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96" r:id="rId3"/>
    <p:sldId id="316" r:id="rId4"/>
    <p:sldId id="256" r:id="rId5"/>
    <p:sldId id="257" r:id="rId6"/>
    <p:sldId id="258" r:id="rId7"/>
    <p:sldId id="259" r:id="rId8"/>
    <p:sldId id="317" r:id="rId9"/>
    <p:sldId id="261" r:id="rId10"/>
    <p:sldId id="318" r:id="rId11"/>
    <p:sldId id="263" r:id="rId12"/>
    <p:sldId id="319" r:id="rId13"/>
    <p:sldId id="265" r:id="rId14"/>
    <p:sldId id="320" r:id="rId15"/>
    <p:sldId id="322" r:id="rId16"/>
    <p:sldId id="268" r:id="rId17"/>
    <p:sldId id="269" r:id="rId18"/>
    <p:sldId id="323" r:id="rId19"/>
    <p:sldId id="324" r:id="rId20"/>
    <p:sldId id="325" r:id="rId21"/>
    <p:sldId id="326" r:id="rId22"/>
    <p:sldId id="327" r:id="rId23"/>
    <p:sldId id="328" r:id="rId24"/>
    <p:sldId id="329" r:id="rId25"/>
    <p:sldId id="342" r:id="rId26"/>
    <p:sldId id="343" r:id="rId27"/>
    <p:sldId id="344" r:id="rId28"/>
    <p:sldId id="345" r:id="rId29"/>
    <p:sldId id="346" r:id="rId30"/>
    <p:sldId id="347" r:id="rId31"/>
    <p:sldId id="349" r:id="rId32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-84" y="-6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notesMaster" Target="notesMasters/notesMaster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35F7FA-1D5F-4B60-8689-4C8381B1CEDC}" type="doc">
      <dgm:prSet loTypeId="urn:microsoft.com/office/officeart/2005/8/layout/vList2#1" loCatId="list" qsTypeId="urn:microsoft.com/office/officeart/2005/8/quickstyle/simple1#1" qsCatId="simple" csTypeId="urn:microsoft.com/office/officeart/2005/8/colors/accent1_2#1" csCatId="accent1" phldr="0"/>
      <dgm:spPr/>
      <dgm:t>
        <a:bodyPr/>
        <a:lstStyle/>
        <a:p>
          <a:endParaRPr lang="zh-CN" altLang="en-US"/>
        </a:p>
      </dgm:t>
    </dgm:pt>
    <dgm:pt modelId="{EA9490CF-B859-4141-837A-1D4A6746AA49}">
      <dgm:prSet phldrT="[文本]" phldr="0" custT="0"/>
      <dgm:spPr/>
      <dgm:t>
        <a:bodyPr vert="horz" wrap="square"/>
        <a:lstStyle>
          <a:lvl1pPr algn="l">
            <a:defRPr sz="2600"/>
          </a:lvl1pPr>
          <a:lvl2pPr marL="228600" indent="-228600" algn="l">
            <a:defRPr sz="2000"/>
          </a:lvl2pPr>
          <a:lvl3pPr marL="457200" indent="-228600" algn="l">
            <a:defRPr sz="2000"/>
          </a:lvl3pPr>
          <a:lvl4pPr marL="685800" indent="-228600" algn="l">
            <a:defRPr sz="2000"/>
          </a:lvl4pPr>
          <a:lvl5pPr marL="914400" indent="-228600" algn="l">
            <a:defRPr sz="2000"/>
          </a:lvl5pPr>
          <a:lvl6pPr marL="1143000" indent="-228600" algn="l">
            <a:defRPr sz="2000"/>
          </a:lvl6pPr>
          <a:lvl7pPr marL="1371600" indent="-228600" algn="l">
            <a:defRPr sz="2000"/>
          </a:lvl7pPr>
          <a:lvl8pPr marL="1600200" indent="-228600" algn="l">
            <a:defRPr sz="2000"/>
          </a:lvl8pPr>
          <a:lvl9pPr marL="1828800" indent="-228600" algn="l">
            <a:defRPr sz="2000"/>
          </a:lvl9pPr>
        </a:lstStyle>
        <a:p>
          <a:pPr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第</a:t>
          </a:r>
          <a:r>
            <a:rPr lang="en-US" altLang="zh-CN">
              <a:sym typeface="+mn-ea"/>
            </a:rPr>
            <a:t>1</a:t>
          </a:r>
          <a:r>
            <a:rPr lang="zh-CN" altLang="en-US">
              <a:sym typeface="+mn-ea"/>
            </a:rPr>
            <a:t>节  职业道德基本知识</a:t>
          </a:r>
          <a:endParaRPr lang="zh-CN" altLang="en-US"/>
        </a:p>
      </dgm:t>
    </dgm:pt>
    <dgm:pt modelId="{182DCE9F-4626-4193-B2B4-0CCF25747DA8}" cxnId="{35883AE3-5DC4-4396-967B-7837E6761939}" type="parTrans">
      <dgm:prSet/>
      <dgm:spPr/>
      <dgm:t>
        <a:bodyPr/>
        <a:lstStyle/>
        <a:p>
          <a:endParaRPr lang="zh-CN" altLang="en-US"/>
        </a:p>
      </dgm:t>
    </dgm:pt>
    <dgm:pt modelId="{20E57596-7E32-460F-85A2-AA181D20A67B}" cxnId="{35883AE3-5DC4-4396-967B-7837E6761939}" type="sibTrans">
      <dgm:prSet/>
      <dgm:spPr/>
      <dgm:t>
        <a:bodyPr/>
        <a:lstStyle/>
        <a:p>
          <a:endParaRPr lang="zh-CN" altLang="en-US"/>
        </a:p>
      </dgm:t>
    </dgm:pt>
    <dgm:pt modelId="{E2F866C8-322C-47A7-B633-703C4112826F}">
      <dgm:prSet phldrT="[文本]" phldr="1"/>
      <dgm:spPr/>
      <dgm:t>
        <a:bodyPr/>
        <a:lstStyle/>
        <a:p>
          <a:endParaRPr lang="zh-CN" altLang="en-US"/>
        </a:p>
      </dgm:t>
    </dgm:pt>
    <dgm:pt modelId="{9E81CED7-86DC-4713-AF35-B4B8640352B8}" cxnId="{6F871A0E-037D-40E0-955D-D21AB1939CB9}" type="parTrans">
      <dgm:prSet/>
      <dgm:spPr/>
      <dgm:t>
        <a:bodyPr/>
        <a:lstStyle/>
        <a:p>
          <a:endParaRPr lang="zh-CN" altLang="en-US"/>
        </a:p>
      </dgm:t>
    </dgm:pt>
    <dgm:pt modelId="{B29B00E5-D3BA-4D5C-890D-999070FEB1C1}" cxnId="{6F871A0E-037D-40E0-955D-D21AB1939CB9}" type="sibTrans">
      <dgm:prSet/>
      <dgm:spPr/>
      <dgm:t>
        <a:bodyPr/>
        <a:lstStyle/>
        <a:p>
          <a:endParaRPr lang="zh-CN" altLang="en-US"/>
        </a:p>
      </dgm:t>
    </dgm:pt>
    <dgm:pt modelId="{694CA7C6-15F6-4B47-8E24-FE5C56E26217}">
      <dgm:prSet phldrT="[文本]" phldr="0" custT="0"/>
      <dgm:spPr/>
      <dgm:t>
        <a:bodyPr vert="horz" wrap="square"/>
        <a:lstStyle>
          <a:lvl1pPr algn="l">
            <a:defRPr sz="2600"/>
          </a:lvl1pPr>
          <a:lvl2pPr marL="228600" indent="-228600" algn="l">
            <a:defRPr sz="2000"/>
          </a:lvl2pPr>
          <a:lvl3pPr marL="457200" indent="-228600" algn="l">
            <a:defRPr sz="2000"/>
          </a:lvl3pPr>
          <a:lvl4pPr marL="685800" indent="-228600" algn="l">
            <a:defRPr sz="2000"/>
          </a:lvl4pPr>
          <a:lvl5pPr marL="914400" indent="-228600" algn="l">
            <a:defRPr sz="2000"/>
          </a:lvl5pPr>
          <a:lvl6pPr marL="1143000" indent="-228600" algn="l">
            <a:defRPr sz="2000"/>
          </a:lvl6pPr>
          <a:lvl7pPr marL="1371600" indent="-228600" algn="l">
            <a:defRPr sz="2000"/>
          </a:lvl7pPr>
          <a:lvl8pPr marL="1600200" indent="-228600" algn="l">
            <a:defRPr sz="2000"/>
          </a:lvl8pPr>
          <a:lvl9pPr marL="1828800" indent="-228600" algn="l">
            <a:defRPr sz="2000"/>
          </a:lvl9pPr>
        </a:lstStyle>
        <a:p>
          <a:pPr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第</a:t>
          </a:r>
          <a:r>
            <a:rPr lang="en-US" altLang="zh-CN">
              <a:sym typeface="+mn-ea"/>
            </a:rPr>
            <a:t>2</a:t>
          </a:r>
          <a:r>
            <a:rPr lang="zh-CN" altLang="en-US">
              <a:sym typeface="+mn-ea"/>
            </a:rPr>
            <a:t>节  职业守则</a:t>
          </a:r>
          <a:endParaRPr lang="zh-CN" altLang="en-US"/>
        </a:p>
      </dgm:t>
    </dgm:pt>
    <dgm:pt modelId="{DD6AD0C1-F31D-45FC-B3EE-30CC8DA6BB12}" cxnId="{3FA44B1B-D49D-4873-AC9C-6CBF7F43E712}" type="parTrans">
      <dgm:prSet/>
      <dgm:spPr/>
      <dgm:t>
        <a:bodyPr/>
        <a:lstStyle/>
        <a:p>
          <a:endParaRPr lang="zh-CN" altLang="en-US"/>
        </a:p>
      </dgm:t>
    </dgm:pt>
    <dgm:pt modelId="{2479F4EA-2543-4E1B-9F8F-C548098DF679}" cxnId="{3FA44B1B-D49D-4873-AC9C-6CBF7F43E712}" type="sibTrans">
      <dgm:prSet/>
      <dgm:spPr/>
      <dgm:t>
        <a:bodyPr/>
        <a:lstStyle/>
        <a:p>
          <a:endParaRPr lang="zh-CN" altLang="en-US"/>
        </a:p>
      </dgm:t>
    </dgm:pt>
    <dgm:pt modelId="{5BDF3335-0B07-4A07-85F7-BEF0E4DD57D4}">
      <dgm:prSet phldrT="[文本]" phldr="1"/>
      <dgm:spPr/>
      <dgm:t>
        <a:bodyPr/>
        <a:lstStyle/>
        <a:p>
          <a:endParaRPr lang="zh-CN" altLang="en-US"/>
        </a:p>
      </dgm:t>
    </dgm:pt>
    <dgm:pt modelId="{3D8C5A5F-5449-40E0-9968-B2A24CD48D59}" cxnId="{B582EA35-6035-40CA-9167-C2E806F13416}" type="parTrans">
      <dgm:prSet/>
      <dgm:spPr/>
      <dgm:t>
        <a:bodyPr/>
        <a:lstStyle/>
        <a:p>
          <a:endParaRPr lang="zh-CN" altLang="en-US"/>
        </a:p>
      </dgm:t>
    </dgm:pt>
    <dgm:pt modelId="{C3EB0B90-7374-4F49-877F-E5A518A11115}" cxnId="{B582EA35-6035-40CA-9167-C2E806F13416}" type="sibTrans">
      <dgm:prSet/>
      <dgm:spPr/>
      <dgm:t>
        <a:bodyPr/>
        <a:lstStyle/>
        <a:p>
          <a:endParaRPr lang="zh-CN" altLang="en-US"/>
        </a:p>
      </dgm:t>
    </dgm:pt>
    <dgm:pt modelId="{7EBC2B5E-0208-4570-99BE-61F14D8CFDE7}" type="pres">
      <dgm:prSet presAssocID="{4935F7FA-1D5F-4B60-8689-4C8381B1CE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E62794C-1607-4733-ADCA-906674A22343}" type="pres">
      <dgm:prSet presAssocID="{EA9490CF-B859-4141-837A-1D4A6746AA4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B57A0D3-8728-40A5-B79E-F7D5C3A120C7}" type="pres">
      <dgm:prSet presAssocID="{EA9490CF-B859-4141-837A-1D4A6746AA4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6F3467F-589A-42D1-9134-3E95797766A2}" type="pres">
      <dgm:prSet presAssocID="{694CA7C6-15F6-4B47-8E24-FE5C56E2621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0C6C0C8-D2B1-4ACB-B170-96A2C2FB0436}" type="pres">
      <dgm:prSet presAssocID="{694CA7C6-15F6-4B47-8E24-FE5C56E26217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ADD4789-5A60-4629-91F9-052BC598C000}" type="presOf" srcId="{EA9490CF-B859-4141-837A-1D4A6746AA49}" destId="{3E62794C-1607-4733-ADCA-906674A22343}" srcOrd="0" destOrd="0" presId="urn:microsoft.com/office/officeart/2005/8/layout/vList2#1"/>
    <dgm:cxn modelId="{F73D80D9-CAFD-4521-8A65-9938901E0F0D}" type="presOf" srcId="{694CA7C6-15F6-4B47-8E24-FE5C56E26217}" destId="{16F3467F-589A-42D1-9134-3E95797766A2}" srcOrd="0" destOrd="0" presId="urn:microsoft.com/office/officeart/2005/8/layout/vList2#1"/>
    <dgm:cxn modelId="{B582EA35-6035-40CA-9167-C2E806F13416}" srcId="{694CA7C6-15F6-4B47-8E24-FE5C56E26217}" destId="{5BDF3335-0B07-4A07-85F7-BEF0E4DD57D4}" srcOrd="0" destOrd="0" parTransId="{3D8C5A5F-5449-40E0-9968-B2A24CD48D59}" sibTransId="{C3EB0B90-7374-4F49-877F-E5A518A11115}"/>
    <dgm:cxn modelId="{35883AE3-5DC4-4396-967B-7837E6761939}" srcId="{4935F7FA-1D5F-4B60-8689-4C8381B1CEDC}" destId="{EA9490CF-B859-4141-837A-1D4A6746AA49}" srcOrd="0" destOrd="0" parTransId="{182DCE9F-4626-4193-B2B4-0CCF25747DA8}" sibTransId="{20E57596-7E32-460F-85A2-AA181D20A67B}"/>
    <dgm:cxn modelId="{497B61E7-4D68-4AD2-A5B2-BAD889BC8EA0}" type="presOf" srcId="{4935F7FA-1D5F-4B60-8689-4C8381B1CEDC}" destId="{7EBC2B5E-0208-4570-99BE-61F14D8CFDE7}" srcOrd="0" destOrd="0" presId="urn:microsoft.com/office/officeart/2005/8/layout/vList2#1"/>
    <dgm:cxn modelId="{E8383AF7-91B9-4691-AE4B-FEC2928DFD57}" type="presOf" srcId="{5BDF3335-0B07-4A07-85F7-BEF0E4DD57D4}" destId="{50C6C0C8-D2B1-4ACB-B170-96A2C2FB0436}" srcOrd="0" destOrd="0" presId="urn:microsoft.com/office/officeart/2005/8/layout/vList2#1"/>
    <dgm:cxn modelId="{F94EC690-C3AC-4E91-82AA-86BC3E294732}" type="presOf" srcId="{E2F866C8-322C-47A7-B633-703C4112826F}" destId="{3B57A0D3-8728-40A5-B79E-F7D5C3A120C7}" srcOrd="0" destOrd="0" presId="urn:microsoft.com/office/officeart/2005/8/layout/vList2#1"/>
    <dgm:cxn modelId="{3FA44B1B-D49D-4873-AC9C-6CBF7F43E712}" srcId="{4935F7FA-1D5F-4B60-8689-4C8381B1CEDC}" destId="{694CA7C6-15F6-4B47-8E24-FE5C56E26217}" srcOrd="1" destOrd="0" parTransId="{DD6AD0C1-F31D-45FC-B3EE-30CC8DA6BB12}" sibTransId="{2479F4EA-2543-4E1B-9F8F-C548098DF679}"/>
    <dgm:cxn modelId="{6F871A0E-037D-40E0-955D-D21AB1939CB9}" srcId="{EA9490CF-B859-4141-837A-1D4A6746AA49}" destId="{E2F866C8-322C-47A7-B633-703C4112826F}" srcOrd="0" destOrd="0" parTransId="{9E81CED7-86DC-4713-AF35-B4B8640352B8}" sibTransId="{B29B00E5-D3BA-4D5C-890D-999070FEB1C1}"/>
    <dgm:cxn modelId="{F4B1EA69-2B92-4942-BB3D-97F12F6D5446}" type="presParOf" srcId="{7EBC2B5E-0208-4570-99BE-61F14D8CFDE7}" destId="{3E62794C-1607-4733-ADCA-906674A22343}" srcOrd="0" destOrd="0" presId="urn:microsoft.com/office/officeart/2005/8/layout/vList2#1"/>
    <dgm:cxn modelId="{990D61BB-D7A5-4101-9A81-FD2C8B3E2950}" type="presParOf" srcId="{7EBC2B5E-0208-4570-99BE-61F14D8CFDE7}" destId="{3B57A0D3-8728-40A5-B79E-F7D5C3A120C7}" srcOrd="1" destOrd="0" presId="urn:microsoft.com/office/officeart/2005/8/layout/vList2#1"/>
    <dgm:cxn modelId="{06232F6C-4C0B-4E8C-A612-40AD543420AB}" type="presParOf" srcId="{7EBC2B5E-0208-4570-99BE-61F14D8CFDE7}" destId="{16F3467F-589A-42D1-9134-3E95797766A2}" srcOrd="2" destOrd="0" presId="urn:microsoft.com/office/officeart/2005/8/layout/vList2#1"/>
    <dgm:cxn modelId="{4BD780C5-2264-460E-8C28-097CE59517E8}" type="presParOf" srcId="{7EBC2B5E-0208-4570-99BE-61F14D8CFDE7}" destId="{50C6C0C8-D2B1-4ACB-B170-96A2C2FB0436}" srcOrd="3" destOrd="0" presId="urn:microsoft.com/office/officeart/2005/8/layout/vList2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68C167-2C01-4B0B-81C4-726248B418D0}" type="doc">
      <dgm:prSet loTypeId="urn:microsoft.com/office/officeart/2005/8/layout/radial4#1" loCatId="relationship" qsTypeId="urn:microsoft.com/office/officeart/2005/8/quickstyle/simple1#2" qsCatId="simple" csTypeId="urn:microsoft.com/office/officeart/2005/8/colors/accent1_2#2" csCatId="accent1" phldr="0"/>
      <dgm:spPr/>
      <dgm:t>
        <a:bodyPr/>
        <a:lstStyle/>
        <a:p>
          <a:endParaRPr lang="zh-CN" altLang="en-US"/>
        </a:p>
      </dgm:t>
    </dgm:pt>
    <dgm:pt modelId="{1D7F6E08-72A6-46CC-8870-C881D1493500}">
      <dgm:prSet phldrT="[文本]" phldr="0" custT="0"/>
      <dgm:spPr/>
      <dgm:t>
        <a:bodyPr vert="horz" wrap="square"/>
        <a:lstStyle>
          <a:lvl1pPr algn="ctr">
            <a:defRPr sz="3700"/>
          </a:lvl1pPr>
          <a:lvl2pPr marL="285750" indent="-285750" algn="ctr">
            <a:defRPr sz="2800"/>
          </a:lvl2pPr>
          <a:lvl3pPr marL="571500" indent="-285750" algn="ctr">
            <a:defRPr sz="2800"/>
          </a:lvl3pPr>
          <a:lvl4pPr marL="857250" indent="-285750" algn="ctr">
            <a:defRPr sz="2800"/>
          </a:lvl4pPr>
          <a:lvl5pPr marL="1143000" indent="-285750" algn="ctr">
            <a:defRPr sz="2800"/>
          </a:lvl5pPr>
          <a:lvl6pPr marL="1428750" indent="-285750" algn="ctr">
            <a:defRPr sz="2800"/>
          </a:lvl6pPr>
          <a:lvl7pPr marL="1714500" indent="-285750" algn="ctr">
            <a:defRPr sz="2800"/>
          </a:lvl7pPr>
          <a:lvl8pPr marL="2000250" indent="-285750" algn="ctr">
            <a:defRPr sz="2800"/>
          </a:lvl8pPr>
          <a:lvl9pPr marL="2286000" indent="-285750" algn="ctr">
            <a:defRPr sz="28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职业道德的特征</a:t>
          </a:r>
          <a:endParaRPr lang="zh-CN" altLang="en-US"/>
        </a:p>
      </dgm:t>
    </dgm:pt>
    <dgm:pt modelId="{59A2FE02-4165-4339-BF9A-AEAE1424E52B}" cxnId="{52E540A7-7C31-43EB-B59E-71D1FE094782}" type="parTrans">
      <dgm:prSet/>
      <dgm:spPr/>
      <dgm:t>
        <a:bodyPr/>
        <a:lstStyle/>
        <a:p>
          <a:endParaRPr lang="zh-CN" altLang="en-US"/>
        </a:p>
      </dgm:t>
    </dgm:pt>
    <dgm:pt modelId="{E44612D1-CAFE-4D30-B4AA-78C3474158AA}" cxnId="{52E540A7-7C31-43EB-B59E-71D1FE094782}" type="sibTrans">
      <dgm:prSet/>
      <dgm:spPr/>
      <dgm:t>
        <a:bodyPr/>
        <a:lstStyle/>
        <a:p>
          <a:endParaRPr lang="zh-CN" altLang="en-US"/>
        </a:p>
      </dgm:t>
    </dgm:pt>
    <dgm:pt modelId="{D15727BE-4BB4-41E2-BFCD-1CE00CE9A014}">
      <dgm:prSet phldrT="[文本]" phldr="0" custT="0"/>
      <dgm:spPr/>
      <dgm:t>
        <a:bodyPr vert="horz" wrap="square"/>
        <a:lstStyle>
          <a:lvl1pPr algn="ctr">
            <a:defRPr sz="3500"/>
          </a:lvl1pPr>
          <a:lvl2pPr marL="228600" indent="-228600" algn="ctr">
            <a:defRPr sz="2700"/>
          </a:lvl2pPr>
          <a:lvl3pPr marL="457200" indent="-228600" algn="ctr">
            <a:defRPr sz="2700"/>
          </a:lvl3pPr>
          <a:lvl4pPr marL="685800" indent="-228600" algn="ctr">
            <a:defRPr sz="2700"/>
          </a:lvl4pPr>
          <a:lvl5pPr marL="914400" indent="-228600" algn="ctr">
            <a:defRPr sz="2700"/>
          </a:lvl5pPr>
          <a:lvl6pPr marL="1143000" indent="-228600" algn="ctr">
            <a:defRPr sz="2700"/>
          </a:lvl6pPr>
          <a:lvl7pPr marL="1371600" indent="-228600" algn="ctr">
            <a:defRPr sz="2700"/>
          </a:lvl7pPr>
          <a:lvl8pPr marL="1600200" indent="-228600" algn="ctr">
            <a:defRPr sz="2700"/>
          </a:lvl8pPr>
          <a:lvl9pPr marL="1828800" indent="-228600" algn="ctr">
            <a:defRPr sz="27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olidFill>
                <a:srgbClr val="FF0000"/>
              </a:solidFill>
              <a:sym typeface="+mn-ea"/>
            </a:rPr>
            <a:t>范围</a:t>
          </a:r>
          <a:r>
            <a:rPr lang="zh-CN" altLang="en-US">
              <a:sym typeface="+mn-ea"/>
            </a:rPr>
            <a:t>上的</a:t>
          </a:r>
          <a:r>
            <a:rPr lang="zh-CN" altLang="en-US">
              <a:solidFill>
                <a:srgbClr val="FF0000"/>
              </a:solidFill>
              <a:sym typeface="+mn-ea"/>
            </a:rPr>
            <a:t>有限性</a:t>
          </a:r>
          <a:endParaRPr lang="zh-CN" altLang="en-US"/>
        </a:p>
      </dgm:t>
    </dgm:pt>
    <dgm:pt modelId="{1F3BA15B-B772-426D-8549-F05D47B0B0FC}" cxnId="{76137ED8-4E0C-4BF4-B36F-F6588132923B}" type="parTrans">
      <dgm:prSet/>
      <dgm:spPr/>
      <dgm:t>
        <a:bodyPr/>
        <a:lstStyle/>
        <a:p>
          <a:endParaRPr lang="zh-CN" altLang="en-US"/>
        </a:p>
      </dgm:t>
    </dgm:pt>
    <dgm:pt modelId="{021F6AB3-21C2-4079-A40A-CA1B5C51BD93}" cxnId="{76137ED8-4E0C-4BF4-B36F-F6588132923B}" type="sibTrans">
      <dgm:prSet/>
      <dgm:spPr/>
      <dgm:t>
        <a:bodyPr/>
        <a:lstStyle/>
        <a:p>
          <a:endParaRPr lang="zh-CN" altLang="en-US"/>
        </a:p>
      </dgm:t>
    </dgm:pt>
    <dgm:pt modelId="{24DAAE02-02E7-4412-8074-A0C4CAA380D7}">
      <dgm:prSet phldrT="[文本]" phldr="0" custT="0"/>
      <dgm:spPr/>
      <dgm:t>
        <a:bodyPr vert="horz" wrap="square"/>
        <a:lstStyle>
          <a:lvl1pPr algn="ctr">
            <a:defRPr sz="3500"/>
          </a:lvl1pPr>
          <a:lvl2pPr marL="228600" indent="-228600" algn="ctr">
            <a:defRPr sz="2700"/>
          </a:lvl2pPr>
          <a:lvl3pPr marL="457200" indent="-228600" algn="ctr">
            <a:defRPr sz="2700"/>
          </a:lvl3pPr>
          <a:lvl4pPr marL="685800" indent="-228600" algn="ctr">
            <a:defRPr sz="2700"/>
          </a:lvl4pPr>
          <a:lvl5pPr marL="914400" indent="-228600" algn="ctr">
            <a:defRPr sz="2700"/>
          </a:lvl5pPr>
          <a:lvl6pPr marL="1143000" indent="-228600" algn="ctr">
            <a:defRPr sz="2700"/>
          </a:lvl6pPr>
          <a:lvl7pPr marL="1371600" indent="-228600" algn="ctr">
            <a:defRPr sz="2700"/>
          </a:lvl7pPr>
          <a:lvl8pPr marL="1600200" indent="-228600" algn="ctr">
            <a:defRPr sz="2700"/>
          </a:lvl8pPr>
          <a:lvl9pPr marL="1828800" indent="-228600" algn="ctr">
            <a:defRPr sz="27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olidFill>
                <a:srgbClr val="FF0000"/>
              </a:solidFill>
              <a:sym typeface="+mn-ea"/>
            </a:rPr>
            <a:t>内容</a:t>
          </a:r>
          <a:r>
            <a:rPr lang="zh-CN" altLang="en-US">
              <a:sym typeface="+mn-ea"/>
            </a:rPr>
            <a:t>上的</a:t>
          </a:r>
          <a:r>
            <a:rPr lang="zh-CN" altLang="en-US">
              <a:solidFill>
                <a:srgbClr val="FF0000"/>
              </a:solidFill>
              <a:sym typeface="+mn-ea"/>
            </a:rPr>
            <a:t>稳定性和连续性</a:t>
          </a:r>
          <a:endParaRPr lang="zh-CN" altLang="en-US"/>
        </a:p>
      </dgm:t>
    </dgm:pt>
    <dgm:pt modelId="{A85E77B5-A1A5-43C8-9868-413E99F101A0}" cxnId="{FA3DE784-E497-4233-91EE-D8176E90BE71}" type="parTrans">
      <dgm:prSet/>
      <dgm:spPr/>
      <dgm:t>
        <a:bodyPr/>
        <a:lstStyle/>
        <a:p>
          <a:endParaRPr lang="zh-CN" altLang="en-US"/>
        </a:p>
      </dgm:t>
    </dgm:pt>
    <dgm:pt modelId="{E253A3F8-AA58-4BB8-A0BD-0BB7ECC546C3}" cxnId="{FA3DE784-E497-4233-91EE-D8176E90BE71}" type="sibTrans">
      <dgm:prSet/>
      <dgm:spPr/>
      <dgm:t>
        <a:bodyPr/>
        <a:lstStyle/>
        <a:p>
          <a:endParaRPr lang="zh-CN" altLang="en-US"/>
        </a:p>
      </dgm:t>
    </dgm:pt>
    <dgm:pt modelId="{A5880797-7454-4E44-8518-F4D8354F0963}">
      <dgm:prSet phldrT="[文本]" phldr="0" custT="0"/>
      <dgm:spPr/>
      <dgm:t>
        <a:bodyPr vert="horz" wrap="square"/>
        <a:lstStyle>
          <a:lvl1pPr algn="ctr">
            <a:defRPr sz="3500"/>
          </a:lvl1pPr>
          <a:lvl2pPr marL="228600" indent="-228600" algn="ctr">
            <a:defRPr sz="2700"/>
          </a:lvl2pPr>
          <a:lvl3pPr marL="457200" indent="-228600" algn="ctr">
            <a:defRPr sz="2700"/>
          </a:lvl3pPr>
          <a:lvl4pPr marL="685800" indent="-228600" algn="ctr">
            <a:defRPr sz="2700"/>
          </a:lvl4pPr>
          <a:lvl5pPr marL="914400" indent="-228600" algn="ctr">
            <a:defRPr sz="2700"/>
          </a:lvl5pPr>
          <a:lvl6pPr marL="1143000" indent="-228600" algn="ctr">
            <a:defRPr sz="2700"/>
          </a:lvl6pPr>
          <a:lvl7pPr marL="1371600" indent="-228600" algn="ctr">
            <a:defRPr sz="2700"/>
          </a:lvl7pPr>
          <a:lvl8pPr marL="1600200" indent="-228600" algn="ctr">
            <a:defRPr sz="2700"/>
          </a:lvl8pPr>
          <a:lvl9pPr marL="1828800" indent="-228600" algn="ctr">
            <a:defRPr sz="27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olidFill>
                <a:srgbClr val="FF0000"/>
              </a:solidFill>
              <a:sym typeface="+mn-ea"/>
            </a:rPr>
            <a:t>形式</a:t>
          </a:r>
          <a:r>
            <a:rPr lang="zh-CN" altLang="en-US">
              <a:sym typeface="+mn-ea"/>
            </a:rPr>
            <a:t>上的</a:t>
          </a:r>
          <a:r>
            <a:rPr lang="zh-CN" altLang="en-US">
              <a:solidFill>
                <a:srgbClr val="FF0000"/>
              </a:solidFill>
              <a:sym typeface="+mn-ea"/>
            </a:rPr>
            <a:t>多样性</a:t>
          </a:r>
          <a:endParaRPr lang="zh-CN" altLang="en-US"/>
        </a:p>
      </dgm:t>
    </dgm:pt>
    <dgm:pt modelId="{96CD46E7-D239-40C7-B5C4-376FEEE43C15}" cxnId="{F35859BB-EC43-4BB9-B87E-D0BD6ADDD3FE}" type="parTrans">
      <dgm:prSet/>
      <dgm:spPr/>
      <dgm:t>
        <a:bodyPr/>
        <a:lstStyle/>
        <a:p>
          <a:endParaRPr lang="zh-CN" altLang="en-US"/>
        </a:p>
      </dgm:t>
    </dgm:pt>
    <dgm:pt modelId="{0076998F-56E1-4A10-A709-E2811BD7C4FB}" cxnId="{F35859BB-EC43-4BB9-B87E-D0BD6ADDD3FE}" type="sibTrans">
      <dgm:prSet/>
      <dgm:spPr/>
      <dgm:t>
        <a:bodyPr/>
        <a:lstStyle/>
        <a:p>
          <a:endParaRPr lang="zh-CN" altLang="en-US"/>
        </a:p>
      </dgm:t>
    </dgm:pt>
    <dgm:pt modelId="{CF42B0CB-CDDD-42A1-B3A1-FBB34F262C63}" type="pres">
      <dgm:prSet presAssocID="{6068C167-2C01-4B0B-81C4-726248B418D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52502C2-594A-4A13-A5FF-5CD5841BD847}" type="pres">
      <dgm:prSet presAssocID="{1D7F6E08-72A6-46CC-8870-C881D1493500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B849A6F3-9933-4C36-AF65-6098308CBC3C}" type="pres">
      <dgm:prSet presAssocID="{1F3BA15B-B772-426D-8549-F05D47B0B0FC}" presName="parTrans" presStyleLbl="bgSibTrans2D1" presStyleIdx="0" presStyleCnt="3"/>
      <dgm:spPr/>
      <dgm:t>
        <a:bodyPr/>
        <a:lstStyle/>
        <a:p>
          <a:endParaRPr lang="zh-CN" altLang="en-US"/>
        </a:p>
      </dgm:t>
    </dgm:pt>
    <dgm:pt modelId="{B1756079-1332-4090-9A47-D2C0EDB7FB22}" type="pres">
      <dgm:prSet presAssocID="{D15727BE-4BB4-41E2-BFCD-1CE00CE9A01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A478794-BDE0-4AD6-9479-89CDBFC37EB7}" type="pres">
      <dgm:prSet presAssocID="{A85E77B5-A1A5-43C8-9868-413E99F101A0}" presName="parTrans" presStyleLbl="bgSibTrans2D1" presStyleIdx="1" presStyleCnt="3"/>
      <dgm:spPr/>
      <dgm:t>
        <a:bodyPr/>
        <a:lstStyle/>
        <a:p>
          <a:endParaRPr lang="zh-CN" altLang="en-US"/>
        </a:p>
      </dgm:t>
    </dgm:pt>
    <dgm:pt modelId="{3868CDED-247C-4EE9-95A2-ED400A267946}" type="pres">
      <dgm:prSet presAssocID="{24DAAE02-02E7-4412-8074-A0C4CAA380D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0718308-59AC-43E6-A882-4828EE4494C2}" type="pres">
      <dgm:prSet presAssocID="{96CD46E7-D239-40C7-B5C4-376FEEE43C15}" presName="parTrans" presStyleLbl="bgSibTrans2D1" presStyleIdx="2" presStyleCnt="3"/>
      <dgm:spPr/>
      <dgm:t>
        <a:bodyPr/>
        <a:lstStyle/>
        <a:p>
          <a:endParaRPr lang="zh-CN" altLang="en-US"/>
        </a:p>
      </dgm:t>
    </dgm:pt>
    <dgm:pt modelId="{5E0D0BC9-3E91-4623-8C1A-C4A70EB3594B}" type="pres">
      <dgm:prSet presAssocID="{A5880797-7454-4E44-8518-F4D8354F096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C97BB4E-3F9C-466F-949D-3A36C299E98E}" type="presOf" srcId="{96CD46E7-D239-40C7-B5C4-376FEEE43C15}" destId="{D0718308-59AC-43E6-A882-4828EE4494C2}" srcOrd="0" destOrd="0" presId="urn:microsoft.com/office/officeart/2005/8/layout/radial4#1"/>
    <dgm:cxn modelId="{F35859BB-EC43-4BB9-B87E-D0BD6ADDD3FE}" srcId="{1D7F6E08-72A6-46CC-8870-C881D1493500}" destId="{A5880797-7454-4E44-8518-F4D8354F0963}" srcOrd="2" destOrd="0" parTransId="{96CD46E7-D239-40C7-B5C4-376FEEE43C15}" sibTransId="{0076998F-56E1-4A10-A709-E2811BD7C4FB}"/>
    <dgm:cxn modelId="{F0B26301-7251-42C8-AFC4-D0ECF35BD4A2}" type="presOf" srcId="{1D7F6E08-72A6-46CC-8870-C881D1493500}" destId="{B52502C2-594A-4A13-A5FF-5CD5841BD847}" srcOrd="0" destOrd="0" presId="urn:microsoft.com/office/officeart/2005/8/layout/radial4#1"/>
    <dgm:cxn modelId="{F7FD7917-65DD-463F-8FB9-8548C5B855D6}" type="presOf" srcId="{D15727BE-4BB4-41E2-BFCD-1CE00CE9A014}" destId="{B1756079-1332-4090-9A47-D2C0EDB7FB22}" srcOrd="0" destOrd="0" presId="urn:microsoft.com/office/officeart/2005/8/layout/radial4#1"/>
    <dgm:cxn modelId="{FA3DE784-E497-4233-91EE-D8176E90BE71}" srcId="{1D7F6E08-72A6-46CC-8870-C881D1493500}" destId="{24DAAE02-02E7-4412-8074-A0C4CAA380D7}" srcOrd="1" destOrd="0" parTransId="{A85E77B5-A1A5-43C8-9868-413E99F101A0}" sibTransId="{E253A3F8-AA58-4BB8-A0BD-0BB7ECC546C3}"/>
    <dgm:cxn modelId="{D3C6B6A4-BB01-44C3-8088-D09E72853AA1}" type="presOf" srcId="{24DAAE02-02E7-4412-8074-A0C4CAA380D7}" destId="{3868CDED-247C-4EE9-95A2-ED400A267946}" srcOrd="0" destOrd="0" presId="urn:microsoft.com/office/officeart/2005/8/layout/radial4#1"/>
    <dgm:cxn modelId="{7261679D-91BC-4251-AC63-0AA9D02691E3}" type="presOf" srcId="{A5880797-7454-4E44-8518-F4D8354F0963}" destId="{5E0D0BC9-3E91-4623-8C1A-C4A70EB3594B}" srcOrd="0" destOrd="0" presId="urn:microsoft.com/office/officeart/2005/8/layout/radial4#1"/>
    <dgm:cxn modelId="{DB6DD0B0-CDB6-4D88-AE9B-E7B23750CBEB}" type="presOf" srcId="{A85E77B5-A1A5-43C8-9868-413E99F101A0}" destId="{8A478794-BDE0-4AD6-9479-89CDBFC37EB7}" srcOrd="0" destOrd="0" presId="urn:microsoft.com/office/officeart/2005/8/layout/radial4#1"/>
    <dgm:cxn modelId="{DD238323-E584-4E8D-A368-C1F019404377}" type="presOf" srcId="{6068C167-2C01-4B0B-81C4-726248B418D0}" destId="{CF42B0CB-CDDD-42A1-B3A1-FBB34F262C63}" srcOrd="0" destOrd="0" presId="urn:microsoft.com/office/officeart/2005/8/layout/radial4#1"/>
    <dgm:cxn modelId="{E2057C36-C4B2-42FB-BEC7-1AD38C99E1D0}" type="presOf" srcId="{1F3BA15B-B772-426D-8549-F05D47B0B0FC}" destId="{B849A6F3-9933-4C36-AF65-6098308CBC3C}" srcOrd="0" destOrd="0" presId="urn:microsoft.com/office/officeart/2005/8/layout/radial4#1"/>
    <dgm:cxn modelId="{52E540A7-7C31-43EB-B59E-71D1FE094782}" srcId="{6068C167-2C01-4B0B-81C4-726248B418D0}" destId="{1D7F6E08-72A6-46CC-8870-C881D1493500}" srcOrd="0" destOrd="0" parTransId="{59A2FE02-4165-4339-BF9A-AEAE1424E52B}" sibTransId="{E44612D1-CAFE-4D30-B4AA-78C3474158AA}"/>
    <dgm:cxn modelId="{76137ED8-4E0C-4BF4-B36F-F6588132923B}" srcId="{1D7F6E08-72A6-46CC-8870-C881D1493500}" destId="{D15727BE-4BB4-41E2-BFCD-1CE00CE9A014}" srcOrd="0" destOrd="0" parTransId="{1F3BA15B-B772-426D-8549-F05D47B0B0FC}" sibTransId="{021F6AB3-21C2-4079-A40A-CA1B5C51BD93}"/>
    <dgm:cxn modelId="{3AE7E51B-D52A-417D-8F93-448780205D41}" type="presParOf" srcId="{CF42B0CB-CDDD-42A1-B3A1-FBB34F262C63}" destId="{B52502C2-594A-4A13-A5FF-5CD5841BD847}" srcOrd="0" destOrd="0" presId="urn:microsoft.com/office/officeart/2005/8/layout/radial4#1"/>
    <dgm:cxn modelId="{F5D4DB4F-A09B-4BDD-AA70-4CF03DBDF38C}" type="presParOf" srcId="{CF42B0CB-CDDD-42A1-B3A1-FBB34F262C63}" destId="{B849A6F3-9933-4C36-AF65-6098308CBC3C}" srcOrd="1" destOrd="0" presId="urn:microsoft.com/office/officeart/2005/8/layout/radial4#1"/>
    <dgm:cxn modelId="{32837AEE-09C3-46B0-8573-FC459B265229}" type="presParOf" srcId="{CF42B0CB-CDDD-42A1-B3A1-FBB34F262C63}" destId="{B1756079-1332-4090-9A47-D2C0EDB7FB22}" srcOrd="2" destOrd="0" presId="urn:microsoft.com/office/officeart/2005/8/layout/radial4#1"/>
    <dgm:cxn modelId="{DD25511F-4A31-4CA3-8E0D-F755627C3857}" type="presParOf" srcId="{CF42B0CB-CDDD-42A1-B3A1-FBB34F262C63}" destId="{8A478794-BDE0-4AD6-9479-89CDBFC37EB7}" srcOrd="3" destOrd="0" presId="urn:microsoft.com/office/officeart/2005/8/layout/radial4#1"/>
    <dgm:cxn modelId="{FA54B26D-53EF-4202-B48C-84B0BF49B847}" type="presParOf" srcId="{CF42B0CB-CDDD-42A1-B3A1-FBB34F262C63}" destId="{3868CDED-247C-4EE9-95A2-ED400A267946}" srcOrd="4" destOrd="0" presId="urn:microsoft.com/office/officeart/2005/8/layout/radial4#1"/>
    <dgm:cxn modelId="{667117DA-7B52-4CE0-88D8-23EC71137D61}" type="presParOf" srcId="{CF42B0CB-CDDD-42A1-B3A1-FBB34F262C63}" destId="{D0718308-59AC-43E6-A882-4828EE4494C2}" srcOrd="5" destOrd="0" presId="urn:microsoft.com/office/officeart/2005/8/layout/radial4#1"/>
    <dgm:cxn modelId="{C6403536-D6E6-455D-9B37-E0B73B148AA1}" type="presParOf" srcId="{CF42B0CB-CDDD-42A1-B3A1-FBB34F262C63}" destId="{5E0D0BC9-3E91-4623-8C1A-C4A70EB3594B}" srcOrd="6" destOrd="0" presId="urn:microsoft.com/office/officeart/2005/8/layout/radial4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35F7FA-1D5F-4B60-8689-4C8381B1CEDC}" type="doc">
      <dgm:prSet loTypeId="urn:microsoft.com/office/officeart/2005/8/layout/vList2#2" loCatId="list" qsTypeId="urn:microsoft.com/office/officeart/2005/8/quickstyle/simple1#3" qsCatId="simple" csTypeId="urn:microsoft.com/office/officeart/2005/8/colors/accent1_2#3" csCatId="accent1" phldr="0"/>
      <dgm:spPr/>
      <dgm:t>
        <a:bodyPr/>
        <a:lstStyle/>
        <a:p>
          <a:endParaRPr lang="zh-CN" altLang="en-US"/>
        </a:p>
      </dgm:t>
    </dgm:pt>
    <dgm:pt modelId="{EA9490CF-B859-4141-837A-1D4A6746AA49}">
      <dgm:prSet phldrT="[文本]" phldr="0" custT="0"/>
      <dgm:spPr/>
      <dgm:t>
        <a:bodyPr vert="horz" wrap="square"/>
        <a:lstStyle>
          <a:lvl1pPr algn="l">
            <a:defRPr sz="2300"/>
          </a:lvl1pPr>
          <a:lvl2pPr marL="171450" indent="-171450" algn="l">
            <a:defRPr sz="1700"/>
          </a:lvl2pPr>
          <a:lvl3pPr marL="342900" indent="-171450" algn="l">
            <a:defRPr sz="1700"/>
          </a:lvl3pPr>
          <a:lvl4pPr marL="514350" indent="-171450" algn="l">
            <a:defRPr sz="1700"/>
          </a:lvl4pPr>
          <a:lvl5pPr marL="685800" indent="-171450" algn="l">
            <a:defRPr sz="1700"/>
          </a:lvl5pPr>
          <a:lvl6pPr marL="857250" indent="-171450" algn="l">
            <a:defRPr sz="1700"/>
          </a:lvl6pPr>
          <a:lvl7pPr marL="1028700" indent="-171450" algn="l">
            <a:defRPr sz="1700"/>
          </a:lvl7pPr>
          <a:lvl8pPr marL="1200150" indent="-171450" algn="l">
            <a:defRPr sz="1700"/>
          </a:lvl8pPr>
          <a:lvl9pPr marL="1371600" indent="-171450" algn="l">
            <a:defRPr sz="17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员工要求：大局出发、光明磊落、相互谅解；不能相互拆台、钩心斗角。</a:t>
          </a:r>
          <a:endParaRPr lang="zh-CN" altLang="en-US"/>
        </a:p>
      </dgm:t>
    </dgm:pt>
    <dgm:pt modelId="{182DCE9F-4626-4193-B2B4-0CCF25747DA8}" cxnId="{B17A7217-47A9-47E4-AEE4-9CEA4F272810}" type="parTrans">
      <dgm:prSet/>
      <dgm:spPr/>
      <dgm:t>
        <a:bodyPr/>
        <a:lstStyle/>
        <a:p>
          <a:endParaRPr lang="zh-CN" altLang="en-US"/>
        </a:p>
      </dgm:t>
    </dgm:pt>
    <dgm:pt modelId="{20E57596-7E32-460F-85A2-AA181D20A67B}" cxnId="{B17A7217-47A9-47E4-AEE4-9CEA4F272810}" type="sibTrans">
      <dgm:prSet/>
      <dgm:spPr/>
      <dgm:t>
        <a:bodyPr/>
        <a:lstStyle/>
        <a:p>
          <a:endParaRPr lang="zh-CN" altLang="en-US"/>
        </a:p>
      </dgm:t>
    </dgm:pt>
    <dgm:pt modelId="{E2F866C8-322C-47A7-B633-703C4112826F}">
      <dgm:prSet phldrT="[文本]" phldr="1"/>
      <dgm:spPr/>
      <dgm:t>
        <a:bodyPr/>
        <a:lstStyle/>
        <a:p>
          <a:endParaRPr lang="zh-CN" altLang="en-US"/>
        </a:p>
      </dgm:t>
    </dgm:pt>
    <dgm:pt modelId="{9E81CED7-86DC-4713-AF35-B4B8640352B8}" cxnId="{CB56CAD8-B048-47F6-BE58-FB1DD90649BC}" type="parTrans">
      <dgm:prSet/>
      <dgm:spPr/>
      <dgm:t>
        <a:bodyPr/>
        <a:lstStyle/>
        <a:p>
          <a:endParaRPr lang="zh-CN" altLang="en-US"/>
        </a:p>
      </dgm:t>
    </dgm:pt>
    <dgm:pt modelId="{B29B00E5-D3BA-4D5C-890D-999070FEB1C1}" cxnId="{CB56CAD8-B048-47F6-BE58-FB1DD90649BC}" type="sibTrans">
      <dgm:prSet/>
      <dgm:spPr/>
      <dgm:t>
        <a:bodyPr/>
        <a:lstStyle/>
        <a:p>
          <a:endParaRPr lang="zh-CN" altLang="en-US"/>
        </a:p>
      </dgm:t>
    </dgm:pt>
    <dgm:pt modelId="{694CA7C6-15F6-4B47-8E24-FE5C56E26217}">
      <dgm:prSet phldrT="[文本]" phldr="0" custT="0"/>
      <dgm:spPr/>
      <dgm:t>
        <a:bodyPr vert="horz" wrap="square"/>
        <a:lstStyle>
          <a:lvl1pPr algn="l">
            <a:defRPr sz="2300"/>
          </a:lvl1pPr>
          <a:lvl2pPr marL="171450" indent="-171450" algn="l">
            <a:defRPr sz="1700"/>
          </a:lvl2pPr>
          <a:lvl3pPr marL="342900" indent="-171450" algn="l">
            <a:defRPr sz="1700"/>
          </a:lvl3pPr>
          <a:lvl4pPr marL="514350" indent="-171450" algn="l">
            <a:defRPr sz="1700"/>
          </a:lvl4pPr>
          <a:lvl5pPr marL="685800" indent="-171450" algn="l">
            <a:defRPr sz="1700"/>
          </a:lvl5pPr>
          <a:lvl6pPr marL="857250" indent="-171450" algn="l">
            <a:defRPr sz="1700"/>
          </a:lvl6pPr>
          <a:lvl7pPr marL="1028700" indent="-171450" algn="l">
            <a:defRPr sz="1700"/>
          </a:lvl7pPr>
          <a:lvl8pPr marL="1200150" indent="-171450" algn="l">
            <a:defRPr sz="1700"/>
          </a:lvl8pPr>
          <a:lvl9pPr marL="1371600" indent="-171450" algn="l">
            <a:defRPr sz="17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企业要求：提供安全、方便、舒适的工作条件、提高员工福利待遇、创造教育培训机会、尊重员工人格。</a:t>
          </a:r>
          <a:endParaRPr lang="zh-CN" altLang="en-US"/>
        </a:p>
      </dgm:t>
    </dgm:pt>
    <dgm:pt modelId="{DD6AD0C1-F31D-45FC-B3EE-30CC8DA6BB12}" cxnId="{021040E9-96EC-4536-9621-8BEC2D3BEC5D}" type="parTrans">
      <dgm:prSet/>
      <dgm:spPr/>
      <dgm:t>
        <a:bodyPr/>
        <a:lstStyle/>
        <a:p>
          <a:endParaRPr lang="zh-CN" altLang="en-US"/>
        </a:p>
      </dgm:t>
    </dgm:pt>
    <dgm:pt modelId="{2479F4EA-2543-4E1B-9F8F-C548098DF679}" cxnId="{021040E9-96EC-4536-9621-8BEC2D3BEC5D}" type="sibTrans">
      <dgm:prSet/>
      <dgm:spPr/>
      <dgm:t>
        <a:bodyPr/>
        <a:lstStyle/>
        <a:p>
          <a:endParaRPr lang="zh-CN" altLang="en-US"/>
        </a:p>
      </dgm:t>
    </dgm:pt>
    <dgm:pt modelId="{5BDF3335-0B07-4A07-85F7-BEF0E4DD57D4}">
      <dgm:prSet phldrT="[文本]" phldr="1"/>
      <dgm:spPr/>
      <dgm:t>
        <a:bodyPr/>
        <a:lstStyle/>
        <a:p>
          <a:endParaRPr lang="zh-CN" altLang="en-US"/>
        </a:p>
      </dgm:t>
    </dgm:pt>
    <dgm:pt modelId="{3D8C5A5F-5449-40E0-9968-B2A24CD48D59}" cxnId="{6D2E405A-47D4-47EC-A6FF-4FF5286FA000}" type="parTrans">
      <dgm:prSet/>
      <dgm:spPr/>
      <dgm:t>
        <a:bodyPr/>
        <a:lstStyle/>
        <a:p>
          <a:endParaRPr lang="zh-CN" altLang="en-US"/>
        </a:p>
      </dgm:t>
    </dgm:pt>
    <dgm:pt modelId="{C3EB0B90-7374-4F49-877F-E5A518A11115}" cxnId="{6D2E405A-47D4-47EC-A6FF-4FF5286FA000}" type="sibTrans">
      <dgm:prSet/>
      <dgm:spPr/>
      <dgm:t>
        <a:bodyPr/>
        <a:lstStyle/>
        <a:p>
          <a:endParaRPr lang="zh-CN" altLang="en-US"/>
        </a:p>
      </dgm:t>
    </dgm:pt>
    <dgm:pt modelId="{7EBC2B5E-0208-4570-99BE-61F14D8CFDE7}" type="pres">
      <dgm:prSet presAssocID="{4935F7FA-1D5F-4B60-8689-4C8381B1CE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E62794C-1607-4733-ADCA-906674A22343}" type="pres">
      <dgm:prSet presAssocID="{EA9490CF-B859-4141-837A-1D4A6746AA4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B57A0D3-8728-40A5-B79E-F7D5C3A120C7}" type="pres">
      <dgm:prSet presAssocID="{EA9490CF-B859-4141-837A-1D4A6746AA4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6F3467F-589A-42D1-9134-3E95797766A2}" type="pres">
      <dgm:prSet presAssocID="{694CA7C6-15F6-4B47-8E24-FE5C56E2621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0C6C0C8-D2B1-4ACB-B170-96A2C2FB0436}" type="pres">
      <dgm:prSet presAssocID="{694CA7C6-15F6-4B47-8E24-FE5C56E26217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E076295-67D3-4EE5-9291-102ECF216346}" type="presOf" srcId="{4935F7FA-1D5F-4B60-8689-4C8381B1CEDC}" destId="{7EBC2B5E-0208-4570-99BE-61F14D8CFDE7}" srcOrd="0" destOrd="0" presId="urn:microsoft.com/office/officeart/2005/8/layout/vList2#2"/>
    <dgm:cxn modelId="{A28F819B-E934-417F-AFDD-8EB02B32397D}" type="presOf" srcId="{EA9490CF-B859-4141-837A-1D4A6746AA49}" destId="{3E62794C-1607-4733-ADCA-906674A22343}" srcOrd="0" destOrd="0" presId="urn:microsoft.com/office/officeart/2005/8/layout/vList2#2"/>
    <dgm:cxn modelId="{021040E9-96EC-4536-9621-8BEC2D3BEC5D}" srcId="{4935F7FA-1D5F-4B60-8689-4C8381B1CEDC}" destId="{694CA7C6-15F6-4B47-8E24-FE5C56E26217}" srcOrd="1" destOrd="0" parTransId="{DD6AD0C1-F31D-45FC-B3EE-30CC8DA6BB12}" sibTransId="{2479F4EA-2543-4E1B-9F8F-C548098DF679}"/>
    <dgm:cxn modelId="{B17A7217-47A9-47E4-AEE4-9CEA4F272810}" srcId="{4935F7FA-1D5F-4B60-8689-4C8381B1CEDC}" destId="{EA9490CF-B859-4141-837A-1D4A6746AA49}" srcOrd="0" destOrd="0" parTransId="{182DCE9F-4626-4193-B2B4-0CCF25747DA8}" sibTransId="{20E57596-7E32-460F-85A2-AA181D20A67B}"/>
    <dgm:cxn modelId="{F447D13A-966E-4E1C-ABE3-B35B71CE37C1}" type="presOf" srcId="{694CA7C6-15F6-4B47-8E24-FE5C56E26217}" destId="{16F3467F-589A-42D1-9134-3E95797766A2}" srcOrd="0" destOrd="0" presId="urn:microsoft.com/office/officeart/2005/8/layout/vList2#2"/>
    <dgm:cxn modelId="{BEB808D6-1EAA-4829-A47F-F35BC474DEFE}" type="presOf" srcId="{E2F866C8-322C-47A7-B633-703C4112826F}" destId="{3B57A0D3-8728-40A5-B79E-F7D5C3A120C7}" srcOrd="0" destOrd="0" presId="urn:microsoft.com/office/officeart/2005/8/layout/vList2#2"/>
    <dgm:cxn modelId="{CB56CAD8-B048-47F6-BE58-FB1DD90649BC}" srcId="{EA9490CF-B859-4141-837A-1D4A6746AA49}" destId="{E2F866C8-322C-47A7-B633-703C4112826F}" srcOrd="0" destOrd="0" parTransId="{9E81CED7-86DC-4713-AF35-B4B8640352B8}" sibTransId="{B29B00E5-D3BA-4D5C-890D-999070FEB1C1}"/>
    <dgm:cxn modelId="{6D2E405A-47D4-47EC-A6FF-4FF5286FA000}" srcId="{694CA7C6-15F6-4B47-8E24-FE5C56E26217}" destId="{5BDF3335-0B07-4A07-85F7-BEF0E4DD57D4}" srcOrd="0" destOrd="0" parTransId="{3D8C5A5F-5449-40E0-9968-B2A24CD48D59}" sibTransId="{C3EB0B90-7374-4F49-877F-E5A518A11115}"/>
    <dgm:cxn modelId="{0BFD57B6-9C97-4F75-AD90-8B530EE9B00B}" type="presOf" srcId="{5BDF3335-0B07-4A07-85F7-BEF0E4DD57D4}" destId="{50C6C0C8-D2B1-4ACB-B170-96A2C2FB0436}" srcOrd="0" destOrd="0" presId="urn:microsoft.com/office/officeart/2005/8/layout/vList2#2"/>
    <dgm:cxn modelId="{9B1D070A-D3ED-4AA2-88A0-74E0E56677DE}" type="presParOf" srcId="{7EBC2B5E-0208-4570-99BE-61F14D8CFDE7}" destId="{3E62794C-1607-4733-ADCA-906674A22343}" srcOrd="0" destOrd="0" presId="urn:microsoft.com/office/officeart/2005/8/layout/vList2#2"/>
    <dgm:cxn modelId="{91C7D909-042B-4C58-A083-367FFA55FD99}" type="presParOf" srcId="{7EBC2B5E-0208-4570-99BE-61F14D8CFDE7}" destId="{3B57A0D3-8728-40A5-B79E-F7D5C3A120C7}" srcOrd="1" destOrd="0" presId="urn:microsoft.com/office/officeart/2005/8/layout/vList2#2"/>
    <dgm:cxn modelId="{2111D84C-3381-4C58-9F1D-4A318095A3FD}" type="presParOf" srcId="{7EBC2B5E-0208-4570-99BE-61F14D8CFDE7}" destId="{16F3467F-589A-42D1-9134-3E95797766A2}" srcOrd="2" destOrd="0" presId="urn:microsoft.com/office/officeart/2005/8/layout/vList2#2"/>
    <dgm:cxn modelId="{2A59EFB1-4367-4692-AC26-871B72C351FC}" type="presParOf" srcId="{7EBC2B5E-0208-4570-99BE-61F14D8CFDE7}" destId="{50C6C0C8-D2B1-4ACB-B170-96A2C2FB0436}" srcOrd="3" destOrd="0" presId="urn:microsoft.com/office/officeart/2005/8/layout/vList2#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77D31B3-3808-4FBA-8FA4-CC8D448A173E}" type="doc">
      <dgm:prSet loTypeId="urn:microsoft.com/office/officeart/2005/8/layout/orgChart1#1" loCatId="hierarchy" qsTypeId="urn:microsoft.com/office/officeart/2005/8/quickstyle/simple1#4" qsCatId="simple" csTypeId="urn:microsoft.com/office/officeart/2005/8/colors/accent1_2#4" csCatId="accent1" phldr="0"/>
      <dgm:spPr/>
      <dgm:t>
        <a:bodyPr/>
        <a:lstStyle/>
        <a:p>
          <a:endParaRPr lang="zh-CN" altLang="en-US"/>
        </a:p>
      </dgm:t>
    </dgm:pt>
    <dgm:pt modelId="{47C757F0-AA23-46BE-9311-EA432CDEEAA1}">
      <dgm:prSet phldrT="[文本]" phldr="0" custT="0"/>
      <dgm:spPr/>
      <dgm:t>
        <a:bodyPr vert="horz" wrap="square"/>
        <a:lstStyle>
          <a:lvl1pPr algn="ctr">
            <a:defRPr sz="3100"/>
          </a:lvl1pPr>
          <a:lvl2pPr marL="228600" indent="-228600" algn="ctr">
            <a:defRPr sz="2400"/>
          </a:lvl2pPr>
          <a:lvl3pPr marL="457200" indent="-228600" algn="ctr">
            <a:defRPr sz="2400"/>
          </a:lvl3pPr>
          <a:lvl4pPr marL="685800" indent="-228600" algn="ctr">
            <a:defRPr sz="2400"/>
          </a:lvl4pPr>
          <a:lvl5pPr marL="914400" indent="-228600" algn="ctr">
            <a:defRPr sz="2400"/>
          </a:lvl5pPr>
          <a:lvl6pPr marL="1143000" indent="-228600" algn="ctr">
            <a:defRPr sz="2400"/>
          </a:lvl6pPr>
          <a:lvl7pPr marL="1371600" indent="-228600" algn="ctr">
            <a:defRPr sz="2400"/>
          </a:lvl7pPr>
          <a:lvl8pPr marL="1600200" indent="-228600" algn="ctr">
            <a:defRPr sz="2400"/>
          </a:lvl8pPr>
          <a:lvl9pPr marL="1828800" indent="-228600" algn="ctr">
            <a:defRPr sz="24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三、职业道德是事业成功的保障</a:t>
          </a:r>
          <a:endParaRPr lang="zh-CN" altLang="en-US"/>
        </a:p>
      </dgm:t>
    </dgm:pt>
    <dgm:pt modelId="{AB39B06D-FE6C-48B2-B5B4-77CD0C8CF7AD}" cxnId="{68BF4178-29D8-471B-8760-4342197C5D49}" type="parTrans">
      <dgm:prSet/>
      <dgm:spPr/>
      <dgm:t>
        <a:bodyPr/>
        <a:lstStyle/>
        <a:p>
          <a:endParaRPr lang="zh-CN" altLang="en-US"/>
        </a:p>
      </dgm:t>
    </dgm:pt>
    <dgm:pt modelId="{DF0D1C21-B79E-4875-B7FA-EF183CB48B88}" cxnId="{68BF4178-29D8-471B-8760-4342197C5D49}" type="sibTrans">
      <dgm:prSet/>
      <dgm:spPr/>
      <dgm:t>
        <a:bodyPr/>
        <a:lstStyle/>
        <a:p>
          <a:endParaRPr lang="zh-CN" altLang="en-US"/>
        </a:p>
      </dgm:t>
    </dgm:pt>
    <dgm:pt modelId="{B29BF47F-FB6F-4BB3-8B1F-25C507DDACF5}" type="asst">
      <dgm:prSet phldrT="[文本]" phldr="0" custT="0"/>
      <dgm:spPr/>
      <dgm:t>
        <a:bodyPr vert="horz" wrap="square"/>
        <a:lstStyle>
          <a:lvl1pPr algn="ctr">
            <a:defRPr sz="3100"/>
          </a:lvl1pPr>
          <a:lvl2pPr marL="228600" indent="-228600" algn="ctr">
            <a:defRPr sz="2400"/>
          </a:lvl2pPr>
          <a:lvl3pPr marL="457200" indent="-228600" algn="ctr">
            <a:defRPr sz="2400"/>
          </a:lvl3pPr>
          <a:lvl4pPr marL="685800" indent="-228600" algn="ctr">
            <a:defRPr sz="2400"/>
          </a:lvl4pPr>
          <a:lvl5pPr marL="914400" indent="-228600" algn="ctr">
            <a:defRPr sz="2400"/>
          </a:lvl5pPr>
          <a:lvl6pPr marL="1143000" indent="-228600" algn="ctr">
            <a:defRPr sz="2400"/>
          </a:lvl6pPr>
          <a:lvl7pPr marL="1371600" indent="-228600" algn="ctr">
            <a:defRPr sz="2400"/>
          </a:lvl7pPr>
          <a:lvl8pPr marL="1600200" indent="-228600" algn="ctr">
            <a:defRPr sz="2400"/>
          </a:lvl8pPr>
          <a:lvl9pPr marL="1828800" indent="-228600" algn="ctr">
            <a:defRPr sz="24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>
              <a:sym typeface="+mn-ea"/>
            </a:rPr>
            <a:t>1.</a:t>
          </a:r>
          <a:r>
            <a:rPr lang="zh-CN" altLang="en-US">
              <a:sym typeface="+mn-ea"/>
            </a:rPr>
            <a:t>职业活动是人全面发展的重要条件</a:t>
          </a:r>
          <a:endParaRPr lang="zh-CN" altLang="en-US"/>
        </a:p>
      </dgm:t>
    </dgm:pt>
    <dgm:pt modelId="{4294CB15-5EAF-442A-BADC-24588A60ECFF}" cxnId="{7E5CC13C-64F9-4A08-95AF-6BB97AE0A464}" type="parTrans">
      <dgm:prSet/>
      <dgm:spPr/>
      <dgm:t>
        <a:bodyPr/>
        <a:lstStyle/>
        <a:p>
          <a:endParaRPr lang="zh-CN" altLang="en-US"/>
        </a:p>
      </dgm:t>
    </dgm:pt>
    <dgm:pt modelId="{4FBEC948-3FA9-4375-B83A-B44348E5F34D}" cxnId="{7E5CC13C-64F9-4A08-95AF-6BB97AE0A464}" type="sibTrans">
      <dgm:prSet/>
      <dgm:spPr/>
      <dgm:t>
        <a:bodyPr/>
        <a:lstStyle/>
        <a:p>
          <a:endParaRPr lang="zh-CN" altLang="en-US"/>
        </a:p>
      </dgm:t>
    </dgm:pt>
    <dgm:pt modelId="{12714FC6-8B41-47E5-91DD-F02D34D23B93}">
      <dgm:prSet phldrT="[文本]" phldr="0" custT="0"/>
      <dgm:spPr/>
      <dgm:t>
        <a:bodyPr vert="horz" wrap="square"/>
        <a:lstStyle>
          <a:lvl1pPr algn="ctr">
            <a:defRPr sz="3100"/>
          </a:lvl1pPr>
          <a:lvl2pPr marL="228600" indent="-228600" algn="ctr">
            <a:defRPr sz="2400"/>
          </a:lvl2pPr>
          <a:lvl3pPr marL="457200" indent="-228600" algn="ctr">
            <a:defRPr sz="2400"/>
          </a:lvl3pPr>
          <a:lvl4pPr marL="685800" indent="-228600" algn="ctr">
            <a:defRPr sz="2400"/>
          </a:lvl4pPr>
          <a:lvl5pPr marL="914400" indent="-228600" algn="ctr">
            <a:defRPr sz="2400"/>
          </a:lvl5pPr>
          <a:lvl6pPr marL="1143000" indent="-228600" algn="ctr">
            <a:defRPr sz="2400"/>
          </a:lvl6pPr>
          <a:lvl7pPr marL="1371600" indent="-228600" algn="ctr">
            <a:defRPr sz="2400"/>
          </a:lvl7pPr>
          <a:lvl8pPr marL="1600200" indent="-228600" algn="ctr">
            <a:defRPr sz="2400"/>
          </a:lvl8pPr>
          <a:lvl9pPr marL="1828800" indent="-228600" algn="ctr">
            <a:defRPr sz="24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职业活动是</a:t>
          </a:r>
          <a:r>
            <a:rPr lang="zh-CN" altLang="en-US">
              <a:solidFill>
                <a:srgbClr val="FF0000"/>
              </a:solidFill>
              <a:sym typeface="+mn-ea"/>
            </a:rPr>
            <a:t>人生历程</a:t>
          </a:r>
          <a:r>
            <a:rPr lang="zh-CN" altLang="en-US">
              <a:sym typeface="+mn-ea"/>
            </a:rPr>
            <a:t>中的重要</a:t>
          </a:r>
          <a:r>
            <a:rPr lang="zh-CN" altLang="en-US">
              <a:solidFill>
                <a:srgbClr val="FF0000"/>
              </a:solidFill>
              <a:sym typeface="+mn-ea"/>
            </a:rPr>
            <a:t>环节</a:t>
          </a:r>
          <a:r>
            <a:rPr lang="zh-CN" altLang="en-US">
              <a:sym typeface="+mn-ea"/>
            </a:rPr>
            <a:t>。</a:t>
          </a:r>
          <a:endParaRPr lang="zh-CN" altLang="en-US"/>
        </a:p>
      </dgm:t>
    </dgm:pt>
    <dgm:pt modelId="{EACD17F5-D793-4A43-B489-D1804D50CFEF}" cxnId="{1E134501-76F1-4861-9805-37A68ABD1077}" type="parTrans">
      <dgm:prSet/>
      <dgm:spPr/>
      <dgm:t>
        <a:bodyPr/>
        <a:lstStyle/>
        <a:p>
          <a:endParaRPr lang="zh-CN" altLang="en-US"/>
        </a:p>
      </dgm:t>
    </dgm:pt>
    <dgm:pt modelId="{FA45D93F-0724-4936-AA45-E6762732A19D}" cxnId="{1E134501-76F1-4861-9805-37A68ABD1077}" type="sibTrans">
      <dgm:prSet/>
      <dgm:spPr/>
      <dgm:t>
        <a:bodyPr/>
        <a:lstStyle/>
        <a:p>
          <a:endParaRPr lang="zh-CN" altLang="en-US"/>
        </a:p>
      </dgm:t>
    </dgm:pt>
    <dgm:pt modelId="{4EC42421-831D-4CD3-8215-2AF4300F9C01}">
      <dgm:prSet phldrT="[文本]" phldr="0" custT="0"/>
      <dgm:spPr/>
      <dgm:t>
        <a:bodyPr vert="horz" wrap="square"/>
        <a:lstStyle>
          <a:lvl1pPr algn="ctr">
            <a:defRPr sz="3100"/>
          </a:lvl1pPr>
          <a:lvl2pPr marL="228600" indent="-228600" algn="ctr">
            <a:defRPr sz="2400"/>
          </a:lvl2pPr>
          <a:lvl3pPr marL="457200" indent="-228600" algn="ctr">
            <a:defRPr sz="2400"/>
          </a:lvl3pPr>
          <a:lvl4pPr marL="685800" indent="-228600" algn="ctr">
            <a:defRPr sz="2400"/>
          </a:lvl4pPr>
          <a:lvl5pPr marL="914400" indent="-228600" algn="ctr">
            <a:defRPr sz="2400"/>
          </a:lvl5pPr>
          <a:lvl6pPr marL="1143000" indent="-228600" algn="ctr">
            <a:defRPr sz="2400"/>
          </a:lvl6pPr>
          <a:lvl7pPr marL="1371600" indent="-228600" algn="ctr">
            <a:defRPr sz="2400"/>
          </a:lvl7pPr>
          <a:lvl8pPr marL="1600200" indent="-228600" algn="ctr">
            <a:defRPr sz="2400"/>
          </a:lvl8pPr>
          <a:lvl9pPr marL="1828800" indent="-228600" algn="ctr">
            <a:defRPr sz="24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职业活动是使人获得</a:t>
          </a:r>
          <a:r>
            <a:rPr lang="zh-CN" altLang="en-US">
              <a:solidFill>
                <a:srgbClr val="FF0000"/>
              </a:solidFill>
              <a:sym typeface="+mn-ea"/>
            </a:rPr>
            <a:t>全面发展</a:t>
          </a:r>
          <a:r>
            <a:rPr lang="zh-CN" altLang="en-US">
              <a:sym typeface="+mn-ea"/>
            </a:rPr>
            <a:t>的重要</a:t>
          </a:r>
          <a:r>
            <a:rPr lang="zh-CN" altLang="en-US">
              <a:solidFill>
                <a:srgbClr val="FF0000"/>
              </a:solidFill>
              <a:sym typeface="+mn-ea"/>
            </a:rPr>
            <a:t>途径</a:t>
          </a:r>
          <a:r>
            <a:rPr lang="zh-CN" altLang="en-US">
              <a:sym typeface="+mn-ea"/>
            </a:rPr>
            <a:t>。</a:t>
          </a:r>
          <a:endParaRPr lang="zh-CN" altLang="en-US"/>
        </a:p>
      </dgm:t>
    </dgm:pt>
    <dgm:pt modelId="{8D5FB264-0A5C-4C3A-85B7-453D9BD837DF}" cxnId="{0A55741E-1E9E-4E56-9D7C-475B177F674D}" type="parTrans">
      <dgm:prSet/>
      <dgm:spPr/>
      <dgm:t>
        <a:bodyPr/>
        <a:lstStyle/>
        <a:p>
          <a:endParaRPr lang="zh-CN" altLang="en-US"/>
        </a:p>
      </dgm:t>
    </dgm:pt>
    <dgm:pt modelId="{A1825131-D805-48C8-BFCE-E45C02E6F5CE}" cxnId="{0A55741E-1E9E-4E56-9D7C-475B177F674D}" type="sibTrans">
      <dgm:prSet/>
      <dgm:spPr/>
      <dgm:t>
        <a:bodyPr/>
        <a:lstStyle/>
        <a:p>
          <a:endParaRPr lang="zh-CN" altLang="en-US"/>
        </a:p>
      </dgm:t>
    </dgm:pt>
    <dgm:pt modelId="{E498DC9C-C5AC-4482-A26F-3B99DC5D79F0}" type="pres">
      <dgm:prSet presAssocID="{A77D31B3-3808-4FBA-8FA4-CC8D448A173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F728C3E8-5128-4BB6-90CC-A86769ECE335}" type="pres">
      <dgm:prSet presAssocID="{47C757F0-AA23-46BE-9311-EA432CDEEAA1}" presName="hierRoot1" presStyleCnt="0">
        <dgm:presLayoutVars>
          <dgm:hierBranch val="init"/>
        </dgm:presLayoutVars>
      </dgm:prSet>
      <dgm:spPr/>
    </dgm:pt>
    <dgm:pt modelId="{79147750-B6BF-43FD-83A0-7ACDC9B53EFF}" type="pres">
      <dgm:prSet presAssocID="{47C757F0-AA23-46BE-9311-EA432CDEEAA1}" presName="rootComposite1" presStyleCnt="0"/>
      <dgm:spPr/>
      <dgm:t>
        <a:bodyPr/>
        <a:lstStyle/>
        <a:p>
          <a:endParaRPr lang="zh-CN" altLang="en-US"/>
        </a:p>
      </dgm:t>
    </dgm:pt>
    <dgm:pt modelId="{AE79172D-D441-42BB-84EA-E3D989670DED}" type="pres">
      <dgm:prSet presAssocID="{47C757F0-AA23-46BE-9311-EA432CDEEAA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6420519-308D-4A6A-8FEA-6FB2E39BA448}" type="pres">
      <dgm:prSet presAssocID="{47C757F0-AA23-46BE-9311-EA432CDEEAA1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9A0FF10C-81C7-47CD-A320-768F2009480B}" type="pres">
      <dgm:prSet presAssocID="{47C757F0-AA23-46BE-9311-EA432CDEEAA1}" presName="hierChild2" presStyleCnt="0"/>
      <dgm:spPr/>
    </dgm:pt>
    <dgm:pt modelId="{6A259130-4455-44E0-969B-948D1249687E}" type="pres">
      <dgm:prSet presAssocID="{EACD17F5-D793-4A43-B489-D1804D50CFEF}" presName="Name37" presStyleLbl="parChTrans1D2" presStyleIdx="0" presStyleCnt="3"/>
      <dgm:spPr/>
      <dgm:t>
        <a:bodyPr/>
        <a:lstStyle/>
        <a:p>
          <a:endParaRPr lang="zh-CN" altLang="en-US"/>
        </a:p>
      </dgm:t>
    </dgm:pt>
    <dgm:pt modelId="{D6C5C065-A308-417C-8ECC-04FC2BEC646C}" type="pres">
      <dgm:prSet presAssocID="{12714FC6-8B41-47E5-91DD-F02D34D23B93}" presName="hierRoot2" presStyleCnt="0">
        <dgm:presLayoutVars>
          <dgm:hierBranch val="init"/>
        </dgm:presLayoutVars>
      </dgm:prSet>
      <dgm:spPr/>
    </dgm:pt>
    <dgm:pt modelId="{E36491EF-5019-46FD-BC82-1BD579B9EE0E}" type="pres">
      <dgm:prSet presAssocID="{12714FC6-8B41-47E5-91DD-F02D34D23B93}" presName="rootComposite" presStyleCnt="0"/>
      <dgm:spPr/>
      <dgm:t>
        <a:bodyPr/>
        <a:lstStyle/>
        <a:p>
          <a:endParaRPr lang="zh-CN" altLang="en-US"/>
        </a:p>
      </dgm:t>
    </dgm:pt>
    <dgm:pt modelId="{43B7C837-49D6-40CE-BBAB-953D9E4BA7ED}" type="pres">
      <dgm:prSet presAssocID="{12714FC6-8B41-47E5-91DD-F02D34D23B93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A037140-9B69-4B9F-A134-F2F2EB0F2E32}" type="pres">
      <dgm:prSet presAssocID="{12714FC6-8B41-47E5-91DD-F02D34D23B93}" presName="rootConnector" presStyleLbl="node2" presStyleIdx="0" presStyleCnt="2"/>
      <dgm:spPr/>
      <dgm:t>
        <a:bodyPr/>
        <a:lstStyle/>
        <a:p>
          <a:endParaRPr lang="zh-CN" altLang="en-US"/>
        </a:p>
      </dgm:t>
    </dgm:pt>
    <dgm:pt modelId="{FA37AA5D-87C2-47F6-9B72-B753C073E744}" type="pres">
      <dgm:prSet presAssocID="{12714FC6-8B41-47E5-91DD-F02D34D23B93}" presName="hierChild4" presStyleCnt="0"/>
      <dgm:spPr/>
    </dgm:pt>
    <dgm:pt modelId="{A7309641-2A58-41EA-9E42-56812CF298ED}" type="pres">
      <dgm:prSet presAssocID="{12714FC6-8B41-47E5-91DD-F02D34D23B93}" presName="hierChild5" presStyleCnt="0"/>
      <dgm:spPr/>
    </dgm:pt>
    <dgm:pt modelId="{F492B679-3C8C-4E72-95A8-8B81298826E7}" type="pres">
      <dgm:prSet presAssocID="{8D5FB264-0A5C-4C3A-85B7-453D9BD837DF}" presName="Name37" presStyleLbl="parChTrans1D2" presStyleIdx="1" presStyleCnt="3"/>
      <dgm:spPr/>
      <dgm:t>
        <a:bodyPr/>
        <a:lstStyle/>
        <a:p>
          <a:endParaRPr lang="zh-CN" altLang="en-US"/>
        </a:p>
      </dgm:t>
    </dgm:pt>
    <dgm:pt modelId="{C6F584B9-7EA2-46D8-913B-8F508509ECAB}" type="pres">
      <dgm:prSet presAssocID="{4EC42421-831D-4CD3-8215-2AF4300F9C01}" presName="hierRoot2" presStyleCnt="0">
        <dgm:presLayoutVars>
          <dgm:hierBranch val="init"/>
        </dgm:presLayoutVars>
      </dgm:prSet>
      <dgm:spPr/>
    </dgm:pt>
    <dgm:pt modelId="{6CAD9CE6-86A1-4F7D-98A6-3AF53F55F9E3}" type="pres">
      <dgm:prSet presAssocID="{4EC42421-831D-4CD3-8215-2AF4300F9C01}" presName="rootComposite" presStyleCnt="0"/>
      <dgm:spPr/>
      <dgm:t>
        <a:bodyPr/>
        <a:lstStyle/>
        <a:p>
          <a:endParaRPr lang="zh-CN" altLang="en-US"/>
        </a:p>
      </dgm:t>
    </dgm:pt>
    <dgm:pt modelId="{08A0D1D2-3A20-4D63-8E35-B7C8B6B16D48}" type="pres">
      <dgm:prSet presAssocID="{4EC42421-831D-4CD3-8215-2AF4300F9C01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238C53E-A961-488B-8FBD-6EC13507B069}" type="pres">
      <dgm:prSet presAssocID="{4EC42421-831D-4CD3-8215-2AF4300F9C01}" presName="rootConnector" presStyleLbl="node2" presStyleIdx="1" presStyleCnt="2"/>
      <dgm:spPr/>
      <dgm:t>
        <a:bodyPr/>
        <a:lstStyle/>
        <a:p>
          <a:endParaRPr lang="zh-CN" altLang="en-US"/>
        </a:p>
      </dgm:t>
    </dgm:pt>
    <dgm:pt modelId="{A9C46FD3-3BE9-4E6E-BFF6-B0B42B13F857}" type="pres">
      <dgm:prSet presAssocID="{4EC42421-831D-4CD3-8215-2AF4300F9C01}" presName="hierChild4" presStyleCnt="0"/>
      <dgm:spPr/>
    </dgm:pt>
    <dgm:pt modelId="{A663BBFB-A120-4F5B-82EC-DB644DB9966B}" type="pres">
      <dgm:prSet presAssocID="{4EC42421-831D-4CD3-8215-2AF4300F9C01}" presName="hierChild5" presStyleCnt="0"/>
      <dgm:spPr/>
    </dgm:pt>
    <dgm:pt modelId="{0E819307-1B4E-434E-BA76-D5A4192B0663}" type="pres">
      <dgm:prSet presAssocID="{47C757F0-AA23-46BE-9311-EA432CDEEAA1}" presName="hierChild3" presStyleCnt="0"/>
      <dgm:spPr/>
    </dgm:pt>
    <dgm:pt modelId="{7CC60CE2-51D0-47DE-A469-FE4884597341}" type="pres">
      <dgm:prSet presAssocID="{4294CB15-5EAF-442A-BADC-24588A60ECFF}" presName="Name111" presStyleLbl="parChTrans1D2" presStyleIdx="2" presStyleCnt="3"/>
      <dgm:spPr/>
      <dgm:t>
        <a:bodyPr/>
        <a:lstStyle/>
        <a:p>
          <a:endParaRPr lang="zh-CN" altLang="en-US"/>
        </a:p>
      </dgm:t>
    </dgm:pt>
    <dgm:pt modelId="{2C28615C-654F-4C05-9383-C72EAED46321}" type="pres">
      <dgm:prSet presAssocID="{B29BF47F-FB6F-4BB3-8B1F-25C507DDACF5}" presName="hierRoot3" presStyleCnt="0">
        <dgm:presLayoutVars>
          <dgm:hierBranch val="init"/>
        </dgm:presLayoutVars>
      </dgm:prSet>
      <dgm:spPr/>
    </dgm:pt>
    <dgm:pt modelId="{531B400A-09FB-4AC6-91D5-6C58DB555D6A}" type="pres">
      <dgm:prSet presAssocID="{B29BF47F-FB6F-4BB3-8B1F-25C507DDACF5}" presName="rootComposite3" presStyleCnt="0"/>
      <dgm:spPr/>
      <dgm:t>
        <a:bodyPr/>
        <a:lstStyle/>
        <a:p>
          <a:endParaRPr lang="zh-CN" altLang="en-US"/>
        </a:p>
      </dgm:t>
    </dgm:pt>
    <dgm:pt modelId="{15F46F7C-8483-49B2-9069-BD47518FA3C5}" type="pres">
      <dgm:prSet presAssocID="{B29BF47F-FB6F-4BB3-8B1F-25C507DDACF5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4CA6990-2D5D-47C3-9020-DF2944DEADCF}" type="pres">
      <dgm:prSet presAssocID="{B29BF47F-FB6F-4BB3-8B1F-25C507DDACF5}" presName="rootConnector3" presStyleLbl="asst1" presStyleIdx="0" presStyleCnt="1"/>
      <dgm:spPr/>
      <dgm:t>
        <a:bodyPr/>
        <a:lstStyle/>
        <a:p>
          <a:endParaRPr lang="zh-CN" altLang="en-US"/>
        </a:p>
      </dgm:t>
    </dgm:pt>
    <dgm:pt modelId="{0851F80F-8C6D-4400-A85F-BC390C21E4EE}" type="pres">
      <dgm:prSet presAssocID="{B29BF47F-FB6F-4BB3-8B1F-25C507DDACF5}" presName="hierChild6" presStyleCnt="0"/>
      <dgm:spPr/>
    </dgm:pt>
    <dgm:pt modelId="{3025C0A7-DA6F-4394-8167-7956EFF162F0}" type="pres">
      <dgm:prSet presAssocID="{B29BF47F-FB6F-4BB3-8B1F-25C507DDACF5}" presName="hierChild7" presStyleCnt="0"/>
      <dgm:spPr/>
    </dgm:pt>
  </dgm:ptLst>
  <dgm:cxnLst>
    <dgm:cxn modelId="{68BF4178-29D8-471B-8760-4342197C5D49}" srcId="{A77D31B3-3808-4FBA-8FA4-CC8D448A173E}" destId="{47C757F0-AA23-46BE-9311-EA432CDEEAA1}" srcOrd="0" destOrd="0" parTransId="{AB39B06D-FE6C-48B2-B5B4-77CD0C8CF7AD}" sibTransId="{DF0D1C21-B79E-4875-B7FA-EF183CB48B88}"/>
    <dgm:cxn modelId="{1E134501-76F1-4861-9805-37A68ABD1077}" srcId="{47C757F0-AA23-46BE-9311-EA432CDEEAA1}" destId="{12714FC6-8B41-47E5-91DD-F02D34D23B93}" srcOrd="1" destOrd="0" parTransId="{EACD17F5-D793-4A43-B489-D1804D50CFEF}" sibTransId="{FA45D93F-0724-4936-AA45-E6762732A19D}"/>
    <dgm:cxn modelId="{D00F0A29-578E-45CC-8815-9621CF9B07D4}" type="presOf" srcId="{47C757F0-AA23-46BE-9311-EA432CDEEAA1}" destId="{79147750-B6BF-43FD-83A0-7ACDC9B53EFF}" srcOrd="0" destOrd="0" presId="urn:microsoft.com/office/officeart/2005/8/layout/orgChart1#1"/>
    <dgm:cxn modelId="{49799D62-F840-482B-ACE3-924666FE2707}" type="presOf" srcId="{4EC42421-831D-4CD3-8215-2AF4300F9C01}" destId="{6CAD9CE6-86A1-4F7D-98A6-3AF53F55F9E3}" srcOrd="0" destOrd="0" presId="urn:microsoft.com/office/officeart/2005/8/layout/orgChart1#1"/>
    <dgm:cxn modelId="{238C897C-B38C-405F-9C73-E2A6A8DB9062}" type="presOf" srcId="{B29BF47F-FB6F-4BB3-8B1F-25C507DDACF5}" destId="{15F46F7C-8483-49B2-9069-BD47518FA3C5}" srcOrd="1" destOrd="0" presId="urn:microsoft.com/office/officeart/2005/8/layout/orgChart1#1"/>
    <dgm:cxn modelId="{BA85AC6D-8FE1-4EE9-9290-07698645B699}" type="presOf" srcId="{12714FC6-8B41-47E5-91DD-F02D34D23B93}" destId="{E36491EF-5019-46FD-BC82-1BD579B9EE0E}" srcOrd="0" destOrd="0" presId="urn:microsoft.com/office/officeart/2005/8/layout/orgChart1#1"/>
    <dgm:cxn modelId="{0A55741E-1E9E-4E56-9D7C-475B177F674D}" srcId="{47C757F0-AA23-46BE-9311-EA432CDEEAA1}" destId="{4EC42421-831D-4CD3-8215-2AF4300F9C01}" srcOrd="2" destOrd="0" parTransId="{8D5FB264-0A5C-4C3A-85B7-453D9BD837DF}" sibTransId="{A1825131-D805-48C8-BFCE-E45C02E6F5CE}"/>
    <dgm:cxn modelId="{660D5363-B60C-44E8-8056-C6E30160A570}" type="presOf" srcId="{47C757F0-AA23-46BE-9311-EA432CDEEAA1}" destId="{AE79172D-D441-42BB-84EA-E3D989670DED}" srcOrd="1" destOrd="0" presId="urn:microsoft.com/office/officeart/2005/8/layout/orgChart1#1"/>
    <dgm:cxn modelId="{7E5CC13C-64F9-4A08-95AF-6BB97AE0A464}" srcId="{47C757F0-AA23-46BE-9311-EA432CDEEAA1}" destId="{B29BF47F-FB6F-4BB3-8B1F-25C507DDACF5}" srcOrd="0" destOrd="0" parTransId="{4294CB15-5EAF-442A-BADC-24588A60ECFF}" sibTransId="{4FBEC948-3FA9-4375-B83A-B44348E5F34D}"/>
    <dgm:cxn modelId="{1151175E-CDEF-4852-8843-3F717378D144}" type="presOf" srcId="{B29BF47F-FB6F-4BB3-8B1F-25C507DDACF5}" destId="{531B400A-09FB-4AC6-91D5-6C58DB555D6A}" srcOrd="0" destOrd="0" presId="urn:microsoft.com/office/officeart/2005/8/layout/orgChart1#1"/>
    <dgm:cxn modelId="{7AC80759-F5AE-4364-9A42-C43004804343}" type="presOf" srcId="{12714FC6-8B41-47E5-91DD-F02D34D23B93}" destId="{43B7C837-49D6-40CE-BBAB-953D9E4BA7ED}" srcOrd="1" destOrd="0" presId="urn:microsoft.com/office/officeart/2005/8/layout/orgChart1#1"/>
    <dgm:cxn modelId="{545E01AD-91BE-4A04-BCA1-9A69DAF2F26F}" type="presOf" srcId="{EACD17F5-D793-4A43-B489-D1804D50CFEF}" destId="{6A259130-4455-44E0-969B-948D1249687E}" srcOrd="0" destOrd="0" presId="urn:microsoft.com/office/officeart/2005/8/layout/orgChart1#1"/>
    <dgm:cxn modelId="{C08FED57-D556-4675-AA28-47D8DCE9EAA9}" type="presOf" srcId="{4EC42421-831D-4CD3-8215-2AF4300F9C01}" destId="{08A0D1D2-3A20-4D63-8E35-B7C8B6B16D48}" srcOrd="1" destOrd="0" presId="urn:microsoft.com/office/officeart/2005/8/layout/orgChart1#1"/>
    <dgm:cxn modelId="{3A47A9D2-9FF6-43C3-9D73-3C8DEF932745}" type="presOf" srcId="{B29BF47F-FB6F-4BB3-8B1F-25C507DDACF5}" destId="{84CA6990-2D5D-47C3-9020-DF2944DEADCF}" srcOrd="2" destOrd="0" presId="urn:microsoft.com/office/officeart/2005/8/layout/orgChart1#1"/>
    <dgm:cxn modelId="{4B604CAA-E645-49D7-9307-26C3D14BADFD}" type="presOf" srcId="{8D5FB264-0A5C-4C3A-85B7-453D9BD837DF}" destId="{F492B679-3C8C-4E72-95A8-8B81298826E7}" srcOrd="0" destOrd="0" presId="urn:microsoft.com/office/officeart/2005/8/layout/orgChart1#1"/>
    <dgm:cxn modelId="{71937900-249C-462B-9B07-BA162FD33663}" type="presOf" srcId="{12714FC6-8B41-47E5-91DD-F02D34D23B93}" destId="{9A037140-9B69-4B9F-A134-F2F2EB0F2E32}" srcOrd="2" destOrd="0" presId="urn:microsoft.com/office/officeart/2005/8/layout/orgChart1#1"/>
    <dgm:cxn modelId="{DF173072-42F9-44C5-A6C2-F1EC0C59E2D5}" type="presOf" srcId="{4EC42421-831D-4CD3-8215-2AF4300F9C01}" destId="{6238C53E-A961-488B-8FBD-6EC13507B069}" srcOrd="2" destOrd="0" presId="urn:microsoft.com/office/officeart/2005/8/layout/orgChart1#1"/>
    <dgm:cxn modelId="{4D01C0B9-798A-46CB-BC95-CE1201477A85}" type="presOf" srcId="{47C757F0-AA23-46BE-9311-EA432CDEEAA1}" destId="{86420519-308D-4A6A-8FEA-6FB2E39BA448}" srcOrd="2" destOrd="0" presId="urn:microsoft.com/office/officeart/2005/8/layout/orgChart1#1"/>
    <dgm:cxn modelId="{3036110C-45B2-4E42-AC40-42FA240C5E44}" type="presOf" srcId="{4294CB15-5EAF-442A-BADC-24588A60ECFF}" destId="{7CC60CE2-51D0-47DE-A469-FE4884597341}" srcOrd="0" destOrd="0" presId="urn:microsoft.com/office/officeart/2005/8/layout/orgChart1#1"/>
    <dgm:cxn modelId="{124A1020-0865-4512-99B0-6F66D836566C}" type="presOf" srcId="{A77D31B3-3808-4FBA-8FA4-CC8D448A173E}" destId="{E498DC9C-C5AC-4482-A26F-3B99DC5D79F0}" srcOrd="0" destOrd="0" presId="urn:microsoft.com/office/officeart/2005/8/layout/orgChart1#1"/>
    <dgm:cxn modelId="{89D61937-4D36-49C7-A80C-BCBC1763D204}" type="presParOf" srcId="{E498DC9C-C5AC-4482-A26F-3B99DC5D79F0}" destId="{F728C3E8-5128-4BB6-90CC-A86769ECE335}" srcOrd="0" destOrd="0" presId="urn:microsoft.com/office/officeart/2005/8/layout/orgChart1#1"/>
    <dgm:cxn modelId="{419B79AB-0EAE-4731-9361-681C7DB7E9B8}" type="presParOf" srcId="{F728C3E8-5128-4BB6-90CC-A86769ECE335}" destId="{79147750-B6BF-43FD-83A0-7ACDC9B53EFF}" srcOrd="0" destOrd="0" presId="urn:microsoft.com/office/officeart/2005/8/layout/orgChart1#1"/>
    <dgm:cxn modelId="{56775175-37CF-4572-A343-D838A50C5FCF}" type="presParOf" srcId="{79147750-B6BF-43FD-83A0-7ACDC9B53EFF}" destId="{AE79172D-D441-42BB-84EA-E3D989670DED}" srcOrd="0" destOrd="0" presId="urn:microsoft.com/office/officeart/2005/8/layout/orgChart1#1"/>
    <dgm:cxn modelId="{D865E9DB-9505-4024-A6EF-1EA5A2C14D09}" type="presParOf" srcId="{79147750-B6BF-43FD-83A0-7ACDC9B53EFF}" destId="{86420519-308D-4A6A-8FEA-6FB2E39BA448}" srcOrd="1" destOrd="0" presId="urn:microsoft.com/office/officeart/2005/8/layout/orgChart1#1"/>
    <dgm:cxn modelId="{F3257669-1A18-499A-915E-068C39C71461}" type="presParOf" srcId="{F728C3E8-5128-4BB6-90CC-A86769ECE335}" destId="{9A0FF10C-81C7-47CD-A320-768F2009480B}" srcOrd="1" destOrd="0" presId="urn:microsoft.com/office/officeart/2005/8/layout/orgChart1#1"/>
    <dgm:cxn modelId="{8D3D07EC-E183-4575-B87E-EB270E06E2D1}" type="presParOf" srcId="{9A0FF10C-81C7-47CD-A320-768F2009480B}" destId="{6A259130-4455-44E0-969B-948D1249687E}" srcOrd="0" destOrd="0" presId="urn:microsoft.com/office/officeart/2005/8/layout/orgChart1#1"/>
    <dgm:cxn modelId="{94EBF9A1-9F34-47DC-8D2A-41B45EF02FC1}" type="presParOf" srcId="{9A0FF10C-81C7-47CD-A320-768F2009480B}" destId="{D6C5C065-A308-417C-8ECC-04FC2BEC646C}" srcOrd="1" destOrd="0" presId="urn:microsoft.com/office/officeart/2005/8/layout/orgChart1#1"/>
    <dgm:cxn modelId="{E5442FE1-056E-46FD-888F-73C45BA59140}" type="presParOf" srcId="{D6C5C065-A308-417C-8ECC-04FC2BEC646C}" destId="{E36491EF-5019-46FD-BC82-1BD579B9EE0E}" srcOrd="0" destOrd="0" presId="urn:microsoft.com/office/officeart/2005/8/layout/orgChart1#1"/>
    <dgm:cxn modelId="{6E02A0E6-E227-4CA8-95CC-1265342E0ED0}" type="presParOf" srcId="{E36491EF-5019-46FD-BC82-1BD579B9EE0E}" destId="{43B7C837-49D6-40CE-BBAB-953D9E4BA7ED}" srcOrd="0" destOrd="0" presId="urn:microsoft.com/office/officeart/2005/8/layout/orgChart1#1"/>
    <dgm:cxn modelId="{DAE69A69-4C59-435C-B90A-192F12004856}" type="presParOf" srcId="{E36491EF-5019-46FD-BC82-1BD579B9EE0E}" destId="{9A037140-9B69-4B9F-A134-F2F2EB0F2E32}" srcOrd="1" destOrd="0" presId="urn:microsoft.com/office/officeart/2005/8/layout/orgChart1#1"/>
    <dgm:cxn modelId="{9F33735C-B7C4-4BFA-AFB7-CCA6480091A5}" type="presParOf" srcId="{D6C5C065-A308-417C-8ECC-04FC2BEC646C}" destId="{FA37AA5D-87C2-47F6-9B72-B753C073E744}" srcOrd="1" destOrd="0" presId="urn:microsoft.com/office/officeart/2005/8/layout/orgChart1#1"/>
    <dgm:cxn modelId="{6EEF1C52-090A-4519-BB35-57E189FBF3F4}" type="presParOf" srcId="{D6C5C065-A308-417C-8ECC-04FC2BEC646C}" destId="{A7309641-2A58-41EA-9E42-56812CF298ED}" srcOrd="2" destOrd="0" presId="urn:microsoft.com/office/officeart/2005/8/layout/orgChart1#1"/>
    <dgm:cxn modelId="{26942C9F-F115-435A-8252-F8F9A13E6EDE}" type="presParOf" srcId="{9A0FF10C-81C7-47CD-A320-768F2009480B}" destId="{F492B679-3C8C-4E72-95A8-8B81298826E7}" srcOrd="2" destOrd="0" presId="urn:microsoft.com/office/officeart/2005/8/layout/orgChart1#1"/>
    <dgm:cxn modelId="{153B20C1-A1E4-49A1-999F-DDE02F3557C8}" type="presParOf" srcId="{9A0FF10C-81C7-47CD-A320-768F2009480B}" destId="{C6F584B9-7EA2-46D8-913B-8F508509ECAB}" srcOrd="3" destOrd="0" presId="urn:microsoft.com/office/officeart/2005/8/layout/orgChart1#1"/>
    <dgm:cxn modelId="{61AB85B1-D135-4627-B249-9591D291C7C7}" type="presParOf" srcId="{C6F584B9-7EA2-46D8-913B-8F508509ECAB}" destId="{6CAD9CE6-86A1-4F7D-98A6-3AF53F55F9E3}" srcOrd="0" destOrd="0" presId="urn:microsoft.com/office/officeart/2005/8/layout/orgChart1#1"/>
    <dgm:cxn modelId="{7F7B4DFC-8758-4892-80FB-3BED23DA67EB}" type="presParOf" srcId="{6CAD9CE6-86A1-4F7D-98A6-3AF53F55F9E3}" destId="{08A0D1D2-3A20-4D63-8E35-B7C8B6B16D48}" srcOrd="0" destOrd="0" presId="urn:microsoft.com/office/officeart/2005/8/layout/orgChart1#1"/>
    <dgm:cxn modelId="{D62A02D1-407E-4652-9B66-2DEE7F14622C}" type="presParOf" srcId="{6CAD9CE6-86A1-4F7D-98A6-3AF53F55F9E3}" destId="{6238C53E-A961-488B-8FBD-6EC13507B069}" srcOrd="1" destOrd="0" presId="urn:microsoft.com/office/officeart/2005/8/layout/orgChart1#1"/>
    <dgm:cxn modelId="{3C65CDDF-6012-4C09-B061-8B2CECBA2515}" type="presParOf" srcId="{C6F584B9-7EA2-46D8-913B-8F508509ECAB}" destId="{A9C46FD3-3BE9-4E6E-BFF6-B0B42B13F857}" srcOrd="1" destOrd="0" presId="urn:microsoft.com/office/officeart/2005/8/layout/orgChart1#1"/>
    <dgm:cxn modelId="{B7916729-41B9-4506-BA4B-A2F0192AD527}" type="presParOf" srcId="{C6F584B9-7EA2-46D8-913B-8F508509ECAB}" destId="{A663BBFB-A120-4F5B-82EC-DB644DB9966B}" srcOrd="2" destOrd="0" presId="urn:microsoft.com/office/officeart/2005/8/layout/orgChart1#1"/>
    <dgm:cxn modelId="{4204E960-ACC0-4AE3-9E62-BD276DD87481}" type="presParOf" srcId="{F728C3E8-5128-4BB6-90CC-A86769ECE335}" destId="{0E819307-1B4E-434E-BA76-D5A4192B0663}" srcOrd="2" destOrd="0" presId="urn:microsoft.com/office/officeart/2005/8/layout/orgChart1#1"/>
    <dgm:cxn modelId="{1B2992E7-87C9-465A-AE4E-1CBDC94DCCC1}" type="presParOf" srcId="{0E819307-1B4E-434E-BA76-D5A4192B0663}" destId="{7CC60CE2-51D0-47DE-A469-FE4884597341}" srcOrd="0" destOrd="0" presId="urn:microsoft.com/office/officeart/2005/8/layout/orgChart1#1"/>
    <dgm:cxn modelId="{CCCE387F-73AD-4C96-89EA-03B4740DD2D1}" type="presParOf" srcId="{0E819307-1B4E-434E-BA76-D5A4192B0663}" destId="{2C28615C-654F-4C05-9383-C72EAED46321}" srcOrd="1" destOrd="0" presId="urn:microsoft.com/office/officeart/2005/8/layout/orgChart1#1"/>
    <dgm:cxn modelId="{97B177A8-ADD7-42E6-A8B6-691047A34B7A}" type="presParOf" srcId="{2C28615C-654F-4C05-9383-C72EAED46321}" destId="{531B400A-09FB-4AC6-91D5-6C58DB555D6A}" srcOrd="0" destOrd="0" presId="urn:microsoft.com/office/officeart/2005/8/layout/orgChart1#1"/>
    <dgm:cxn modelId="{F2320C9D-E912-4080-A70F-142EA787F35D}" type="presParOf" srcId="{531B400A-09FB-4AC6-91D5-6C58DB555D6A}" destId="{15F46F7C-8483-49B2-9069-BD47518FA3C5}" srcOrd="0" destOrd="0" presId="urn:microsoft.com/office/officeart/2005/8/layout/orgChart1#1"/>
    <dgm:cxn modelId="{2057B929-E3DF-4702-8993-CCD23E210CA1}" type="presParOf" srcId="{531B400A-09FB-4AC6-91D5-6C58DB555D6A}" destId="{84CA6990-2D5D-47C3-9020-DF2944DEADCF}" srcOrd="1" destOrd="0" presId="urn:microsoft.com/office/officeart/2005/8/layout/orgChart1#1"/>
    <dgm:cxn modelId="{2508E86D-4DDA-47CF-83B7-4B19B9B76961}" type="presParOf" srcId="{2C28615C-654F-4C05-9383-C72EAED46321}" destId="{0851F80F-8C6D-4400-A85F-BC390C21E4EE}" srcOrd="1" destOrd="0" presId="urn:microsoft.com/office/officeart/2005/8/layout/orgChart1#1"/>
    <dgm:cxn modelId="{22309CE5-D0FC-4A38-8482-DE6E6AA6C7DA}" type="presParOf" srcId="{2C28615C-654F-4C05-9383-C72EAED46321}" destId="{3025C0A7-DA6F-4394-8167-7956EFF162F0}" srcOrd="2" destOrd="0" presId="urn:microsoft.com/office/officeart/2005/8/layout/orgChart1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6C320EB-5352-40AA-A0A9-C13066E1373C}" type="doc">
      <dgm:prSet loTypeId="urn:microsoft.com/office/officeart/2005/8/layout/list1#1" loCatId="list" qsTypeId="urn:microsoft.com/office/officeart/2005/8/quickstyle/simple1#5" qsCatId="simple" csTypeId="urn:microsoft.com/office/officeart/2005/8/colors/accent1_2#5" csCatId="accent1" phldr="0"/>
      <dgm:spPr/>
      <dgm:t>
        <a:bodyPr/>
        <a:lstStyle/>
        <a:p>
          <a:endParaRPr lang="zh-CN" altLang="en-US"/>
        </a:p>
      </dgm:t>
    </dgm:pt>
    <dgm:pt modelId="{773C5012-55F9-436E-B78B-2A38D8AAA0C0}">
      <dgm:prSet phldrT="[文本]" phldr="0" custT="1"/>
      <dgm:spPr/>
      <dgm:t>
        <a:bodyPr vert="horz" wrap="square"/>
        <a:lstStyle>
          <a:lvl1pPr algn="l">
            <a:defRPr sz="1700"/>
          </a:lvl1pPr>
          <a:lvl2pPr marL="114300" indent="-114300" algn="l">
            <a:defRPr sz="1300"/>
          </a:lvl2pPr>
          <a:lvl3pPr marL="228600" indent="-114300" algn="l">
            <a:defRPr sz="1300"/>
          </a:lvl3pPr>
          <a:lvl4pPr marL="342900" indent="-114300" algn="l">
            <a:defRPr sz="1300"/>
          </a:lvl4pPr>
          <a:lvl5pPr marL="457200" indent="-114300" algn="l">
            <a:defRPr sz="1300"/>
          </a:lvl5pPr>
          <a:lvl6pPr marL="571500" indent="-114300" algn="l">
            <a:defRPr sz="1300"/>
          </a:lvl6pPr>
          <a:lvl7pPr marL="685800" indent="-114300" algn="l">
            <a:defRPr sz="1300"/>
          </a:lvl7pPr>
          <a:lvl8pPr marL="800100" indent="-114300" algn="l">
            <a:defRPr sz="1300"/>
          </a:lvl8pPr>
          <a:lvl9pPr marL="914400" indent="-114300" algn="l">
            <a:defRPr sz="13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>
              <a:sym typeface="+mn-ea"/>
            </a:rPr>
            <a:t>初级层次的职业理想：谋生。</a:t>
          </a:r>
        </a:p>
      </dgm:t>
    </dgm:pt>
    <dgm:pt modelId="{E1399106-9BE2-43F4-9430-F473CB36780F}" cxnId="{DFD326DA-D4CC-4864-B0B9-FBABFF7A3469}" type="parTrans">
      <dgm:prSet/>
      <dgm:spPr/>
      <dgm:t>
        <a:bodyPr/>
        <a:lstStyle/>
        <a:p>
          <a:endParaRPr lang="zh-CN" altLang="en-US"/>
        </a:p>
      </dgm:t>
    </dgm:pt>
    <dgm:pt modelId="{507A6FE3-4D55-4ED6-A973-429D64C5DF28}" cxnId="{DFD326DA-D4CC-4864-B0B9-FBABFF7A3469}" type="sibTrans">
      <dgm:prSet/>
      <dgm:spPr/>
      <dgm:t>
        <a:bodyPr/>
        <a:lstStyle/>
        <a:p>
          <a:endParaRPr lang="zh-CN" altLang="en-US"/>
        </a:p>
      </dgm:t>
    </dgm:pt>
    <dgm:pt modelId="{BDABF251-A791-4AA5-B4B9-8BE7CCD21E92}">
      <dgm:prSet phldr="0" custT="1"/>
      <dgm:spPr/>
      <dgm:t>
        <a:bodyPr vert="horz" wrap="square"/>
        <a:lstStyle>
          <a:lvl1pPr algn="l">
            <a:defRPr sz="1700"/>
          </a:lvl1pPr>
          <a:lvl2pPr marL="171450" indent="-171450" algn="l">
            <a:defRPr sz="1700"/>
          </a:lvl2pPr>
          <a:lvl3pPr marL="342900" indent="-171450" algn="l">
            <a:defRPr sz="1700"/>
          </a:lvl3pPr>
          <a:lvl4pPr marL="514350" indent="-171450" algn="l">
            <a:defRPr sz="1700"/>
          </a:lvl4pPr>
          <a:lvl5pPr marL="685800" indent="-171450" algn="l">
            <a:defRPr sz="1700"/>
          </a:lvl5pPr>
          <a:lvl6pPr marL="857250" indent="-171450" algn="l">
            <a:defRPr sz="1700"/>
          </a:lvl6pPr>
          <a:lvl7pPr marL="1028700" indent="-171450" algn="l">
            <a:defRPr sz="1700"/>
          </a:lvl7pPr>
          <a:lvl8pPr marL="1200150" indent="-171450" algn="l">
            <a:defRPr sz="1700"/>
          </a:lvl8pPr>
          <a:lvl9pPr marL="1371600" indent="-171450" algn="l">
            <a:defRPr sz="17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endParaRPr sz="2800"/>
        </a:p>
      </dgm:t>
    </dgm:pt>
    <dgm:pt modelId="{697910AA-CD5C-444B-A236-377A486C1B85}" cxnId="{FFFC7ADA-5F31-486B-BAAA-EB6A06F697A0}" type="parTrans">
      <dgm:prSet/>
      <dgm:spPr/>
    </dgm:pt>
    <dgm:pt modelId="{85290302-FB80-4759-A461-412B6F56D206}" cxnId="{FFFC7ADA-5F31-486B-BAAA-EB6A06F697A0}" type="sibTrans">
      <dgm:prSet/>
      <dgm:spPr/>
    </dgm:pt>
    <dgm:pt modelId="{CA58FE74-4619-4E47-BA6C-E0CD35AF5AC2}">
      <dgm:prSet phldrT="[文本]" phldr="0" custT="1"/>
      <dgm:spPr/>
      <dgm:t>
        <a:bodyPr vert="horz" wrap="square"/>
        <a:lstStyle>
          <a:lvl1pPr algn="l">
            <a:defRPr sz="1700"/>
          </a:lvl1pPr>
          <a:lvl2pPr marL="114300" indent="-114300" algn="l">
            <a:defRPr sz="1300"/>
          </a:lvl2pPr>
          <a:lvl3pPr marL="228600" indent="-114300" algn="l">
            <a:defRPr sz="1300"/>
          </a:lvl3pPr>
          <a:lvl4pPr marL="342900" indent="-114300" algn="l">
            <a:defRPr sz="1300"/>
          </a:lvl4pPr>
          <a:lvl5pPr marL="457200" indent="-114300" algn="l">
            <a:defRPr sz="1300"/>
          </a:lvl5pPr>
          <a:lvl6pPr marL="571500" indent="-114300" algn="l">
            <a:defRPr sz="1300"/>
          </a:lvl6pPr>
          <a:lvl7pPr marL="685800" indent="-114300" algn="l">
            <a:defRPr sz="1300"/>
          </a:lvl7pPr>
          <a:lvl8pPr marL="800100" indent="-114300" algn="l">
            <a:defRPr sz="1300"/>
          </a:lvl8pPr>
          <a:lvl9pPr marL="914400" indent="-114300" algn="l">
            <a:defRPr sz="13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>
              <a:sym typeface="+mn-ea"/>
            </a:rPr>
            <a:t>中级层次的职业理想：从事适合个人能力和爱好的工作。</a:t>
          </a:r>
          <a:endParaRPr lang="zh-CN" altLang="en-US" sz="2800"/>
        </a:p>
      </dgm:t>
    </dgm:pt>
    <dgm:pt modelId="{EBAD4DA7-135F-4F4E-9475-804E7DC205D2}" cxnId="{8038F077-4D39-48DB-B2A1-DFE4EA3784A7}" type="parTrans">
      <dgm:prSet/>
      <dgm:spPr/>
      <dgm:t>
        <a:bodyPr/>
        <a:lstStyle/>
        <a:p>
          <a:endParaRPr lang="zh-CN" altLang="en-US"/>
        </a:p>
      </dgm:t>
    </dgm:pt>
    <dgm:pt modelId="{5723A07A-E737-45B0-B84E-97FB4DE86580}" cxnId="{8038F077-4D39-48DB-B2A1-DFE4EA3784A7}" type="sibTrans">
      <dgm:prSet/>
      <dgm:spPr/>
      <dgm:t>
        <a:bodyPr/>
        <a:lstStyle/>
        <a:p>
          <a:endParaRPr lang="zh-CN" altLang="en-US"/>
        </a:p>
      </dgm:t>
    </dgm:pt>
    <dgm:pt modelId="{CE3D6BB2-8851-40FA-BA38-7723011EA372}">
      <dgm:prSet phldr="0" custT="1"/>
      <dgm:spPr/>
      <dgm:t>
        <a:bodyPr vert="horz" wrap="square"/>
        <a:lstStyle>
          <a:lvl1pPr algn="l">
            <a:defRPr sz="1700"/>
          </a:lvl1pPr>
          <a:lvl2pPr marL="171450" indent="-171450" algn="l">
            <a:defRPr sz="1700"/>
          </a:lvl2pPr>
          <a:lvl3pPr marL="342900" indent="-171450" algn="l">
            <a:defRPr sz="1700"/>
          </a:lvl3pPr>
          <a:lvl4pPr marL="514350" indent="-171450" algn="l">
            <a:defRPr sz="1700"/>
          </a:lvl4pPr>
          <a:lvl5pPr marL="685800" indent="-171450" algn="l">
            <a:defRPr sz="1700"/>
          </a:lvl5pPr>
          <a:lvl6pPr marL="857250" indent="-171450" algn="l">
            <a:defRPr sz="1700"/>
          </a:lvl6pPr>
          <a:lvl7pPr marL="1028700" indent="-171450" algn="l">
            <a:defRPr sz="1700"/>
          </a:lvl7pPr>
          <a:lvl8pPr marL="1200150" indent="-171450" algn="l">
            <a:defRPr sz="1700"/>
          </a:lvl8pPr>
          <a:lvl9pPr marL="1371600" indent="-171450" algn="l">
            <a:defRPr sz="17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endParaRPr sz="2800"/>
        </a:p>
      </dgm:t>
    </dgm:pt>
    <dgm:pt modelId="{C4F59AF1-A299-4612-8E8E-8C803D0AD54F}" cxnId="{22D152DA-87F4-4AAC-BE8D-A9808E4E3D55}" type="parTrans">
      <dgm:prSet/>
      <dgm:spPr/>
    </dgm:pt>
    <dgm:pt modelId="{3288F968-F258-4C70-8608-C65C8D576213}" cxnId="{22D152DA-87F4-4AAC-BE8D-A9808E4E3D55}" type="sibTrans">
      <dgm:prSet/>
      <dgm:spPr/>
    </dgm:pt>
    <dgm:pt modelId="{D3284563-CEAB-43B3-81C4-5F6C081CBB78}">
      <dgm:prSet phldrT="[文本]" phldr="0" custT="1"/>
      <dgm:spPr/>
      <dgm:t>
        <a:bodyPr vert="horz" wrap="square"/>
        <a:lstStyle>
          <a:lvl1pPr algn="l">
            <a:defRPr sz="1700"/>
          </a:lvl1pPr>
          <a:lvl2pPr marL="114300" indent="-114300" algn="l">
            <a:defRPr sz="1300"/>
          </a:lvl2pPr>
          <a:lvl3pPr marL="228600" indent="-114300" algn="l">
            <a:defRPr sz="1300"/>
          </a:lvl3pPr>
          <a:lvl4pPr marL="342900" indent="-114300" algn="l">
            <a:defRPr sz="1300"/>
          </a:lvl4pPr>
          <a:lvl5pPr marL="457200" indent="-114300" algn="l">
            <a:defRPr sz="1300"/>
          </a:lvl5pPr>
          <a:lvl6pPr marL="571500" indent="-114300" algn="l">
            <a:defRPr sz="1300"/>
          </a:lvl6pPr>
          <a:lvl7pPr marL="685800" indent="-114300" algn="l">
            <a:defRPr sz="1300"/>
          </a:lvl7pPr>
          <a:lvl8pPr marL="800100" indent="-114300" algn="l">
            <a:defRPr sz="1300"/>
          </a:lvl8pPr>
          <a:lvl9pPr marL="914400" indent="-114300" algn="l">
            <a:defRPr sz="13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>
              <a:sym typeface="+mn-ea"/>
            </a:rPr>
            <a:t>高级层次的职业理想：同人类的前途和命运联系起来。</a:t>
          </a:r>
          <a:endParaRPr lang="zh-CN" altLang="en-US" sz="2800"/>
        </a:p>
      </dgm:t>
    </dgm:pt>
    <dgm:pt modelId="{A2E240DA-ABFA-4A24-BE34-ABE926603D67}" cxnId="{AC4CB68A-5DA4-4AC8-AAA0-17B8DF15F812}" type="parTrans">
      <dgm:prSet/>
      <dgm:spPr/>
      <dgm:t>
        <a:bodyPr/>
        <a:lstStyle/>
        <a:p>
          <a:endParaRPr lang="zh-CN" altLang="en-US"/>
        </a:p>
      </dgm:t>
    </dgm:pt>
    <dgm:pt modelId="{2E43EE94-FE21-4F90-81B3-CED5B1ECC8C9}" cxnId="{AC4CB68A-5DA4-4AC8-AAA0-17B8DF15F812}" type="sibTrans">
      <dgm:prSet/>
      <dgm:spPr/>
      <dgm:t>
        <a:bodyPr/>
        <a:lstStyle/>
        <a:p>
          <a:endParaRPr lang="zh-CN" altLang="en-US"/>
        </a:p>
      </dgm:t>
    </dgm:pt>
    <dgm:pt modelId="{12153CFA-6262-4A51-91B7-C1CCA4D136B7}">
      <dgm:prSet phldr="0" custT="1"/>
      <dgm:spPr/>
      <dgm:t>
        <a:bodyPr vert="horz" wrap="square"/>
        <a:lstStyle>
          <a:lvl1pPr algn="l">
            <a:defRPr sz="1700"/>
          </a:lvl1pPr>
          <a:lvl2pPr marL="171450" indent="-171450" algn="l">
            <a:defRPr sz="1700"/>
          </a:lvl2pPr>
          <a:lvl3pPr marL="342900" indent="-171450" algn="l">
            <a:defRPr sz="1700"/>
          </a:lvl3pPr>
          <a:lvl4pPr marL="514350" indent="-171450" algn="l">
            <a:defRPr sz="1700"/>
          </a:lvl4pPr>
          <a:lvl5pPr marL="685800" indent="-171450" algn="l">
            <a:defRPr sz="1700"/>
          </a:lvl5pPr>
          <a:lvl6pPr marL="857250" indent="-171450" algn="l">
            <a:defRPr sz="1700"/>
          </a:lvl6pPr>
          <a:lvl7pPr marL="1028700" indent="-171450" algn="l">
            <a:defRPr sz="1700"/>
          </a:lvl7pPr>
          <a:lvl8pPr marL="1200150" indent="-171450" algn="l">
            <a:defRPr sz="1700"/>
          </a:lvl8pPr>
          <a:lvl9pPr marL="1371600" indent="-171450" algn="l">
            <a:defRPr sz="17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endParaRPr sz="2800"/>
        </a:p>
      </dgm:t>
    </dgm:pt>
    <dgm:pt modelId="{467F869F-C493-4566-8A04-3893B2709CDE}" cxnId="{23FC889D-C35C-479D-9544-2B458FC06A04}" type="parTrans">
      <dgm:prSet/>
      <dgm:spPr/>
    </dgm:pt>
    <dgm:pt modelId="{B2568308-99BB-4C72-B8C4-C6A20A0C9C77}" cxnId="{23FC889D-C35C-479D-9544-2B458FC06A04}" type="sibTrans">
      <dgm:prSet/>
      <dgm:spPr/>
    </dgm:pt>
    <dgm:pt modelId="{E5EECCA3-F875-4B71-92CC-9CCDFB7DBFEF}" type="pres">
      <dgm:prSet presAssocID="{26C320EB-5352-40AA-A0A9-C13066E1373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67CAF5C-37C0-43B7-8B7E-02CCA3754DB9}" type="pres">
      <dgm:prSet presAssocID="{773C5012-55F9-436E-B78B-2A38D8AAA0C0}" presName="parentLin" presStyleCnt="0"/>
      <dgm:spPr/>
    </dgm:pt>
    <dgm:pt modelId="{58B158CB-C1D2-4676-88E6-6B3937A00A96}" type="pres">
      <dgm:prSet presAssocID="{773C5012-55F9-436E-B78B-2A38D8AAA0C0}" presName="parentLeftMargin" presStyleLbl="node1" presStyleIdx="0" presStyleCnt="3"/>
      <dgm:spPr/>
      <dgm:t>
        <a:bodyPr/>
        <a:lstStyle/>
        <a:p>
          <a:endParaRPr lang="zh-CN" altLang="en-US"/>
        </a:p>
      </dgm:t>
    </dgm:pt>
    <dgm:pt modelId="{D0971512-D8E1-4E4B-89F4-FF2EB164C196}" type="pres">
      <dgm:prSet presAssocID="{773C5012-55F9-436E-B78B-2A38D8AAA0C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5E10EBB-C85A-471E-9935-B48B9C39A12E}" type="pres">
      <dgm:prSet presAssocID="{773C5012-55F9-436E-B78B-2A38D8AAA0C0}" presName="negativeSpace" presStyleCnt="0"/>
      <dgm:spPr/>
    </dgm:pt>
    <dgm:pt modelId="{1F055725-8984-42CB-98CB-8E7728DD5EAB}" type="pres">
      <dgm:prSet presAssocID="{773C5012-55F9-436E-B78B-2A38D8AAA0C0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785404B-F53E-4CF2-A702-90A46E89CED8}" type="pres">
      <dgm:prSet presAssocID="{507A6FE3-4D55-4ED6-A973-429D64C5DF28}" presName="spaceBetweenRectangles" presStyleCnt="0"/>
      <dgm:spPr/>
    </dgm:pt>
    <dgm:pt modelId="{EF963990-07B7-4DBC-8CFE-C86D15B61BB6}" type="pres">
      <dgm:prSet presAssocID="{CA58FE74-4619-4E47-BA6C-E0CD35AF5AC2}" presName="parentLin" presStyleCnt="0"/>
      <dgm:spPr/>
    </dgm:pt>
    <dgm:pt modelId="{AEA4B341-6C57-43B8-BC42-9813D43D1335}" type="pres">
      <dgm:prSet presAssocID="{CA58FE74-4619-4E47-BA6C-E0CD35AF5AC2}" presName="parentLeftMargin" presStyleLbl="node1" presStyleIdx="0" presStyleCnt="3"/>
      <dgm:spPr/>
      <dgm:t>
        <a:bodyPr/>
        <a:lstStyle/>
        <a:p>
          <a:endParaRPr lang="zh-CN" altLang="en-US"/>
        </a:p>
      </dgm:t>
    </dgm:pt>
    <dgm:pt modelId="{DD07B078-3354-4F1B-9438-E4F95C4B43A6}" type="pres">
      <dgm:prSet presAssocID="{CA58FE74-4619-4E47-BA6C-E0CD35AF5AC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8F9047E-C8BE-4990-B6F7-84F4581E1FEA}" type="pres">
      <dgm:prSet presAssocID="{CA58FE74-4619-4E47-BA6C-E0CD35AF5AC2}" presName="negativeSpace" presStyleCnt="0"/>
      <dgm:spPr/>
    </dgm:pt>
    <dgm:pt modelId="{FB20FF5F-D131-4A8A-AEBC-01A2B84D6655}" type="pres">
      <dgm:prSet presAssocID="{CA58FE74-4619-4E47-BA6C-E0CD35AF5AC2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C1FEB9E-7ED9-4E44-9D47-B63AE5862158}" type="pres">
      <dgm:prSet presAssocID="{5723A07A-E737-45B0-B84E-97FB4DE86580}" presName="spaceBetweenRectangles" presStyleCnt="0"/>
      <dgm:spPr/>
    </dgm:pt>
    <dgm:pt modelId="{04A221FB-3A34-4804-9E1E-FAA254BEF819}" type="pres">
      <dgm:prSet presAssocID="{D3284563-CEAB-43B3-81C4-5F6C081CBB78}" presName="parentLin" presStyleCnt="0"/>
      <dgm:spPr/>
    </dgm:pt>
    <dgm:pt modelId="{09CBCBA7-E2EE-4654-BCFB-AB2C2D77E66B}" type="pres">
      <dgm:prSet presAssocID="{D3284563-CEAB-43B3-81C4-5F6C081CBB78}" presName="parentLeftMargin" presStyleLbl="node1" presStyleIdx="1" presStyleCnt="3"/>
      <dgm:spPr/>
      <dgm:t>
        <a:bodyPr/>
        <a:lstStyle/>
        <a:p>
          <a:endParaRPr lang="zh-CN" altLang="en-US"/>
        </a:p>
      </dgm:t>
    </dgm:pt>
    <dgm:pt modelId="{F8B30F84-9FC1-4455-B8FC-CA5DC2189586}" type="pres">
      <dgm:prSet presAssocID="{D3284563-CEAB-43B3-81C4-5F6C081CBB7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5AF99AA-34AA-4169-A0AA-91E0CC0C2D15}" type="pres">
      <dgm:prSet presAssocID="{D3284563-CEAB-43B3-81C4-5F6C081CBB78}" presName="negativeSpace" presStyleCnt="0"/>
      <dgm:spPr/>
    </dgm:pt>
    <dgm:pt modelId="{F855875C-E8B4-4273-8C6C-6A8EC3091B3C}" type="pres">
      <dgm:prSet presAssocID="{D3284563-CEAB-43B3-81C4-5F6C081CBB78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038F077-4D39-48DB-B2A1-DFE4EA3784A7}" srcId="{26C320EB-5352-40AA-A0A9-C13066E1373C}" destId="{CA58FE74-4619-4E47-BA6C-E0CD35AF5AC2}" srcOrd="1" destOrd="0" parTransId="{EBAD4DA7-135F-4F4E-9475-804E7DC205D2}" sibTransId="{5723A07A-E737-45B0-B84E-97FB4DE86580}"/>
    <dgm:cxn modelId="{AA71150C-D391-438F-8488-DEDE284809DC}" type="presOf" srcId="{D3284563-CEAB-43B3-81C4-5F6C081CBB78}" destId="{09CBCBA7-E2EE-4654-BCFB-AB2C2D77E66B}" srcOrd="0" destOrd="0" presId="urn:microsoft.com/office/officeart/2005/8/layout/list1#1"/>
    <dgm:cxn modelId="{1DAD9BF5-4E10-4995-BD46-3FA1F8104593}" type="presOf" srcId="{12153CFA-6262-4A51-91B7-C1CCA4D136B7}" destId="{F855875C-E8B4-4273-8C6C-6A8EC3091B3C}" srcOrd="0" destOrd="0" presId="urn:microsoft.com/office/officeart/2005/8/layout/list1#1"/>
    <dgm:cxn modelId="{C61BE157-FC64-442C-A449-C9E805261EE9}" type="presOf" srcId="{CA58FE74-4619-4E47-BA6C-E0CD35AF5AC2}" destId="{DD07B078-3354-4F1B-9438-E4F95C4B43A6}" srcOrd="1" destOrd="0" presId="urn:microsoft.com/office/officeart/2005/8/layout/list1#1"/>
    <dgm:cxn modelId="{23FC889D-C35C-479D-9544-2B458FC06A04}" srcId="{D3284563-CEAB-43B3-81C4-5F6C081CBB78}" destId="{12153CFA-6262-4A51-91B7-C1CCA4D136B7}" srcOrd="0" destOrd="0" parTransId="{467F869F-C493-4566-8A04-3893B2709CDE}" sibTransId="{B2568308-99BB-4C72-B8C4-C6A20A0C9C77}"/>
    <dgm:cxn modelId="{B42E64B4-1220-4485-9491-8EDA4F46497F}" type="presOf" srcId="{D3284563-CEAB-43B3-81C4-5F6C081CBB78}" destId="{F8B30F84-9FC1-4455-B8FC-CA5DC2189586}" srcOrd="1" destOrd="0" presId="urn:microsoft.com/office/officeart/2005/8/layout/list1#1"/>
    <dgm:cxn modelId="{8E7DA625-3648-4CD9-862C-64FDDE2A8F26}" type="presOf" srcId="{CA58FE74-4619-4E47-BA6C-E0CD35AF5AC2}" destId="{AEA4B341-6C57-43B8-BC42-9813D43D1335}" srcOrd="0" destOrd="0" presId="urn:microsoft.com/office/officeart/2005/8/layout/list1#1"/>
    <dgm:cxn modelId="{22D152DA-87F4-4AAC-BE8D-A9808E4E3D55}" srcId="{CA58FE74-4619-4E47-BA6C-E0CD35AF5AC2}" destId="{CE3D6BB2-8851-40FA-BA38-7723011EA372}" srcOrd="0" destOrd="0" parTransId="{C4F59AF1-A299-4612-8E8E-8C803D0AD54F}" sibTransId="{3288F968-F258-4C70-8608-C65C8D576213}"/>
    <dgm:cxn modelId="{FFFC7ADA-5F31-486B-BAAA-EB6A06F697A0}" srcId="{773C5012-55F9-436E-B78B-2A38D8AAA0C0}" destId="{BDABF251-A791-4AA5-B4B9-8BE7CCD21E92}" srcOrd="0" destOrd="0" parTransId="{697910AA-CD5C-444B-A236-377A486C1B85}" sibTransId="{85290302-FB80-4759-A461-412B6F56D206}"/>
    <dgm:cxn modelId="{DFD326DA-D4CC-4864-B0B9-FBABFF7A3469}" srcId="{26C320EB-5352-40AA-A0A9-C13066E1373C}" destId="{773C5012-55F9-436E-B78B-2A38D8AAA0C0}" srcOrd="0" destOrd="0" parTransId="{E1399106-9BE2-43F4-9430-F473CB36780F}" sibTransId="{507A6FE3-4D55-4ED6-A973-429D64C5DF28}"/>
    <dgm:cxn modelId="{BB1B7810-87AE-4594-966E-F3952A3BE305}" type="presOf" srcId="{773C5012-55F9-436E-B78B-2A38D8AAA0C0}" destId="{58B158CB-C1D2-4676-88E6-6B3937A00A96}" srcOrd="0" destOrd="0" presId="urn:microsoft.com/office/officeart/2005/8/layout/list1#1"/>
    <dgm:cxn modelId="{76D5FBE6-3EE5-4A52-95AA-9751E0D6ED88}" type="presOf" srcId="{773C5012-55F9-436E-B78B-2A38D8AAA0C0}" destId="{D0971512-D8E1-4E4B-89F4-FF2EB164C196}" srcOrd="1" destOrd="0" presId="urn:microsoft.com/office/officeart/2005/8/layout/list1#1"/>
    <dgm:cxn modelId="{D0147479-DFA5-4399-98CE-39AA38479A11}" type="presOf" srcId="{BDABF251-A791-4AA5-B4B9-8BE7CCD21E92}" destId="{1F055725-8984-42CB-98CB-8E7728DD5EAB}" srcOrd="0" destOrd="0" presId="urn:microsoft.com/office/officeart/2005/8/layout/list1#1"/>
    <dgm:cxn modelId="{5324A697-7225-4CE8-8C8D-58261FED1A7A}" type="presOf" srcId="{CE3D6BB2-8851-40FA-BA38-7723011EA372}" destId="{FB20FF5F-D131-4A8A-AEBC-01A2B84D6655}" srcOrd="0" destOrd="0" presId="urn:microsoft.com/office/officeart/2005/8/layout/list1#1"/>
    <dgm:cxn modelId="{AC4CB68A-5DA4-4AC8-AAA0-17B8DF15F812}" srcId="{26C320EB-5352-40AA-A0A9-C13066E1373C}" destId="{D3284563-CEAB-43B3-81C4-5F6C081CBB78}" srcOrd="2" destOrd="0" parTransId="{A2E240DA-ABFA-4A24-BE34-ABE926603D67}" sibTransId="{2E43EE94-FE21-4F90-81B3-CED5B1ECC8C9}"/>
    <dgm:cxn modelId="{4721229A-D629-41B4-9A4B-AAFBEF101FB5}" type="presOf" srcId="{26C320EB-5352-40AA-A0A9-C13066E1373C}" destId="{E5EECCA3-F875-4B71-92CC-9CCDFB7DBFEF}" srcOrd="0" destOrd="0" presId="urn:microsoft.com/office/officeart/2005/8/layout/list1#1"/>
    <dgm:cxn modelId="{CF0BD6E3-57C7-47D8-A36E-073A96FC1A53}" type="presParOf" srcId="{E5EECCA3-F875-4B71-92CC-9CCDFB7DBFEF}" destId="{667CAF5C-37C0-43B7-8B7E-02CCA3754DB9}" srcOrd="0" destOrd="0" presId="urn:microsoft.com/office/officeart/2005/8/layout/list1#1"/>
    <dgm:cxn modelId="{44247303-AA50-4E1D-B865-4BC9C8EAEDBD}" type="presParOf" srcId="{667CAF5C-37C0-43B7-8B7E-02CCA3754DB9}" destId="{58B158CB-C1D2-4676-88E6-6B3937A00A96}" srcOrd="0" destOrd="0" presId="urn:microsoft.com/office/officeart/2005/8/layout/list1#1"/>
    <dgm:cxn modelId="{1B87741B-6408-4F95-89DB-C5D26ED33B9B}" type="presParOf" srcId="{667CAF5C-37C0-43B7-8B7E-02CCA3754DB9}" destId="{D0971512-D8E1-4E4B-89F4-FF2EB164C196}" srcOrd="1" destOrd="0" presId="urn:microsoft.com/office/officeart/2005/8/layout/list1#1"/>
    <dgm:cxn modelId="{09B7B9E0-5484-4EDA-BCD7-1CFF76896C08}" type="presParOf" srcId="{E5EECCA3-F875-4B71-92CC-9CCDFB7DBFEF}" destId="{05E10EBB-C85A-471E-9935-B48B9C39A12E}" srcOrd="1" destOrd="0" presId="urn:microsoft.com/office/officeart/2005/8/layout/list1#1"/>
    <dgm:cxn modelId="{34ED0C19-284C-4D77-8525-2A8B04A13CBA}" type="presParOf" srcId="{E5EECCA3-F875-4B71-92CC-9CCDFB7DBFEF}" destId="{1F055725-8984-42CB-98CB-8E7728DD5EAB}" srcOrd="2" destOrd="0" presId="urn:microsoft.com/office/officeart/2005/8/layout/list1#1"/>
    <dgm:cxn modelId="{7945901F-C947-43C4-8C99-7DD97BC69A63}" type="presParOf" srcId="{E5EECCA3-F875-4B71-92CC-9CCDFB7DBFEF}" destId="{5785404B-F53E-4CF2-A702-90A46E89CED8}" srcOrd="3" destOrd="0" presId="urn:microsoft.com/office/officeart/2005/8/layout/list1#1"/>
    <dgm:cxn modelId="{C6555AA6-BFC8-4FB6-9064-78D8B91ECDC8}" type="presParOf" srcId="{E5EECCA3-F875-4B71-92CC-9CCDFB7DBFEF}" destId="{EF963990-07B7-4DBC-8CFE-C86D15B61BB6}" srcOrd="4" destOrd="0" presId="urn:microsoft.com/office/officeart/2005/8/layout/list1#1"/>
    <dgm:cxn modelId="{3351C9AF-8710-4EF1-8F0F-6F72C7FABD94}" type="presParOf" srcId="{EF963990-07B7-4DBC-8CFE-C86D15B61BB6}" destId="{AEA4B341-6C57-43B8-BC42-9813D43D1335}" srcOrd="0" destOrd="0" presId="urn:microsoft.com/office/officeart/2005/8/layout/list1#1"/>
    <dgm:cxn modelId="{E84173E6-C667-42B1-8D08-179E6E3A363D}" type="presParOf" srcId="{EF963990-07B7-4DBC-8CFE-C86D15B61BB6}" destId="{DD07B078-3354-4F1B-9438-E4F95C4B43A6}" srcOrd="1" destOrd="0" presId="urn:microsoft.com/office/officeart/2005/8/layout/list1#1"/>
    <dgm:cxn modelId="{74F8ED98-1763-49AD-9792-CC71D0EC8F83}" type="presParOf" srcId="{E5EECCA3-F875-4B71-92CC-9CCDFB7DBFEF}" destId="{98F9047E-C8BE-4990-B6F7-84F4581E1FEA}" srcOrd="5" destOrd="0" presId="urn:microsoft.com/office/officeart/2005/8/layout/list1#1"/>
    <dgm:cxn modelId="{3FECAF47-E411-4013-B882-4C33AD63728A}" type="presParOf" srcId="{E5EECCA3-F875-4B71-92CC-9CCDFB7DBFEF}" destId="{FB20FF5F-D131-4A8A-AEBC-01A2B84D6655}" srcOrd="6" destOrd="0" presId="urn:microsoft.com/office/officeart/2005/8/layout/list1#1"/>
    <dgm:cxn modelId="{8FF02962-9915-46CB-85DB-B77B29493A23}" type="presParOf" srcId="{E5EECCA3-F875-4B71-92CC-9CCDFB7DBFEF}" destId="{AC1FEB9E-7ED9-4E44-9D47-B63AE5862158}" srcOrd="7" destOrd="0" presId="urn:microsoft.com/office/officeart/2005/8/layout/list1#1"/>
    <dgm:cxn modelId="{7B5DF1D5-8D32-48D8-9EF7-53B95E55B6D8}" type="presParOf" srcId="{E5EECCA3-F875-4B71-92CC-9CCDFB7DBFEF}" destId="{04A221FB-3A34-4804-9E1E-FAA254BEF819}" srcOrd="8" destOrd="0" presId="urn:microsoft.com/office/officeart/2005/8/layout/list1#1"/>
    <dgm:cxn modelId="{824F4529-7BB2-4430-ABBB-DD48BA39EE96}" type="presParOf" srcId="{04A221FB-3A34-4804-9E1E-FAA254BEF819}" destId="{09CBCBA7-E2EE-4654-BCFB-AB2C2D77E66B}" srcOrd="0" destOrd="0" presId="urn:microsoft.com/office/officeart/2005/8/layout/list1#1"/>
    <dgm:cxn modelId="{E4E2555A-D6B1-4620-B9DB-408A931B33DB}" type="presParOf" srcId="{04A221FB-3A34-4804-9E1E-FAA254BEF819}" destId="{F8B30F84-9FC1-4455-B8FC-CA5DC2189586}" srcOrd="1" destOrd="0" presId="urn:microsoft.com/office/officeart/2005/8/layout/list1#1"/>
    <dgm:cxn modelId="{20BD4C70-0C09-4700-AB45-F962866AD86F}" type="presParOf" srcId="{E5EECCA3-F875-4B71-92CC-9CCDFB7DBFEF}" destId="{75AF99AA-34AA-4169-A0AA-91E0CC0C2D15}" srcOrd="9" destOrd="0" presId="urn:microsoft.com/office/officeart/2005/8/layout/list1#1"/>
    <dgm:cxn modelId="{3F0B6F3A-30B2-40B0-8E52-B2F428BA061E}" type="presParOf" srcId="{E5EECCA3-F875-4B71-92CC-9CCDFB7DBFEF}" destId="{F855875C-E8B4-4273-8C6C-6A8EC3091B3C}" srcOrd="10" destOrd="0" presId="urn:microsoft.com/office/officeart/2005/8/layout/list1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E15931E-1654-4B73-89B2-8E333D9C42E0}" type="doc">
      <dgm:prSet loTypeId="list" loCatId="list" qsTypeId="urn:microsoft.com/office/officeart/2005/8/quickstyle/simple1#6" qsCatId="simple" csTypeId="urn:microsoft.com/office/officeart/2005/8/colors/accent1_2#6" csCatId="accent1" phldr="0"/>
      <dgm:spPr/>
      <dgm:t>
        <a:bodyPr/>
        <a:lstStyle/>
        <a:p>
          <a:endParaRPr lang="zh-CN" altLang="en-US"/>
        </a:p>
      </dgm:t>
    </dgm:pt>
    <dgm:pt modelId="{90DDC401-903F-495B-A387-FFA8A45891F6}">
      <dgm:prSet phldrT="[文本]" phldr="1" custT="0"/>
      <dgm:spPr/>
      <dgm:t>
        <a:bodyPr vert="horz" wrap="square"/>
        <a:lstStyle>
          <a:lvl1pPr algn="ctr">
            <a:defRPr sz="6400"/>
          </a:lvl1pPr>
          <a:lvl2pPr marL="285750" indent="-285750" algn="ctr">
            <a:defRPr sz="4900"/>
          </a:lvl2pPr>
          <a:lvl3pPr marL="571500" indent="-285750" algn="ctr">
            <a:defRPr sz="4900"/>
          </a:lvl3pPr>
          <a:lvl4pPr marL="857250" indent="-285750" algn="ctr">
            <a:defRPr sz="4900"/>
          </a:lvl4pPr>
          <a:lvl5pPr marL="1143000" indent="-285750" algn="ctr">
            <a:defRPr sz="4900"/>
          </a:lvl5pPr>
          <a:lvl6pPr marL="1428750" indent="-285750" algn="ctr">
            <a:defRPr sz="4900"/>
          </a:lvl6pPr>
          <a:lvl7pPr marL="1714500" indent="-285750" algn="ctr">
            <a:defRPr sz="4900"/>
          </a:lvl7pPr>
          <a:lvl8pPr marL="2000250" indent="-285750" algn="ctr">
            <a:defRPr sz="4900"/>
          </a:lvl8pPr>
          <a:lvl9pPr marL="2286000" indent="-285750" algn="ctr">
            <a:defRPr sz="4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gm:t>
    </dgm:pt>
    <dgm:pt modelId="{C8BB0B8A-C63A-4F83-B8DD-3A7CE259E4EE}" cxnId="{72519B61-C95A-4D0D-AFEF-306E459FAF44}" type="parTrans">
      <dgm:prSet/>
      <dgm:spPr/>
      <dgm:t>
        <a:bodyPr/>
        <a:lstStyle/>
        <a:p>
          <a:endParaRPr lang="zh-CN" altLang="en-US"/>
        </a:p>
      </dgm:t>
    </dgm:pt>
    <dgm:pt modelId="{35E5E878-0907-4014-9CFA-56AEFE6C22E5}" cxnId="{72519B61-C95A-4D0D-AFEF-306E459FAF44}" type="sibTrans">
      <dgm:prSet/>
      <dgm:spPr/>
      <dgm:t>
        <a:bodyPr/>
        <a:lstStyle/>
        <a:p>
          <a:endParaRPr lang="zh-CN" altLang="en-US"/>
        </a:p>
      </dgm:t>
    </dgm:pt>
    <dgm:pt modelId="{E08CEB0C-E37F-4DCA-A8EA-4B2CD3AD7754}">
      <dgm:prSet phldrT="[文本]" phldr="0" custT="0"/>
      <dgm:spPr/>
      <dgm:t>
        <a:bodyPr vert="horz" wrap="square"/>
        <a:lstStyle>
          <a:lvl1pPr algn="l">
            <a:defRPr sz="1900"/>
          </a:lvl1pPr>
          <a:lvl2pPr marL="171450" indent="-171450" algn="l">
            <a:defRPr sz="1900"/>
          </a:lvl2pPr>
          <a:lvl3pPr marL="342900" indent="-171450" algn="l">
            <a:defRPr sz="1900"/>
          </a:lvl3pPr>
          <a:lvl4pPr marL="514350" indent="-171450" algn="l">
            <a:defRPr sz="1900"/>
          </a:lvl4pPr>
          <a:lvl5pPr marL="685800" indent="-171450" algn="l">
            <a:defRPr sz="1900"/>
          </a:lvl5pPr>
          <a:lvl6pPr marL="857250" indent="-171450" algn="l">
            <a:defRPr sz="1900"/>
          </a:lvl6pPr>
          <a:lvl7pPr marL="1028700" indent="-171450" algn="l">
            <a:defRPr sz="1900"/>
          </a:lvl7pPr>
          <a:lvl8pPr marL="1200150" indent="-171450" algn="l">
            <a:defRPr sz="1900"/>
          </a:lvl8pPr>
          <a:lvl9pPr marL="1371600" indent="-171450" algn="l">
            <a:defRPr sz="1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zh-CN">
              <a:solidFill>
                <a:schemeClr val="tx1"/>
              </a:solidFill>
              <a:sym typeface="+mn-ea"/>
            </a:rPr>
            <a:t>1.</a:t>
          </a:r>
          <a:r>
            <a:rPr lang="zh-CN" altLang="en-US">
              <a:solidFill>
                <a:schemeClr val="tx1"/>
              </a:solidFill>
              <a:sym typeface="+mn-ea"/>
            </a:rPr>
            <a:t>了解自己的职责范围，</a:t>
          </a:r>
          <a:r>
            <a:rPr lang="zh-CN" altLang="en-US">
              <a:solidFill>
                <a:srgbClr val="FF0000"/>
              </a:solidFill>
              <a:sym typeface="+mn-ea"/>
            </a:rPr>
            <a:t>遵守工作纪律。</a:t>
          </a:r>
          <a:endParaRPr lang="zh-CN" altLang="en-US"/>
        </a:p>
      </dgm:t>
    </dgm:pt>
    <dgm:pt modelId="{FB4BCC77-44E9-4065-8A2F-90CD32DE34E3}" cxnId="{3C5B0193-1443-4848-9D6B-4B372E79819B}" type="parTrans">
      <dgm:prSet/>
      <dgm:spPr/>
      <dgm:t>
        <a:bodyPr/>
        <a:lstStyle/>
        <a:p>
          <a:endParaRPr lang="zh-CN" altLang="en-US"/>
        </a:p>
      </dgm:t>
    </dgm:pt>
    <dgm:pt modelId="{41FED480-3E2E-47A2-B997-02D527BC8082}" cxnId="{3C5B0193-1443-4848-9D6B-4B372E79819B}" type="sibTrans">
      <dgm:prSet/>
      <dgm:spPr/>
      <dgm:t>
        <a:bodyPr/>
        <a:lstStyle/>
        <a:p>
          <a:endParaRPr lang="zh-CN" altLang="en-US"/>
        </a:p>
      </dgm:t>
    </dgm:pt>
    <dgm:pt modelId="{ED234D01-E954-43AC-B897-837D4A146A47}">
      <dgm:prSet phldrT="[文本]" phldr="1" custT="0"/>
      <dgm:spPr/>
      <dgm:t>
        <a:bodyPr vert="horz" wrap="square"/>
        <a:lstStyle>
          <a:lvl1pPr algn="l">
            <a:defRPr sz="1900"/>
          </a:lvl1pPr>
          <a:lvl2pPr marL="171450" indent="-171450" algn="l">
            <a:defRPr sz="1900"/>
          </a:lvl2pPr>
          <a:lvl3pPr marL="342900" indent="-171450" algn="l">
            <a:defRPr sz="1900"/>
          </a:lvl3pPr>
          <a:lvl4pPr marL="514350" indent="-171450" algn="l">
            <a:defRPr sz="1900"/>
          </a:lvl4pPr>
          <a:lvl5pPr marL="685800" indent="-171450" algn="l">
            <a:defRPr sz="1900"/>
          </a:lvl5pPr>
          <a:lvl6pPr marL="857250" indent="-171450" algn="l">
            <a:defRPr sz="1900"/>
          </a:lvl6pPr>
          <a:lvl7pPr marL="1028700" indent="-171450" algn="l">
            <a:defRPr sz="1900"/>
          </a:lvl7pPr>
          <a:lvl8pPr marL="1200150" indent="-171450" algn="l">
            <a:defRPr sz="1900"/>
          </a:lvl8pPr>
          <a:lvl9pPr marL="1371600" indent="-171450" algn="l">
            <a:defRPr sz="1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endParaRPr lang="zh-CN" altLang="en-US"/>
        </a:p>
      </dgm:t>
    </dgm:pt>
    <dgm:pt modelId="{AAE425FA-D6CE-42DB-8D1F-50850722ABB7}" cxnId="{30B84BEA-5DED-44CB-99DC-BD208E543ADF}" type="parTrans">
      <dgm:prSet/>
      <dgm:spPr/>
    </dgm:pt>
    <dgm:pt modelId="{7CF45326-CF1E-4299-8721-B213D628D928}" cxnId="{30B84BEA-5DED-44CB-99DC-BD208E543ADF}" type="sibTrans">
      <dgm:prSet/>
      <dgm:spPr/>
    </dgm:pt>
    <dgm:pt modelId="{A6685E83-BEEC-49B3-B40A-539E2C0D7A1A}">
      <dgm:prSet phldrT="[文本]" phldr="1"/>
      <dgm:spPr/>
      <dgm:t>
        <a:bodyPr/>
        <a:lstStyle/>
        <a:p>
          <a:endParaRPr lang="zh-CN" altLang="en-US"/>
        </a:p>
      </dgm:t>
    </dgm:pt>
    <dgm:pt modelId="{FECC43A3-D59E-4EE1-9557-8FBB90D5B362}" cxnId="{72BF937E-8291-437F-BF79-080F6D5EBF93}" type="parTrans">
      <dgm:prSet/>
      <dgm:spPr/>
      <dgm:t>
        <a:bodyPr/>
        <a:lstStyle/>
        <a:p>
          <a:endParaRPr lang="zh-CN" altLang="en-US"/>
        </a:p>
      </dgm:t>
    </dgm:pt>
    <dgm:pt modelId="{68BB6C9A-B7F0-43A0-955B-FC8C4D4009BF}" cxnId="{72BF937E-8291-437F-BF79-080F6D5EBF93}" type="sibTrans">
      <dgm:prSet/>
      <dgm:spPr/>
      <dgm:t>
        <a:bodyPr/>
        <a:lstStyle/>
        <a:p>
          <a:endParaRPr lang="zh-CN" altLang="en-US"/>
        </a:p>
      </dgm:t>
    </dgm:pt>
    <dgm:pt modelId="{CBA50553-63FA-4B5A-9888-EDDBA06CA593}">
      <dgm:prSet phldrT="[文本]" phldr="0" custT="0"/>
      <dgm:spPr/>
      <dgm:t>
        <a:bodyPr vert="horz" wrap="square"/>
        <a:lstStyle>
          <a:lvl1pPr algn="l">
            <a:defRPr sz="1900"/>
          </a:lvl1pPr>
          <a:lvl2pPr marL="171450" indent="-171450" algn="l">
            <a:defRPr sz="1900"/>
          </a:lvl2pPr>
          <a:lvl3pPr marL="342900" indent="-171450" algn="l">
            <a:defRPr sz="1900"/>
          </a:lvl3pPr>
          <a:lvl4pPr marL="514350" indent="-171450" algn="l">
            <a:defRPr sz="1900"/>
          </a:lvl4pPr>
          <a:lvl5pPr marL="685800" indent="-171450" algn="l">
            <a:defRPr sz="1900"/>
          </a:lvl5pPr>
          <a:lvl6pPr marL="857250" indent="-171450" algn="l">
            <a:defRPr sz="1900"/>
          </a:lvl6pPr>
          <a:lvl7pPr marL="1028700" indent="-171450" algn="l">
            <a:defRPr sz="1900"/>
          </a:lvl7pPr>
          <a:lvl8pPr marL="1200150" indent="-171450" algn="l">
            <a:defRPr sz="1900"/>
          </a:lvl8pPr>
          <a:lvl9pPr marL="1371600" indent="-171450" algn="l">
            <a:defRPr sz="1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zh-CN">
              <a:sym typeface="+mn-ea"/>
            </a:rPr>
            <a:t>2.</a:t>
          </a:r>
          <a:r>
            <a:rPr lang="zh-CN" altLang="en-US">
              <a:sym typeface="+mn-ea"/>
            </a:rPr>
            <a:t>在工作中不断</a:t>
          </a:r>
          <a:r>
            <a:rPr lang="zh-CN" altLang="en-US">
              <a:solidFill>
                <a:srgbClr val="FF0000"/>
              </a:solidFill>
              <a:sym typeface="+mn-ea"/>
            </a:rPr>
            <a:t>克服自己身上的劣势。</a:t>
          </a:r>
          <a:endParaRPr lang="zh-CN" altLang="en-US"/>
        </a:p>
      </dgm:t>
    </dgm:pt>
    <dgm:pt modelId="{73E2772F-165D-4B56-ACC2-969CBF53B0A8}" cxnId="{D0FD5DA0-A6F2-4D42-A72C-C50B330D2384}" type="parTrans">
      <dgm:prSet/>
      <dgm:spPr/>
      <dgm:t>
        <a:bodyPr/>
        <a:lstStyle/>
        <a:p>
          <a:endParaRPr lang="zh-CN" altLang="en-US"/>
        </a:p>
      </dgm:t>
    </dgm:pt>
    <dgm:pt modelId="{7BFD1607-7356-4D3D-A829-75D002A3A4B0}" cxnId="{D0FD5DA0-A6F2-4D42-A72C-C50B330D2384}" type="sibTrans">
      <dgm:prSet/>
      <dgm:spPr/>
      <dgm:t>
        <a:bodyPr/>
        <a:lstStyle/>
        <a:p>
          <a:endParaRPr lang="zh-CN" altLang="en-US"/>
        </a:p>
      </dgm:t>
    </dgm:pt>
    <dgm:pt modelId="{F2CAB3E3-2188-4A28-9C07-0B436BE38473}">
      <dgm:prSet phldrT="[文本]" phldr="1" custT="0"/>
      <dgm:spPr/>
      <dgm:t>
        <a:bodyPr vert="horz" wrap="square"/>
        <a:lstStyle>
          <a:lvl1pPr algn="l">
            <a:defRPr sz="1900"/>
          </a:lvl1pPr>
          <a:lvl2pPr marL="171450" indent="-171450" algn="l">
            <a:defRPr sz="1900"/>
          </a:lvl2pPr>
          <a:lvl3pPr marL="342900" indent="-171450" algn="l">
            <a:defRPr sz="1900"/>
          </a:lvl3pPr>
          <a:lvl4pPr marL="514350" indent="-171450" algn="l">
            <a:defRPr sz="1900"/>
          </a:lvl4pPr>
          <a:lvl5pPr marL="685800" indent="-171450" algn="l">
            <a:defRPr sz="1900"/>
          </a:lvl5pPr>
          <a:lvl6pPr marL="857250" indent="-171450" algn="l">
            <a:defRPr sz="1900"/>
          </a:lvl6pPr>
          <a:lvl7pPr marL="1028700" indent="-171450" algn="l">
            <a:defRPr sz="1900"/>
          </a:lvl7pPr>
          <a:lvl8pPr marL="1200150" indent="-171450" algn="l">
            <a:defRPr sz="1900"/>
          </a:lvl8pPr>
          <a:lvl9pPr marL="1371600" indent="-171450" algn="l">
            <a:defRPr sz="1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endParaRPr lang="zh-CN" altLang="en-US"/>
        </a:p>
      </dgm:t>
    </dgm:pt>
    <dgm:pt modelId="{0EB7A0DE-7F36-4DFE-BBBF-856AD6BBCD8B}" cxnId="{2E31EDA9-4EA4-489A-9CB0-ABC84E931228}" type="parTrans">
      <dgm:prSet/>
      <dgm:spPr/>
    </dgm:pt>
    <dgm:pt modelId="{4841B87D-A268-47BB-B1A9-55A792B60034}" cxnId="{2E31EDA9-4EA4-489A-9CB0-ABC84E931228}" type="sibTrans">
      <dgm:prSet/>
      <dgm:spPr/>
    </dgm:pt>
    <dgm:pt modelId="{C8DDDFA1-AF37-4444-AAEB-D51CEE212719}">
      <dgm:prSet phldrT="[文本]" phldr="1"/>
      <dgm:spPr/>
      <dgm:t>
        <a:bodyPr/>
        <a:lstStyle/>
        <a:p>
          <a:endParaRPr lang="zh-CN" altLang="en-US"/>
        </a:p>
      </dgm:t>
    </dgm:pt>
    <dgm:pt modelId="{26EA520A-5891-4EBA-B2AD-1840663D8C07}" cxnId="{2B1650FF-2CB6-486D-B8CB-8D92DC90DAD2}" type="parTrans">
      <dgm:prSet/>
      <dgm:spPr/>
      <dgm:t>
        <a:bodyPr/>
        <a:lstStyle/>
        <a:p>
          <a:endParaRPr lang="zh-CN" altLang="en-US"/>
        </a:p>
      </dgm:t>
    </dgm:pt>
    <dgm:pt modelId="{CE2287C8-6424-4771-88FD-4DADE15C5A04}" cxnId="{2B1650FF-2CB6-486D-B8CB-8D92DC90DAD2}" type="sibTrans">
      <dgm:prSet/>
      <dgm:spPr/>
      <dgm:t>
        <a:bodyPr/>
        <a:lstStyle/>
        <a:p>
          <a:endParaRPr lang="zh-CN" altLang="en-US"/>
        </a:p>
      </dgm:t>
    </dgm:pt>
    <dgm:pt modelId="{5AA02751-379E-46DB-884A-F23ACBC498EE}">
      <dgm:prSet phldrT="[文本]" phldr="0" custT="0"/>
      <dgm:spPr/>
      <dgm:t>
        <a:bodyPr vert="horz" wrap="square"/>
        <a:lstStyle>
          <a:lvl1pPr algn="l">
            <a:defRPr sz="1900"/>
          </a:lvl1pPr>
          <a:lvl2pPr marL="171450" indent="-171450" algn="l">
            <a:defRPr sz="1900"/>
          </a:lvl2pPr>
          <a:lvl3pPr marL="342900" indent="-171450" algn="l">
            <a:defRPr sz="1900"/>
          </a:lvl3pPr>
          <a:lvl4pPr marL="514350" indent="-171450" algn="l">
            <a:defRPr sz="1900"/>
          </a:lvl4pPr>
          <a:lvl5pPr marL="685800" indent="-171450" algn="l">
            <a:defRPr sz="1900"/>
          </a:lvl5pPr>
          <a:lvl6pPr marL="857250" indent="-171450" algn="l">
            <a:defRPr sz="1900"/>
          </a:lvl6pPr>
          <a:lvl7pPr marL="1028700" indent="-171450" algn="l">
            <a:defRPr sz="1900"/>
          </a:lvl7pPr>
          <a:lvl8pPr marL="1200150" indent="-171450" algn="l">
            <a:defRPr sz="1900"/>
          </a:lvl8pPr>
          <a:lvl9pPr marL="1371600" indent="-171450" algn="l">
            <a:defRPr sz="1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zh-CN">
              <a:solidFill>
                <a:schemeClr val="tx1"/>
              </a:solidFill>
              <a:sym typeface="+mn-ea"/>
            </a:rPr>
            <a:t>3.</a:t>
          </a:r>
          <a:r>
            <a:rPr lang="zh-CN" altLang="en-US">
              <a:solidFill>
                <a:schemeClr val="tx1"/>
              </a:solidFill>
              <a:sym typeface="+mn-ea"/>
            </a:rPr>
            <a:t>在工作中与人交流、接触和联系，并了解自己，</a:t>
          </a:r>
          <a:r>
            <a:rPr lang="zh-CN" altLang="en-US">
              <a:solidFill>
                <a:srgbClr val="FF0000"/>
              </a:solidFill>
              <a:sym typeface="+mn-ea"/>
            </a:rPr>
            <a:t>自我评价。</a:t>
          </a:r>
          <a:endParaRPr lang="zh-CN" altLang="en-US"/>
        </a:p>
      </dgm:t>
    </dgm:pt>
    <dgm:pt modelId="{D0D77647-95BE-4607-B2F0-006D9CAB8F0E}" cxnId="{D515551A-9E45-4AA6-8D6E-4A3083890BF4}" type="parTrans">
      <dgm:prSet/>
      <dgm:spPr/>
      <dgm:t>
        <a:bodyPr/>
        <a:lstStyle/>
        <a:p>
          <a:endParaRPr lang="zh-CN" altLang="en-US"/>
        </a:p>
      </dgm:t>
    </dgm:pt>
    <dgm:pt modelId="{3DBF6B9F-A188-4D67-ABE8-0633561FA9E5}" cxnId="{D515551A-9E45-4AA6-8D6E-4A3083890BF4}" type="sibTrans">
      <dgm:prSet/>
      <dgm:spPr/>
      <dgm:t>
        <a:bodyPr/>
        <a:lstStyle/>
        <a:p>
          <a:endParaRPr lang="zh-CN" altLang="en-US"/>
        </a:p>
      </dgm:t>
    </dgm:pt>
    <dgm:pt modelId="{7DB60B33-D614-48FB-BC34-2EA34957F988}">
      <dgm:prSet phldrT="[文本]" phldr="1" custT="0"/>
      <dgm:spPr/>
      <dgm:t>
        <a:bodyPr vert="horz" wrap="square"/>
        <a:lstStyle>
          <a:lvl1pPr algn="l">
            <a:defRPr sz="1900"/>
          </a:lvl1pPr>
          <a:lvl2pPr marL="171450" indent="-171450" algn="l">
            <a:defRPr sz="1900"/>
          </a:lvl2pPr>
          <a:lvl3pPr marL="342900" indent="-171450" algn="l">
            <a:defRPr sz="1900"/>
          </a:lvl3pPr>
          <a:lvl4pPr marL="514350" indent="-171450" algn="l">
            <a:defRPr sz="1900"/>
          </a:lvl4pPr>
          <a:lvl5pPr marL="685800" indent="-171450" algn="l">
            <a:defRPr sz="1900"/>
          </a:lvl5pPr>
          <a:lvl6pPr marL="857250" indent="-171450" algn="l">
            <a:defRPr sz="1900"/>
          </a:lvl6pPr>
          <a:lvl7pPr marL="1028700" indent="-171450" algn="l">
            <a:defRPr sz="1900"/>
          </a:lvl7pPr>
          <a:lvl8pPr marL="1200150" indent="-171450" algn="l">
            <a:defRPr sz="1900"/>
          </a:lvl8pPr>
          <a:lvl9pPr marL="1371600" indent="-171450" algn="l">
            <a:defRPr sz="1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endParaRPr lang="zh-CN" altLang="en-US"/>
        </a:p>
      </dgm:t>
    </dgm:pt>
    <dgm:pt modelId="{BDE116DE-D73A-4BD0-8270-C418743E8D6A}" cxnId="{699E9031-C2F7-4016-AB47-8921ABEFA794}" type="parTrans">
      <dgm:prSet/>
      <dgm:spPr/>
    </dgm:pt>
    <dgm:pt modelId="{BB525654-FB7E-467A-A5BF-A2D07097F075}" cxnId="{699E9031-C2F7-4016-AB47-8921ABEFA794}" type="sibTrans">
      <dgm:prSet/>
      <dgm:spPr/>
    </dgm:pt>
    <dgm:pt modelId="{D5935282-3C7C-4F88-A1AE-C27DB8591514}" type="pres">
      <dgm:prSet presAssocID="{2E15931E-1654-4B73-89B2-8E333D9C42E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E61486FD-113E-4C87-8ADF-B1A8E2A84801}" type="pres">
      <dgm:prSet presAssocID="{90DDC401-903F-495B-A387-FFA8A45891F6}" presName="linNode" presStyleCnt="0"/>
      <dgm:spPr/>
    </dgm:pt>
    <dgm:pt modelId="{96BE2B31-D87C-43E1-BE64-4C27B13F4AA4}" type="pres">
      <dgm:prSet presAssocID="{90DDC401-903F-495B-A387-FFA8A45891F6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D9406C3-FC80-4468-A55B-122D744D43F0}" type="pres">
      <dgm:prSet presAssocID="{90DDC401-903F-495B-A387-FFA8A45891F6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1941F29-E51C-4282-956D-50CFAFAEB9B8}" type="pres">
      <dgm:prSet presAssocID="{35E5E878-0907-4014-9CFA-56AEFE6C22E5}" presName="sp" presStyleCnt="0"/>
      <dgm:spPr/>
    </dgm:pt>
    <dgm:pt modelId="{B589D1EC-5156-4FB2-BB1C-8E1290A868B9}" type="pres">
      <dgm:prSet presAssocID="{A6685E83-BEEC-49B3-B40A-539E2C0D7A1A}" presName="linNode" presStyleCnt="0"/>
      <dgm:spPr/>
    </dgm:pt>
    <dgm:pt modelId="{EBD335B5-8308-49CB-9630-99D852747B1F}" type="pres">
      <dgm:prSet presAssocID="{A6685E83-BEEC-49B3-B40A-539E2C0D7A1A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EB2A58E-CA03-4F76-94B6-D8FE50231963}" type="pres">
      <dgm:prSet presAssocID="{A6685E83-BEEC-49B3-B40A-539E2C0D7A1A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76EE5BB-CBA4-4DD9-BFB7-3F3F246C9BF0}" type="pres">
      <dgm:prSet presAssocID="{68BB6C9A-B7F0-43A0-955B-FC8C4D4009BF}" presName="sp" presStyleCnt="0"/>
      <dgm:spPr/>
    </dgm:pt>
    <dgm:pt modelId="{2BB2A428-FB05-47E5-AC5F-C6A7936A9AC0}" type="pres">
      <dgm:prSet presAssocID="{C8DDDFA1-AF37-4444-AAEB-D51CEE212719}" presName="linNode" presStyleCnt="0"/>
      <dgm:spPr/>
    </dgm:pt>
    <dgm:pt modelId="{B093CE78-670B-40EB-95CF-315E334D550F}" type="pres">
      <dgm:prSet presAssocID="{C8DDDFA1-AF37-4444-AAEB-D51CEE212719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4028F0D-BE57-4642-92F7-303D4E45C524}" type="pres">
      <dgm:prSet presAssocID="{C8DDDFA1-AF37-4444-AAEB-D51CEE212719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A97337E7-BC5A-4B23-9012-733162F274E3}" type="presOf" srcId="{5AA02751-379E-46DB-884A-F23ACBC498EE}" destId="{64028F0D-BE57-4642-92F7-303D4E45C524}" srcOrd="0" destOrd="0" presId="urn:microsoft.com/office/officeart/2005/8/layout/vList5"/>
    <dgm:cxn modelId="{30B84BEA-5DED-44CB-99DC-BD208E543ADF}" srcId="{90DDC401-903F-495B-A387-FFA8A45891F6}" destId="{ED234D01-E954-43AC-B897-837D4A146A47}" srcOrd="1" destOrd="0" parTransId="{AAE425FA-D6CE-42DB-8D1F-50850722ABB7}" sibTransId="{7CF45326-CF1E-4299-8721-B213D628D928}"/>
    <dgm:cxn modelId="{C22C5838-DC4B-45D5-A9CD-AC337BB34CA1}" type="presOf" srcId="{7DB60B33-D614-48FB-BC34-2EA34957F988}" destId="{64028F0D-BE57-4642-92F7-303D4E45C524}" srcOrd="0" destOrd="1" presId="urn:microsoft.com/office/officeart/2005/8/layout/vList5"/>
    <dgm:cxn modelId="{D0FD5DA0-A6F2-4D42-A72C-C50B330D2384}" srcId="{A6685E83-BEEC-49B3-B40A-539E2C0D7A1A}" destId="{CBA50553-63FA-4B5A-9888-EDDBA06CA593}" srcOrd="0" destOrd="0" parTransId="{73E2772F-165D-4B56-ACC2-969CBF53B0A8}" sibTransId="{7BFD1607-7356-4D3D-A829-75D002A3A4B0}"/>
    <dgm:cxn modelId="{DE4C6CED-FF37-429B-A3C8-6B0DCFFFABE1}" type="presOf" srcId="{E08CEB0C-E37F-4DCA-A8EA-4B2CD3AD7754}" destId="{DD9406C3-FC80-4468-A55B-122D744D43F0}" srcOrd="0" destOrd="0" presId="urn:microsoft.com/office/officeart/2005/8/layout/vList5"/>
    <dgm:cxn modelId="{2B1650FF-2CB6-486D-B8CB-8D92DC90DAD2}" srcId="{2E15931E-1654-4B73-89B2-8E333D9C42E0}" destId="{C8DDDFA1-AF37-4444-AAEB-D51CEE212719}" srcOrd="2" destOrd="0" parTransId="{26EA520A-5891-4EBA-B2AD-1840663D8C07}" sibTransId="{CE2287C8-6424-4771-88FD-4DADE15C5A04}"/>
    <dgm:cxn modelId="{EB24E058-089F-4BE7-8BB8-0FF1D09F9F49}" type="presOf" srcId="{A6685E83-BEEC-49B3-B40A-539E2C0D7A1A}" destId="{EBD335B5-8308-49CB-9630-99D852747B1F}" srcOrd="0" destOrd="0" presId="urn:microsoft.com/office/officeart/2005/8/layout/vList5"/>
    <dgm:cxn modelId="{72519B61-C95A-4D0D-AFEF-306E459FAF44}" srcId="{2E15931E-1654-4B73-89B2-8E333D9C42E0}" destId="{90DDC401-903F-495B-A387-FFA8A45891F6}" srcOrd="0" destOrd="0" parTransId="{C8BB0B8A-C63A-4F83-B8DD-3A7CE259E4EE}" sibTransId="{35E5E878-0907-4014-9CFA-56AEFE6C22E5}"/>
    <dgm:cxn modelId="{E3EA0C69-1010-44C7-B188-193E4FFE59FB}" type="presOf" srcId="{C8DDDFA1-AF37-4444-AAEB-D51CEE212719}" destId="{B093CE78-670B-40EB-95CF-315E334D550F}" srcOrd="0" destOrd="0" presId="urn:microsoft.com/office/officeart/2005/8/layout/vList5"/>
    <dgm:cxn modelId="{53274ACA-62E9-4FF5-9642-4231B96568BD}" type="presOf" srcId="{CBA50553-63FA-4B5A-9888-EDDBA06CA593}" destId="{6EB2A58E-CA03-4F76-94B6-D8FE50231963}" srcOrd="0" destOrd="0" presId="urn:microsoft.com/office/officeart/2005/8/layout/vList5"/>
    <dgm:cxn modelId="{BD15205D-14FF-404B-A80F-BC251CD06EA5}" type="presOf" srcId="{F2CAB3E3-2188-4A28-9C07-0B436BE38473}" destId="{6EB2A58E-CA03-4F76-94B6-D8FE50231963}" srcOrd="0" destOrd="1" presId="urn:microsoft.com/office/officeart/2005/8/layout/vList5"/>
    <dgm:cxn modelId="{D248172B-EC99-49E8-BFE2-38DB732A4314}" type="presOf" srcId="{90DDC401-903F-495B-A387-FFA8A45891F6}" destId="{96BE2B31-D87C-43E1-BE64-4C27B13F4AA4}" srcOrd="0" destOrd="0" presId="urn:microsoft.com/office/officeart/2005/8/layout/vList5"/>
    <dgm:cxn modelId="{699E9031-C2F7-4016-AB47-8921ABEFA794}" srcId="{C8DDDFA1-AF37-4444-AAEB-D51CEE212719}" destId="{7DB60B33-D614-48FB-BC34-2EA34957F988}" srcOrd="1" destOrd="0" parTransId="{BDE116DE-D73A-4BD0-8270-C418743E8D6A}" sibTransId="{BB525654-FB7E-467A-A5BF-A2D07097F075}"/>
    <dgm:cxn modelId="{5F34B3CD-6A61-437A-BF22-A9AB94C234FB}" type="presOf" srcId="{ED234D01-E954-43AC-B897-837D4A146A47}" destId="{DD9406C3-FC80-4468-A55B-122D744D43F0}" srcOrd="0" destOrd="1" presId="urn:microsoft.com/office/officeart/2005/8/layout/vList5"/>
    <dgm:cxn modelId="{72BF937E-8291-437F-BF79-080F6D5EBF93}" srcId="{2E15931E-1654-4B73-89B2-8E333D9C42E0}" destId="{A6685E83-BEEC-49B3-B40A-539E2C0D7A1A}" srcOrd="1" destOrd="0" parTransId="{FECC43A3-D59E-4EE1-9557-8FBB90D5B362}" sibTransId="{68BB6C9A-B7F0-43A0-955B-FC8C4D4009BF}"/>
    <dgm:cxn modelId="{3C5B0193-1443-4848-9D6B-4B372E79819B}" srcId="{90DDC401-903F-495B-A387-FFA8A45891F6}" destId="{E08CEB0C-E37F-4DCA-A8EA-4B2CD3AD7754}" srcOrd="0" destOrd="0" parTransId="{FB4BCC77-44E9-4065-8A2F-90CD32DE34E3}" sibTransId="{41FED480-3E2E-47A2-B997-02D527BC8082}"/>
    <dgm:cxn modelId="{95CC5F84-864E-4A88-B022-036A012FA983}" type="presOf" srcId="{2E15931E-1654-4B73-89B2-8E333D9C42E0}" destId="{D5935282-3C7C-4F88-A1AE-C27DB8591514}" srcOrd="0" destOrd="0" presId="urn:microsoft.com/office/officeart/2005/8/layout/vList5"/>
    <dgm:cxn modelId="{2E31EDA9-4EA4-489A-9CB0-ABC84E931228}" srcId="{A6685E83-BEEC-49B3-B40A-539E2C0D7A1A}" destId="{F2CAB3E3-2188-4A28-9C07-0B436BE38473}" srcOrd="1" destOrd="0" parTransId="{0EB7A0DE-7F36-4DFE-BBBF-856AD6BBCD8B}" sibTransId="{4841B87D-A268-47BB-B1A9-55A792B60034}"/>
    <dgm:cxn modelId="{D515551A-9E45-4AA6-8D6E-4A3083890BF4}" srcId="{C8DDDFA1-AF37-4444-AAEB-D51CEE212719}" destId="{5AA02751-379E-46DB-884A-F23ACBC498EE}" srcOrd="0" destOrd="0" parTransId="{D0D77647-95BE-4607-B2F0-006D9CAB8F0E}" sibTransId="{3DBF6B9F-A188-4D67-ABE8-0633561FA9E5}"/>
    <dgm:cxn modelId="{3DFD92DA-D180-4F59-90C6-F987A1462557}" type="presParOf" srcId="{D5935282-3C7C-4F88-A1AE-C27DB8591514}" destId="{E61486FD-113E-4C87-8ADF-B1A8E2A84801}" srcOrd="0" destOrd="0" presId="urn:microsoft.com/office/officeart/2005/8/layout/vList5"/>
    <dgm:cxn modelId="{C85323FB-10B5-4CC2-BC66-6A739D23ACCF}" type="presParOf" srcId="{E61486FD-113E-4C87-8ADF-B1A8E2A84801}" destId="{96BE2B31-D87C-43E1-BE64-4C27B13F4AA4}" srcOrd="0" destOrd="0" presId="urn:microsoft.com/office/officeart/2005/8/layout/vList5"/>
    <dgm:cxn modelId="{91B839B3-0767-4923-9A48-7E80023B90FF}" type="presParOf" srcId="{E61486FD-113E-4C87-8ADF-B1A8E2A84801}" destId="{DD9406C3-FC80-4468-A55B-122D744D43F0}" srcOrd="1" destOrd="0" presId="urn:microsoft.com/office/officeart/2005/8/layout/vList5"/>
    <dgm:cxn modelId="{E593272C-2530-418E-B6BC-6DACAF56D7F6}" type="presParOf" srcId="{D5935282-3C7C-4F88-A1AE-C27DB8591514}" destId="{F1941F29-E51C-4282-956D-50CFAFAEB9B8}" srcOrd="1" destOrd="0" presId="urn:microsoft.com/office/officeart/2005/8/layout/vList5"/>
    <dgm:cxn modelId="{067814F4-F588-4E6E-BB95-256C2B20473A}" type="presParOf" srcId="{D5935282-3C7C-4F88-A1AE-C27DB8591514}" destId="{B589D1EC-5156-4FB2-BB1C-8E1290A868B9}" srcOrd="2" destOrd="0" presId="urn:microsoft.com/office/officeart/2005/8/layout/vList5"/>
    <dgm:cxn modelId="{E70C71E6-7DB2-4BAB-97E6-08AEA9F780E5}" type="presParOf" srcId="{B589D1EC-5156-4FB2-BB1C-8E1290A868B9}" destId="{EBD335B5-8308-49CB-9630-99D852747B1F}" srcOrd="0" destOrd="0" presId="urn:microsoft.com/office/officeart/2005/8/layout/vList5"/>
    <dgm:cxn modelId="{A96A6F12-8AAE-40F4-830D-E66B4E770927}" type="presParOf" srcId="{B589D1EC-5156-4FB2-BB1C-8E1290A868B9}" destId="{6EB2A58E-CA03-4F76-94B6-D8FE50231963}" srcOrd="1" destOrd="0" presId="urn:microsoft.com/office/officeart/2005/8/layout/vList5"/>
    <dgm:cxn modelId="{85141DD6-2A09-4074-AFC0-0A9A4612DA51}" type="presParOf" srcId="{D5935282-3C7C-4F88-A1AE-C27DB8591514}" destId="{A76EE5BB-CBA4-4DD9-BFB7-3F3F246C9BF0}" srcOrd="3" destOrd="0" presId="urn:microsoft.com/office/officeart/2005/8/layout/vList5"/>
    <dgm:cxn modelId="{60AA7036-718E-44A4-9FA3-BEA78C8F93DE}" type="presParOf" srcId="{D5935282-3C7C-4F88-A1AE-C27DB8591514}" destId="{2BB2A428-FB05-47E5-AC5F-C6A7936A9AC0}" srcOrd="4" destOrd="0" presId="urn:microsoft.com/office/officeart/2005/8/layout/vList5"/>
    <dgm:cxn modelId="{807FDADD-6A83-4A84-8CDD-2F078443539F}" type="presParOf" srcId="{2BB2A428-FB05-47E5-AC5F-C6A7936A9AC0}" destId="{B093CE78-670B-40EB-95CF-315E334D550F}" srcOrd="0" destOrd="0" presId="urn:microsoft.com/office/officeart/2005/8/layout/vList5"/>
    <dgm:cxn modelId="{EE413765-1208-4484-85F5-036D53EBC547}" type="presParOf" srcId="{2BB2A428-FB05-47E5-AC5F-C6A7936A9AC0}" destId="{64028F0D-BE57-4642-92F7-303D4E45C52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935F7FA-1D5F-4B60-8689-4C8381B1CEDC}" type="doc">
      <dgm:prSet loTypeId="urn:microsoft.com/office/officeart/2005/8/layout/vList2#3" loCatId="list" qsTypeId="urn:microsoft.com/office/officeart/2005/8/quickstyle/simple1#7" qsCatId="simple" csTypeId="urn:microsoft.com/office/officeart/2005/8/colors/accent1_2#7" csCatId="accent1" phldr="0"/>
      <dgm:spPr/>
      <dgm:t>
        <a:bodyPr/>
        <a:lstStyle/>
        <a:p>
          <a:endParaRPr lang="zh-CN" altLang="en-US"/>
        </a:p>
      </dgm:t>
    </dgm:pt>
    <dgm:pt modelId="{EA9490CF-B859-4141-837A-1D4A6746AA49}">
      <dgm:prSet phldrT="[文本]" phldr="0" custT="0"/>
      <dgm:spPr/>
      <dgm:t>
        <a:bodyPr vert="horz" wrap="square"/>
        <a:lstStyle>
          <a:lvl1pPr algn="l">
            <a:defRPr sz="2900"/>
          </a:lvl1pPr>
          <a:lvl2pPr marL="228600" indent="-228600" algn="l">
            <a:defRPr sz="2200"/>
          </a:lvl2pPr>
          <a:lvl3pPr marL="457200" indent="-228600" algn="l">
            <a:defRPr sz="2200"/>
          </a:lvl3pPr>
          <a:lvl4pPr marL="685800" indent="-228600" algn="l">
            <a:defRPr sz="2200"/>
          </a:lvl4pPr>
          <a:lvl5pPr marL="914400" indent="-228600" algn="l">
            <a:defRPr sz="2200"/>
          </a:lvl5pPr>
          <a:lvl6pPr marL="1143000" indent="-228600" algn="l">
            <a:defRPr sz="2200"/>
          </a:lvl6pPr>
          <a:lvl7pPr marL="1371600" indent="-228600" algn="l">
            <a:defRPr sz="2200"/>
          </a:lvl7pPr>
          <a:lvl8pPr marL="1600200" indent="-228600" algn="l">
            <a:defRPr sz="2200"/>
          </a:lvl8pPr>
          <a:lvl9pPr marL="1828800" indent="-228600" algn="l">
            <a:defRPr sz="22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olidFill>
                <a:schemeClr val="tx1"/>
              </a:solidFill>
              <a:sym typeface="+mn-ea"/>
            </a:rPr>
            <a:t>首先：要有对职业道德的正确认识；</a:t>
          </a:r>
          <a:endParaRPr lang="zh-CN" altLang="en-US"/>
        </a:p>
      </dgm:t>
    </dgm:pt>
    <dgm:pt modelId="{182DCE9F-4626-4193-B2B4-0CCF25747DA8}" cxnId="{BAFEC9FA-FEFB-45BF-A349-96C67EBD4A8B}" type="parTrans">
      <dgm:prSet/>
      <dgm:spPr/>
      <dgm:t>
        <a:bodyPr/>
        <a:lstStyle/>
        <a:p>
          <a:endParaRPr lang="zh-CN" altLang="en-US"/>
        </a:p>
      </dgm:t>
    </dgm:pt>
    <dgm:pt modelId="{20E57596-7E32-460F-85A2-AA181D20A67B}" cxnId="{BAFEC9FA-FEFB-45BF-A349-96C67EBD4A8B}" type="sibTrans">
      <dgm:prSet/>
      <dgm:spPr/>
      <dgm:t>
        <a:bodyPr/>
        <a:lstStyle/>
        <a:p>
          <a:endParaRPr lang="zh-CN" altLang="en-US"/>
        </a:p>
      </dgm:t>
    </dgm:pt>
    <dgm:pt modelId="{E2F866C8-322C-47A7-B633-703C4112826F}">
      <dgm:prSet phldrT="[文本]" phldr="0" custT="0"/>
      <dgm:spPr/>
      <dgm:t>
        <a:bodyPr vert="horz" wrap="square"/>
        <a:lstStyle>
          <a:lvl1pPr algn="l">
            <a:defRPr sz="2900"/>
          </a:lvl1pPr>
          <a:lvl2pPr marL="228600" indent="-228600" algn="l">
            <a:defRPr sz="2200"/>
          </a:lvl2pPr>
          <a:lvl3pPr marL="457200" indent="-228600" algn="l">
            <a:defRPr sz="2200"/>
          </a:lvl3pPr>
          <a:lvl4pPr marL="685800" indent="-228600" algn="l">
            <a:defRPr sz="2200"/>
          </a:lvl4pPr>
          <a:lvl5pPr marL="914400" indent="-228600" algn="l">
            <a:defRPr sz="2200"/>
          </a:lvl5pPr>
          <a:lvl6pPr marL="1143000" indent="-228600" algn="l">
            <a:defRPr sz="2200"/>
          </a:lvl6pPr>
          <a:lvl7pPr marL="1371600" indent="-228600" algn="l">
            <a:defRPr sz="2200"/>
          </a:lvl7pPr>
          <a:lvl8pPr marL="1600200" indent="-228600" algn="l">
            <a:defRPr sz="2200"/>
          </a:lvl8pPr>
          <a:lvl9pPr marL="1828800" indent="-228600" algn="l">
            <a:defRPr sz="22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20000"/>
            </a:spcAft>
          </a:pPr>
          <a:endParaRPr lang="zh-CN" altLang="en-US"/>
        </a:p>
      </dgm:t>
    </dgm:pt>
    <dgm:pt modelId="{9E81CED7-86DC-4713-AF35-B4B8640352B8}" cxnId="{5606A1E5-9BB5-4AA8-943F-6276A8B88E48}" type="parTrans">
      <dgm:prSet/>
      <dgm:spPr/>
      <dgm:t>
        <a:bodyPr/>
        <a:lstStyle/>
        <a:p>
          <a:endParaRPr lang="zh-CN" altLang="en-US"/>
        </a:p>
      </dgm:t>
    </dgm:pt>
    <dgm:pt modelId="{B29B00E5-D3BA-4D5C-890D-999070FEB1C1}" cxnId="{5606A1E5-9BB5-4AA8-943F-6276A8B88E48}" type="sibTrans">
      <dgm:prSet/>
      <dgm:spPr/>
      <dgm:t>
        <a:bodyPr/>
        <a:lstStyle/>
        <a:p>
          <a:endParaRPr lang="zh-CN" altLang="en-US"/>
        </a:p>
      </dgm:t>
    </dgm:pt>
    <dgm:pt modelId="{694CA7C6-15F6-4B47-8E24-FE5C56E26217}">
      <dgm:prSet phldrT="[文本]" phldr="0" custT="0"/>
      <dgm:spPr/>
      <dgm:t>
        <a:bodyPr vert="horz" wrap="square"/>
        <a:lstStyle>
          <a:lvl1pPr algn="l">
            <a:defRPr sz="2900"/>
          </a:lvl1pPr>
          <a:lvl2pPr marL="228600" indent="-228600" algn="l">
            <a:defRPr sz="2200"/>
          </a:lvl2pPr>
          <a:lvl3pPr marL="457200" indent="-228600" algn="l">
            <a:defRPr sz="2200"/>
          </a:lvl3pPr>
          <a:lvl4pPr marL="685800" indent="-228600" algn="l">
            <a:defRPr sz="2200"/>
          </a:lvl4pPr>
          <a:lvl5pPr marL="914400" indent="-228600" algn="l">
            <a:defRPr sz="2200"/>
          </a:lvl5pPr>
          <a:lvl6pPr marL="1143000" indent="-228600" algn="l">
            <a:defRPr sz="2200"/>
          </a:lvl6pPr>
          <a:lvl7pPr marL="1371600" indent="-228600" algn="l">
            <a:defRPr sz="2200"/>
          </a:lvl7pPr>
          <a:lvl8pPr marL="1600200" indent="-228600" algn="l">
            <a:defRPr sz="2200"/>
          </a:lvl8pPr>
          <a:lvl9pPr marL="1828800" indent="-228600" algn="l">
            <a:defRPr sz="22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olidFill>
                <a:schemeClr val="tx1"/>
              </a:solidFill>
              <a:sym typeface="+mn-ea"/>
            </a:rPr>
            <a:t>其次：根据职业道德规范而进行的自我教育、自我锻炼、自我改造和自我完善。</a:t>
          </a:r>
          <a:endParaRPr lang="zh-CN" altLang="en-US"/>
        </a:p>
      </dgm:t>
    </dgm:pt>
    <dgm:pt modelId="{DD6AD0C1-F31D-45FC-B3EE-30CC8DA6BB12}" cxnId="{5D80E7AD-01B0-40F4-AE47-90997C86E153}" type="parTrans">
      <dgm:prSet/>
      <dgm:spPr/>
      <dgm:t>
        <a:bodyPr/>
        <a:lstStyle/>
        <a:p>
          <a:endParaRPr lang="zh-CN" altLang="en-US"/>
        </a:p>
      </dgm:t>
    </dgm:pt>
    <dgm:pt modelId="{2479F4EA-2543-4E1B-9F8F-C548098DF679}" cxnId="{5D80E7AD-01B0-40F4-AE47-90997C86E153}" type="sibTrans">
      <dgm:prSet/>
      <dgm:spPr/>
      <dgm:t>
        <a:bodyPr/>
        <a:lstStyle/>
        <a:p>
          <a:endParaRPr lang="zh-CN" altLang="en-US"/>
        </a:p>
      </dgm:t>
    </dgm:pt>
    <dgm:pt modelId="{5BDF3335-0B07-4A07-85F7-BEF0E4DD57D4}">
      <dgm:prSet phldrT="[文本]" phldr="0" custT="0"/>
      <dgm:spPr/>
      <dgm:t>
        <a:bodyPr vert="horz" wrap="square"/>
        <a:lstStyle>
          <a:lvl1pPr algn="l">
            <a:defRPr sz="2900"/>
          </a:lvl1pPr>
          <a:lvl2pPr marL="228600" indent="-228600" algn="l">
            <a:defRPr sz="2200"/>
          </a:lvl2pPr>
          <a:lvl3pPr marL="457200" indent="-228600" algn="l">
            <a:defRPr sz="2200"/>
          </a:lvl3pPr>
          <a:lvl4pPr marL="685800" indent="-228600" algn="l">
            <a:defRPr sz="2200"/>
          </a:lvl4pPr>
          <a:lvl5pPr marL="914400" indent="-228600" algn="l">
            <a:defRPr sz="2200"/>
          </a:lvl5pPr>
          <a:lvl6pPr marL="1143000" indent="-228600" algn="l">
            <a:defRPr sz="2200"/>
          </a:lvl6pPr>
          <a:lvl7pPr marL="1371600" indent="-228600" algn="l">
            <a:defRPr sz="2200"/>
          </a:lvl7pPr>
          <a:lvl8pPr marL="1600200" indent="-228600" algn="l">
            <a:defRPr sz="2200"/>
          </a:lvl8pPr>
          <a:lvl9pPr marL="1828800" indent="-228600" algn="l">
            <a:defRPr sz="22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20000"/>
            </a:spcAft>
          </a:pPr>
          <a:endParaRPr lang="zh-CN" altLang="en-US"/>
        </a:p>
      </dgm:t>
    </dgm:pt>
    <dgm:pt modelId="{3D8C5A5F-5449-40E0-9968-B2A24CD48D59}" cxnId="{313BFABD-2962-4187-B433-7CED9FB1390E}" type="parTrans">
      <dgm:prSet/>
      <dgm:spPr/>
      <dgm:t>
        <a:bodyPr/>
        <a:lstStyle/>
        <a:p>
          <a:endParaRPr lang="zh-CN" altLang="en-US"/>
        </a:p>
      </dgm:t>
    </dgm:pt>
    <dgm:pt modelId="{C3EB0B90-7374-4F49-877F-E5A518A11115}" cxnId="{313BFABD-2962-4187-B433-7CED9FB1390E}" type="sibTrans">
      <dgm:prSet/>
      <dgm:spPr/>
      <dgm:t>
        <a:bodyPr/>
        <a:lstStyle/>
        <a:p>
          <a:endParaRPr lang="zh-CN" altLang="en-US"/>
        </a:p>
      </dgm:t>
    </dgm:pt>
    <dgm:pt modelId="{7EBC2B5E-0208-4570-99BE-61F14D8CFDE7}" type="pres">
      <dgm:prSet presAssocID="{4935F7FA-1D5F-4B60-8689-4C8381B1CE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E62794C-1607-4733-ADCA-906674A22343}" type="pres">
      <dgm:prSet presAssocID="{EA9490CF-B859-4141-837A-1D4A6746AA4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B57A0D3-8728-40A5-B79E-F7D5C3A120C7}" type="pres">
      <dgm:prSet presAssocID="{EA9490CF-B859-4141-837A-1D4A6746AA4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6F3467F-589A-42D1-9134-3E95797766A2}" type="pres">
      <dgm:prSet presAssocID="{694CA7C6-15F6-4B47-8E24-FE5C56E2621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0C6C0C8-D2B1-4ACB-B170-96A2C2FB0436}" type="pres">
      <dgm:prSet presAssocID="{694CA7C6-15F6-4B47-8E24-FE5C56E26217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34B6FE9-386B-450A-AF30-F2B0FF502E8B}" type="presOf" srcId="{5BDF3335-0B07-4A07-85F7-BEF0E4DD57D4}" destId="{50C6C0C8-D2B1-4ACB-B170-96A2C2FB0436}" srcOrd="0" destOrd="0" presId="urn:microsoft.com/office/officeart/2005/8/layout/vList2#3"/>
    <dgm:cxn modelId="{313BFABD-2962-4187-B433-7CED9FB1390E}" srcId="{694CA7C6-15F6-4B47-8E24-FE5C56E26217}" destId="{5BDF3335-0B07-4A07-85F7-BEF0E4DD57D4}" srcOrd="0" destOrd="0" parTransId="{3D8C5A5F-5449-40E0-9968-B2A24CD48D59}" sibTransId="{C3EB0B90-7374-4F49-877F-E5A518A11115}"/>
    <dgm:cxn modelId="{BAFEC9FA-FEFB-45BF-A349-96C67EBD4A8B}" srcId="{4935F7FA-1D5F-4B60-8689-4C8381B1CEDC}" destId="{EA9490CF-B859-4141-837A-1D4A6746AA49}" srcOrd="0" destOrd="0" parTransId="{182DCE9F-4626-4193-B2B4-0CCF25747DA8}" sibTransId="{20E57596-7E32-460F-85A2-AA181D20A67B}"/>
    <dgm:cxn modelId="{EFBBA1B0-D991-4A19-8ECF-CA0482DC9F51}" type="presOf" srcId="{E2F866C8-322C-47A7-B633-703C4112826F}" destId="{3B57A0D3-8728-40A5-B79E-F7D5C3A120C7}" srcOrd="0" destOrd="0" presId="urn:microsoft.com/office/officeart/2005/8/layout/vList2#3"/>
    <dgm:cxn modelId="{825704BC-9DB8-483D-A6F1-57A5034EF804}" type="presOf" srcId="{694CA7C6-15F6-4B47-8E24-FE5C56E26217}" destId="{16F3467F-589A-42D1-9134-3E95797766A2}" srcOrd="0" destOrd="0" presId="urn:microsoft.com/office/officeart/2005/8/layout/vList2#3"/>
    <dgm:cxn modelId="{5D80E7AD-01B0-40F4-AE47-90997C86E153}" srcId="{4935F7FA-1D5F-4B60-8689-4C8381B1CEDC}" destId="{694CA7C6-15F6-4B47-8E24-FE5C56E26217}" srcOrd="1" destOrd="0" parTransId="{DD6AD0C1-F31D-45FC-B3EE-30CC8DA6BB12}" sibTransId="{2479F4EA-2543-4E1B-9F8F-C548098DF679}"/>
    <dgm:cxn modelId="{5606A1E5-9BB5-4AA8-943F-6276A8B88E48}" srcId="{EA9490CF-B859-4141-837A-1D4A6746AA49}" destId="{E2F866C8-322C-47A7-B633-703C4112826F}" srcOrd="0" destOrd="0" parTransId="{9E81CED7-86DC-4713-AF35-B4B8640352B8}" sibTransId="{B29B00E5-D3BA-4D5C-890D-999070FEB1C1}"/>
    <dgm:cxn modelId="{D9F2771E-8387-4D20-B229-00A26DE89E49}" type="presOf" srcId="{EA9490CF-B859-4141-837A-1D4A6746AA49}" destId="{3E62794C-1607-4733-ADCA-906674A22343}" srcOrd="0" destOrd="0" presId="urn:microsoft.com/office/officeart/2005/8/layout/vList2#3"/>
    <dgm:cxn modelId="{4B7B7F5A-BFD8-4C7D-81F0-884A51582009}" type="presOf" srcId="{4935F7FA-1D5F-4B60-8689-4C8381B1CEDC}" destId="{7EBC2B5E-0208-4570-99BE-61F14D8CFDE7}" srcOrd="0" destOrd="0" presId="urn:microsoft.com/office/officeart/2005/8/layout/vList2#3"/>
    <dgm:cxn modelId="{0D2D0D1D-2022-4C48-9F5D-69D377E72920}" type="presParOf" srcId="{7EBC2B5E-0208-4570-99BE-61F14D8CFDE7}" destId="{3E62794C-1607-4733-ADCA-906674A22343}" srcOrd="0" destOrd="0" presId="urn:microsoft.com/office/officeart/2005/8/layout/vList2#3"/>
    <dgm:cxn modelId="{0FD962A6-6559-4A25-8C98-B08E80FB7A3A}" type="presParOf" srcId="{7EBC2B5E-0208-4570-99BE-61F14D8CFDE7}" destId="{3B57A0D3-8728-40A5-B79E-F7D5C3A120C7}" srcOrd="1" destOrd="0" presId="urn:microsoft.com/office/officeart/2005/8/layout/vList2#3"/>
    <dgm:cxn modelId="{A8EEE40F-7D9C-422E-A808-3DE63466A683}" type="presParOf" srcId="{7EBC2B5E-0208-4570-99BE-61F14D8CFDE7}" destId="{16F3467F-589A-42D1-9134-3E95797766A2}" srcOrd="2" destOrd="0" presId="urn:microsoft.com/office/officeart/2005/8/layout/vList2#3"/>
    <dgm:cxn modelId="{F8B61FF5-2CA1-4D49-B9C0-B680DF34A3EE}" type="presParOf" srcId="{7EBC2B5E-0208-4570-99BE-61F14D8CFDE7}" destId="{50C6C0C8-D2B1-4ACB-B170-96A2C2FB0436}" srcOrd="3" destOrd="0" presId="urn:microsoft.com/office/officeart/2005/8/layout/vList2#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068C167-2C01-4B0B-81C4-726248B418D0}" type="doc">
      <dgm:prSet loTypeId="urn:microsoft.com/office/officeart/2005/8/layout/radial4#2" loCatId="relationship" qsTypeId="urn:microsoft.com/office/officeart/2005/8/quickstyle/simple1#8" qsCatId="simple" csTypeId="urn:microsoft.com/office/officeart/2005/8/colors/accent1_2#8" csCatId="accent1" phldr="0"/>
      <dgm:spPr/>
      <dgm:t>
        <a:bodyPr/>
        <a:lstStyle/>
        <a:p>
          <a:endParaRPr lang="zh-CN" altLang="en-US"/>
        </a:p>
      </dgm:t>
    </dgm:pt>
    <dgm:pt modelId="{1D7F6E08-72A6-46CC-8870-C881D1493500}">
      <dgm:prSet phldrT="[文本]" phldr="0" custT="0"/>
      <dgm:spPr/>
      <dgm:t>
        <a:bodyPr vert="horz" wrap="square"/>
        <a:lstStyle>
          <a:lvl1pPr algn="ctr">
            <a:defRPr sz="3700"/>
          </a:lvl1pPr>
          <a:lvl2pPr marL="285750" indent="-285750" algn="ctr">
            <a:defRPr sz="2800"/>
          </a:lvl2pPr>
          <a:lvl3pPr marL="571500" indent="-285750" algn="ctr">
            <a:defRPr sz="2800"/>
          </a:lvl3pPr>
          <a:lvl4pPr marL="857250" indent="-285750" algn="ctr">
            <a:defRPr sz="2800"/>
          </a:lvl4pPr>
          <a:lvl5pPr marL="1143000" indent="-285750" algn="ctr">
            <a:defRPr sz="2800"/>
          </a:lvl5pPr>
          <a:lvl6pPr marL="1428750" indent="-285750" algn="ctr">
            <a:defRPr sz="2800"/>
          </a:lvl6pPr>
          <a:lvl7pPr marL="1714500" indent="-285750" algn="ctr">
            <a:defRPr sz="2800"/>
          </a:lvl7pPr>
          <a:lvl8pPr marL="2000250" indent="-285750" algn="ctr">
            <a:defRPr sz="2800"/>
          </a:lvl8pPr>
          <a:lvl9pPr marL="2286000" indent="-285750" algn="ctr">
            <a:defRPr sz="28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爱国守法的特性</a:t>
          </a:r>
          <a:endParaRPr lang="zh-CN" altLang="en-US"/>
        </a:p>
      </dgm:t>
    </dgm:pt>
    <dgm:pt modelId="{59A2FE02-4165-4339-BF9A-AEAE1424E52B}" cxnId="{03184FEE-612D-405A-90C1-7DC2E0699BF9}" type="parTrans">
      <dgm:prSet/>
      <dgm:spPr/>
      <dgm:t>
        <a:bodyPr/>
        <a:lstStyle/>
        <a:p>
          <a:endParaRPr lang="zh-CN" altLang="en-US"/>
        </a:p>
      </dgm:t>
    </dgm:pt>
    <dgm:pt modelId="{E44612D1-CAFE-4D30-B4AA-78C3474158AA}" cxnId="{03184FEE-612D-405A-90C1-7DC2E0699BF9}" type="sibTrans">
      <dgm:prSet/>
      <dgm:spPr/>
      <dgm:t>
        <a:bodyPr/>
        <a:lstStyle/>
        <a:p>
          <a:endParaRPr lang="zh-CN" altLang="en-US"/>
        </a:p>
      </dgm:t>
    </dgm:pt>
    <dgm:pt modelId="{D15727BE-4BB4-41E2-BFCD-1CE00CE9A014}">
      <dgm:prSet phldrT="[文本]" phldr="0" custT="0"/>
      <dgm:spPr/>
      <dgm:t>
        <a:bodyPr vert="horz" wrap="square"/>
        <a:lstStyle>
          <a:lvl1pPr algn="ctr">
            <a:defRPr sz="5100"/>
          </a:lvl1pPr>
          <a:lvl2pPr marL="285750" indent="-285750" algn="ctr">
            <a:defRPr sz="3900"/>
          </a:lvl2pPr>
          <a:lvl3pPr marL="571500" indent="-285750" algn="ctr">
            <a:defRPr sz="3900"/>
          </a:lvl3pPr>
          <a:lvl4pPr marL="857250" indent="-285750" algn="ctr">
            <a:defRPr sz="3900"/>
          </a:lvl4pPr>
          <a:lvl5pPr marL="1143000" indent="-285750" algn="ctr">
            <a:defRPr sz="3900"/>
          </a:lvl5pPr>
          <a:lvl6pPr marL="1428750" indent="-285750" algn="ctr">
            <a:defRPr sz="3900"/>
          </a:lvl6pPr>
          <a:lvl7pPr marL="1714500" indent="-285750" algn="ctr">
            <a:defRPr sz="3900"/>
          </a:lvl7pPr>
          <a:lvl8pPr marL="2000250" indent="-285750" algn="ctr">
            <a:defRPr sz="3900"/>
          </a:lvl8pPr>
          <a:lvl9pPr marL="2286000" indent="-285750" algn="ctr">
            <a:defRPr sz="3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客观性</a:t>
          </a:r>
          <a:endParaRPr lang="zh-CN" altLang="en-US"/>
        </a:p>
      </dgm:t>
    </dgm:pt>
    <dgm:pt modelId="{1F3BA15B-B772-426D-8549-F05D47B0B0FC}" cxnId="{FEFC0171-C4CF-4F10-B269-78B5ACC292A5}" type="parTrans">
      <dgm:prSet/>
      <dgm:spPr/>
      <dgm:t>
        <a:bodyPr/>
        <a:lstStyle/>
        <a:p>
          <a:endParaRPr lang="zh-CN" altLang="en-US"/>
        </a:p>
      </dgm:t>
    </dgm:pt>
    <dgm:pt modelId="{021F6AB3-21C2-4079-A40A-CA1B5C51BD93}" cxnId="{FEFC0171-C4CF-4F10-B269-78B5ACC292A5}" type="sibTrans">
      <dgm:prSet/>
      <dgm:spPr/>
      <dgm:t>
        <a:bodyPr/>
        <a:lstStyle/>
        <a:p>
          <a:endParaRPr lang="zh-CN" altLang="en-US"/>
        </a:p>
      </dgm:t>
    </dgm:pt>
    <dgm:pt modelId="{24DAAE02-02E7-4412-8074-A0C4CAA380D7}">
      <dgm:prSet phldrT="[文本]" phldr="0" custT="0"/>
      <dgm:spPr/>
      <dgm:t>
        <a:bodyPr vert="horz" wrap="square"/>
        <a:lstStyle>
          <a:lvl1pPr algn="ctr">
            <a:defRPr sz="5100"/>
          </a:lvl1pPr>
          <a:lvl2pPr marL="285750" indent="-285750" algn="ctr">
            <a:defRPr sz="3900"/>
          </a:lvl2pPr>
          <a:lvl3pPr marL="571500" indent="-285750" algn="ctr">
            <a:defRPr sz="3900"/>
          </a:lvl3pPr>
          <a:lvl4pPr marL="857250" indent="-285750" algn="ctr">
            <a:defRPr sz="3900"/>
          </a:lvl4pPr>
          <a:lvl5pPr marL="1143000" indent="-285750" algn="ctr">
            <a:defRPr sz="3900"/>
          </a:lvl5pPr>
          <a:lvl6pPr marL="1428750" indent="-285750" algn="ctr">
            <a:defRPr sz="3900"/>
          </a:lvl6pPr>
          <a:lvl7pPr marL="1714500" indent="-285750" algn="ctr">
            <a:defRPr sz="3900"/>
          </a:lvl7pPr>
          <a:lvl8pPr marL="2000250" indent="-285750" algn="ctr">
            <a:defRPr sz="3900"/>
          </a:lvl8pPr>
          <a:lvl9pPr marL="2286000" indent="-285750" algn="ctr">
            <a:defRPr sz="3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科学性</a:t>
          </a:r>
          <a:endParaRPr lang="zh-CN" altLang="en-US"/>
        </a:p>
      </dgm:t>
    </dgm:pt>
    <dgm:pt modelId="{A85E77B5-A1A5-43C8-9868-413E99F101A0}" cxnId="{96B0F074-D824-431A-A750-0C8C6630DFE3}" type="parTrans">
      <dgm:prSet/>
      <dgm:spPr/>
      <dgm:t>
        <a:bodyPr/>
        <a:lstStyle/>
        <a:p>
          <a:endParaRPr lang="zh-CN" altLang="en-US"/>
        </a:p>
      </dgm:t>
    </dgm:pt>
    <dgm:pt modelId="{E253A3F8-AA58-4BB8-A0BD-0BB7ECC546C3}" cxnId="{96B0F074-D824-431A-A750-0C8C6630DFE3}" type="sibTrans">
      <dgm:prSet/>
      <dgm:spPr/>
      <dgm:t>
        <a:bodyPr/>
        <a:lstStyle/>
        <a:p>
          <a:endParaRPr lang="zh-CN" altLang="en-US"/>
        </a:p>
      </dgm:t>
    </dgm:pt>
    <dgm:pt modelId="{A5880797-7454-4E44-8518-F4D8354F0963}">
      <dgm:prSet phldrT="[文本]" phldr="0" custT="0"/>
      <dgm:spPr/>
      <dgm:t>
        <a:bodyPr vert="horz" wrap="square"/>
        <a:lstStyle>
          <a:lvl1pPr algn="ctr">
            <a:defRPr sz="5100"/>
          </a:lvl1pPr>
          <a:lvl2pPr marL="285750" indent="-285750" algn="ctr">
            <a:defRPr sz="3900"/>
          </a:lvl2pPr>
          <a:lvl3pPr marL="571500" indent="-285750" algn="ctr">
            <a:defRPr sz="3900"/>
          </a:lvl3pPr>
          <a:lvl4pPr marL="857250" indent="-285750" algn="ctr">
            <a:defRPr sz="3900"/>
          </a:lvl4pPr>
          <a:lvl5pPr marL="1143000" indent="-285750" algn="ctr">
            <a:defRPr sz="3900"/>
          </a:lvl5pPr>
          <a:lvl6pPr marL="1428750" indent="-285750" algn="ctr">
            <a:defRPr sz="3900"/>
          </a:lvl6pPr>
          <a:lvl7pPr marL="1714500" indent="-285750" algn="ctr">
            <a:defRPr sz="3900"/>
          </a:lvl7pPr>
          <a:lvl8pPr marL="2000250" indent="-285750" algn="ctr">
            <a:defRPr sz="3900"/>
          </a:lvl8pPr>
          <a:lvl9pPr marL="2286000" indent="-285750" algn="ctr">
            <a:defRPr sz="39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sym typeface="+mn-ea"/>
            </a:rPr>
            <a:t>不可违抗性</a:t>
          </a:r>
          <a:endParaRPr lang="zh-CN" altLang="en-US"/>
        </a:p>
      </dgm:t>
    </dgm:pt>
    <dgm:pt modelId="{96CD46E7-D239-40C7-B5C4-376FEEE43C15}" cxnId="{2FA72D18-B7B6-47CF-A83C-2CD4BECB4511}" type="parTrans">
      <dgm:prSet/>
      <dgm:spPr/>
      <dgm:t>
        <a:bodyPr/>
        <a:lstStyle/>
        <a:p>
          <a:endParaRPr lang="zh-CN" altLang="en-US"/>
        </a:p>
      </dgm:t>
    </dgm:pt>
    <dgm:pt modelId="{0076998F-56E1-4A10-A709-E2811BD7C4FB}" cxnId="{2FA72D18-B7B6-47CF-A83C-2CD4BECB4511}" type="sibTrans">
      <dgm:prSet/>
      <dgm:spPr/>
      <dgm:t>
        <a:bodyPr/>
        <a:lstStyle/>
        <a:p>
          <a:endParaRPr lang="zh-CN" altLang="en-US"/>
        </a:p>
      </dgm:t>
    </dgm:pt>
    <dgm:pt modelId="{CF42B0CB-CDDD-42A1-B3A1-FBB34F262C63}" type="pres">
      <dgm:prSet presAssocID="{6068C167-2C01-4B0B-81C4-726248B418D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52502C2-594A-4A13-A5FF-5CD5841BD847}" type="pres">
      <dgm:prSet presAssocID="{1D7F6E08-72A6-46CC-8870-C881D1493500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B849A6F3-9933-4C36-AF65-6098308CBC3C}" type="pres">
      <dgm:prSet presAssocID="{1F3BA15B-B772-426D-8549-F05D47B0B0FC}" presName="parTrans" presStyleLbl="bgSibTrans2D1" presStyleIdx="0" presStyleCnt="3"/>
      <dgm:spPr/>
      <dgm:t>
        <a:bodyPr/>
        <a:lstStyle/>
        <a:p>
          <a:endParaRPr lang="zh-CN" altLang="en-US"/>
        </a:p>
      </dgm:t>
    </dgm:pt>
    <dgm:pt modelId="{B1756079-1332-4090-9A47-D2C0EDB7FB22}" type="pres">
      <dgm:prSet presAssocID="{D15727BE-4BB4-41E2-BFCD-1CE00CE9A01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A478794-BDE0-4AD6-9479-89CDBFC37EB7}" type="pres">
      <dgm:prSet presAssocID="{A85E77B5-A1A5-43C8-9868-413E99F101A0}" presName="parTrans" presStyleLbl="bgSibTrans2D1" presStyleIdx="1" presStyleCnt="3"/>
      <dgm:spPr/>
      <dgm:t>
        <a:bodyPr/>
        <a:lstStyle/>
        <a:p>
          <a:endParaRPr lang="zh-CN" altLang="en-US"/>
        </a:p>
      </dgm:t>
    </dgm:pt>
    <dgm:pt modelId="{3868CDED-247C-4EE9-95A2-ED400A267946}" type="pres">
      <dgm:prSet presAssocID="{24DAAE02-02E7-4412-8074-A0C4CAA380D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0718308-59AC-43E6-A882-4828EE4494C2}" type="pres">
      <dgm:prSet presAssocID="{96CD46E7-D239-40C7-B5C4-376FEEE43C15}" presName="parTrans" presStyleLbl="bgSibTrans2D1" presStyleIdx="2" presStyleCnt="3"/>
      <dgm:spPr/>
      <dgm:t>
        <a:bodyPr/>
        <a:lstStyle/>
        <a:p>
          <a:endParaRPr lang="zh-CN" altLang="en-US"/>
        </a:p>
      </dgm:t>
    </dgm:pt>
    <dgm:pt modelId="{5E0D0BC9-3E91-4623-8C1A-C4A70EB3594B}" type="pres">
      <dgm:prSet presAssocID="{A5880797-7454-4E44-8518-F4D8354F096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6B0F074-D824-431A-A750-0C8C6630DFE3}" srcId="{1D7F6E08-72A6-46CC-8870-C881D1493500}" destId="{24DAAE02-02E7-4412-8074-A0C4CAA380D7}" srcOrd="1" destOrd="0" parTransId="{A85E77B5-A1A5-43C8-9868-413E99F101A0}" sibTransId="{E253A3F8-AA58-4BB8-A0BD-0BB7ECC546C3}"/>
    <dgm:cxn modelId="{9E6FB516-B957-4E3D-9A3D-73DD51850A44}" type="presOf" srcId="{1F3BA15B-B772-426D-8549-F05D47B0B0FC}" destId="{B849A6F3-9933-4C36-AF65-6098308CBC3C}" srcOrd="0" destOrd="0" presId="urn:microsoft.com/office/officeart/2005/8/layout/radial4#2"/>
    <dgm:cxn modelId="{2FA72D18-B7B6-47CF-A83C-2CD4BECB4511}" srcId="{1D7F6E08-72A6-46CC-8870-C881D1493500}" destId="{A5880797-7454-4E44-8518-F4D8354F0963}" srcOrd="2" destOrd="0" parTransId="{96CD46E7-D239-40C7-B5C4-376FEEE43C15}" sibTransId="{0076998F-56E1-4A10-A709-E2811BD7C4FB}"/>
    <dgm:cxn modelId="{FCA92D9F-38BC-4F4F-AE3D-BE5252614D9C}" type="presOf" srcId="{96CD46E7-D239-40C7-B5C4-376FEEE43C15}" destId="{D0718308-59AC-43E6-A882-4828EE4494C2}" srcOrd="0" destOrd="0" presId="urn:microsoft.com/office/officeart/2005/8/layout/radial4#2"/>
    <dgm:cxn modelId="{9589D4B8-36DB-4139-94D5-821E4488989B}" type="presOf" srcId="{1D7F6E08-72A6-46CC-8870-C881D1493500}" destId="{B52502C2-594A-4A13-A5FF-5CD5841BD847}" srcOrd="0" destOrd="0" presId="urn:microsoft.com/office/officeart/2005/8/layout/radial4#2"/>
    <dgm:cxn modelId="{03184FEE-612D-405A-90C1-7DC2E0699BF9}" srcId="{6068C167-2C01-4B0B-81C4-726248B418D0}" destId="{1D7F6E08-72A6-46CC-8870-C881D1493500}" srcOrd="0" destOrd="0" parTransId="{59A2FE02-4165-4339-BF9A-AEAE1424E52B}" sibTransId="{E44612D1-CAFE-4D30-B4AA-78C3474158AA}"/>
    <dgm:cxn modelId="{BCB04337-19C3-4263-8657-1C8BEFA6266D}" type="presOf" srcId="{D15727BE-4BB4-41E2-BFCD-1CE00CE9A014}" destId="{B1756079-1332-4090-9A47-D2C0EDB7FB22}" srcOrd="0" destOrd="0" presId="urn:microsoft.com/office/officeart/2005/8/layout/radial4#2"/>
    <dgm:cxn modelId="{F89EDEEB-2014-4132-9F5A-71873CDE6E78}" type="presOf" srcId="{24DAAE02-02E7-4412-8074-A0C4CAA380D7}" destId="{3868CDED-247C-4EE9-95A2-ED400A267946}" srcOrd="0" destOrd="0" presId="urn:microsoft.com/office/officeart/2005/8/layout/radial4#2"/>
    <dgm:cxn modelId="{FEFC0171-C4CF-4F10-B269-78B5ACC292A5}" srcId="{1D7F6E08-72A6-46CC-8870-C881D1493500}" destId="{D15727BE-4BB4-41E2-BFCD-1CE00CE9A014}" srcOrd="0" destOrd="0" parTransId="{1F3BA15B-B772-426D-8549-F05D47B0B0FC}" sibTransId="{021F6AB3-21C2-4079-A40A-CA1B5C51BD93}"/>
    <dgm:cxn modelId="{A1AAFB9D-1FD6-468E-B0B9-A383A5A91117}" type="presOf" srcId="{6068C167-2C01-4B0B-81C4-726248B418D0}" destId="{CF42B0CB-CDDD-42A1-B3A1-FBB34F262C63}" srcOrd="0" destOrd="0" presId="urn:microsoft.com/office/officeart/2005/8/layout/radial4#2"/>
    <dgm:cxn modelId="{ADDBF559-2120-48E5-9E81-7DCF492E7E19}" type="presOf" srcId="{A5880797-7454-4E44-8518-F4D8354F0963}" destId="{5E0D0BC9-3E91-4623-8C1A-C4A70EB3594B}" srcOrd="0" destOrd="0" presId="urn:microsoft.com/office/officeart/2005/8/layout/radial4#2"/>
    <dgm:cxn modelId="{9DB7BDFC-95C0-4DD0-9FF1-71634E2BF673}" type="presOf" srcId="{A85E77B5-A1A5-43C8-9868-413E99F101A0}" destId="{8A478794-BDE0-4AD6-9479-89CDBFC37EB7}" srcOrd="0" destOrd="0" presId="urn:microsoft.com/office/officeart/2005/8/layout/radial4#2"/>
    <dgm:cxn modelId="{4E9B4696-A760-4BFD-9DEF-E8FE2151CC25}" type="presParOf" srcId="{CF42B0CB-CDDD-42A1-B3A1-FBB34F262C63}" destId="{B52502C2-594A-4A13-A5FF-5CD5841BD847}" srcOrd="0" destOrd="0" presId="urn:microsoft.com/office/officeart/2005/8/layout/radial4#2"/>
    <dgm:cxn modelId="{4D2EE45A-7215-44D3-8DD5-88D881F8E21E}" type="presParOf" srcId="{CF42B0CB-CDDD-42A1-B3A1-FBB34F262C63}" destId="{B849A6F3-9933-4C36-AF65-6098308CBC3C}" srcOrd="1" destOrd="0" presId="urn:microsoft.com/office/officeart/2005/8/layout/radial4#2"/>
    <dgm:cxn modelId="{E61B6D97-48DD-4BB2-8A03-941550DA6BB4}" type="presParOf" srcId="{CF42B0CB-CDDD-42A1-B3A1-FBB34F262C63}" destId="{B1756079-1332-4090-9A47-D2C0EDB7FB22}" srcOrd="2" destOrd="0" presId="urn:microsoft.com/office/officeart/2005/8/layout/radial4#2"/>
    <dgm:cxn modelId="{1A31B854-3BEB-46E8-B0ED-1F943873F789}" type="presParOf" srcId="{CF42B0CB-CDDD-42A1-B3A1-FBB34F262C63}" destId="{8A478794-BDE0-4AD6-9479-89CDBFC37EB7}" srcOrd="3" destOrd="0" presId="urn:microsoft.com/office/officeart/2005/8/layout/radial4#2"/>
    <dgm:cxn modelId="{BFE20649-944D-416F-ACFF-0440484B75CB}" type="presParOf" srcId="{CF42B0CB-CDDD-42A1-B3A1-FBB34F262C63}" destId="{3868CDED-247C-4EE9-95A2-ED400A267946}" srcOrd="4" destOrd="0" presId="urn:microsoft.com/office/officeart/2005/8/layout/radial4#2"/>
    <dgm:cxn modelId="{3A74183C-85CF-4235-80A7-14736BB5335A}" type="presParOf" srcId="{CF42B0CB-CDDD-42A1-B3A1-FBB34F262C63}" destId="{D0718308-59AC-43E6-A882-4828EE4494C2}" srcOrd="5" destOrd="0" presId="urn:microsoft.com/office/officeart/2005/8/layout/radial4#2"/>
    <dgm:cxn modelId="{7FE5AC50-69B8-4525-B192-50350119A28C}" type="presParOf" srcId="{CF42B0CB-CDDD-42A1-B3A1-FBB34F262C63}" destId="{5E0D0BC9-3E91-4623-8C1A-C4A70EB3594B}" srcOrd="6" destOrd="0" presId="urn:microsoft.com/office/officeart/2005/8/layout/radial4#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62794C-1607-4733-ADCA-906674A22343}">
      <dsp:nvSpPr>
        <dsp:cNvPr id="0" name=""/>
        <dsp:cNvSpPr/>
      </dsp:nvSpPr>
      <dsp:spPr>
        <a:xfrm>
          <a:off x="0" y="7989"/>
          <a:ext cx="4379595" cy="6727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>
              <a:sym typeface="+mn-ea"/>
            </a:rPr>
            <a:t>第</a:t>
          </a:r>
          <a:r>
            <a:rPr lang="en-US" altLang="zh-CN" sz="2500" kern="1200">
              <a:sym typeface="+mn-ea"/>
            </a:rPr>
            <a:t>1</a:t>
          </a:r>
          <a:r>
            <a:rPr lang="zh-CN" altLang="en-US" sz="2500" kern="1200">
              <a:sym typeface="+mn-ea"/>
            </a:rPr>
            <a:t>节  职业道德基本知识</a:t>
          </a:r>
          <a:endParaRPr lang="zh-CN" altLang="en-US" sz="2500" kern="1200"/>
        </a:p>
      </dsp:txBody>
      <dsp:txXfrm>
        <a:off x="32841" y="40830"/>
        <a:ext cx="4313913" cy="607068"/>
      </dsp:txXfrm>
    </dsp:sp>
    <dsp:sp modelId="{3B57A0D3-8728-40A5-B79E-F7D5C3A120C7}">
      <dsp:nvSpPr>
        <dsp:cNvPr id="0" name=""/>
        <dsp:cNvSpPr/>
      </dsp:nvSpPr>
      <dsp:spPr>
        <a:xfrm>
          <a:off x="0" y="680739"/>
          <a:ext cx="4379595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052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zh-CN" altLang="en-US" sz="2000" kern="1200"/>
        </a:p>
      </dsp:txBody>
      <dsp:txXfrm>
        <a:off x="0" y="680739"/>
        <a:ext cx="4379595" cy="414000"/>
      </dsp:txXfrm>
    </dsp:sp>
    <dsp:sp modelId="{16F3467F-589A-42D1-9134-3E95797766A2}">
      <dsp:nvSpPr>
        <dsp:cNvPr id="0" name=""/>
        <dsp:cNvSpPr/>
      </dsp:nvSpPr>
      <dsp:spPr>
        <a:xfrm>
          <a:off x="0" y="1094740"/>
          <a:ext cx="4379595" cy="6727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>
              <a:sym typeface="+mn-ea"/>
            </a:rPr>
            <a:t>第</a:t>
          </a:r>
          <a:r>
            <a:rPr lang="en-US" altLang="zh-CN" sz="2500" kern="1200">
              <a:sym typeface="+mn-ea"/>
            </a:rPr>
            <a:t>2</a:t>
          </a:r>
          <a:r>
            <a:rPr lang="zh-CN" altLang="en-US" sz="2500" kern="1200">
              <a:sym typeface="+mn-ea"/>
            </a:rPr>
            <a:t>节  职业守则</a:t>
          </a:r>
          <a:endParaRPr lang="zh-CN" altLang="en-US" sz="2500" kern="1200"/>
        </a:p>
      </dsp:txBody>
      <dsp:txXfrm>
        <a:off x="32841" y="1127581"/>
        <a:ext cx="4313913" cy="607068"/>
      </dsp:txXfrm>
    </dsp:sp>
    <dsp:sp modelId="{50C6C0C8-D2B1-4ACB-B170-96A2C2FB0436}">
      <dsp:nvSpPr>
        <dsp:cNvPr id="0" name=""/>
        <dsp:cNvSpPr/>
      </dsp:nvSpPr>
      <dsp:spPr>
        <a:xfrm>
          <a:off x="0" y="1767490"/>
          <a:ext cx="4379595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052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zh-CN" altLang="en-US" sz="2000" kern="1200"/>
        </a:p>
      </dsp:txBody>
      <dsp:txXfrm>
        <a:off x="0" y="1767490"/>
        <a:ext cx="4379595" cy="414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2502C2-594A-4A13-A5FF-5CD5841BD847}">
      <dsp:nvSpPr>
        <dsp:cNvPr id="0" name=""/>
        <dsp:cNvSpPr/>
      </dsp:nvSpPr>
      <dsp:spPr>
        <a:xfrm>
          <a:off x="2874010" y="3036673"/>
          <a:ext cx="2379980" cy="23799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kern="1200">
              <a:sym typeface="+mn-ea"/>
            </a:rPr>
            <a:t>职业道德的特征</a:t>
          </a:r>
          <a:endParaRPr lang="zh-CN" altLang="en-US" sz="3300" kern="1200"/>
        </a:p>
      </dsp:txBody>
      <dsp:txXfrm>
        <a:off x="3222550" y="3385213"/>
        <a:ext cx="1682900" cy="1682900"/>
      </dsp:txXfrm>
    </dsp:sp>
    <dsp:sp modelId="{B849A6F3-9933-4C36-AF65-6098308CBC3C}">
      <dsp:nvSpPr>
        <dsp:cNvPr id="0" name=""/>
        <dsp:cNvSpPr/>
      </dsp:nvSpPr>
      <dsp:spPr>
        <a:xfrm rot="12900000">
          <a:off x="1161980" y="2560364"/>
          <a:ext cx="2013302" cy="67829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756079-1332-4090-9A47-D2C0EDB7FB22}">
      <dsp:nvSpPr>
        <dsp:cNvPr id="0" name=""/>
        <dsp:cNvSpPr/>
      </dsp:nvSpPr>
      <dsp:spPr>
        <a:xfrm>
          <a:off x="213540" y="1417728"/>
          <a:ext cx="2260981" cy="180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lvl="0" algn="ctr" defTabSz="1377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100" kern="1200">
              <a:solidFill>
                <a:srgbClr val="FF0000"/>
              </a:solidFill>
              <a:sym typeface="+mn-ea"/>
            </a:rPr>
            <a:t>范围</a:t>
          </a:r>
          <a:r>
            <a:rPr lang="zh-CN" altLang="en-US" sz="3100" kern="1200">
              <a:sym typeface="+mn-ea"/>
            </a:rPr>
            <a:t>上的</a:t>
          </a:r>
          <a:r>
            <a:rPr lang="zh-CN" altLang="en-US" sz="3100" kern="1200">
              <a:solidFill>
                <a:srgbClr val="FF0000"/>
              </a:solidFill>
              <a:sym typeface="+mn-ea"/>
            </a:rPr>
            <a:t>有限性</a:t>
          </a:r>
          <a:endParaRPr lang="zh-CN" altLang="en-US" sz="3100" kern="1200"/>
        </a:p>
      </dsp:txBody>
      <dsp:txXfrm>
        <a:off x="266517" y="1470705"/>
        <a:ext cx="2155027" cy="1702830"/>
      </dsp:txXfrm>
    </dsp:sp>
    <dsp:sp modelId="{8A478794-BDE0-4AD6-9479-89CDBFC37EB7}">
      <dsp:nvSpPr>
        <dsp:cNvPr id="0" name=""/>
        <dsp:cNvSpPr/>
      </dsp:nvSpPr>
      <dsp:spPr>
        <a:xfrm rot="16200000">
          <a:off x="3057348" y="1573698"/>
          <a:ext cx="2013302" cy="67829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68CDED-247C-4EE9-95A2-ED400A267946}">
      <dsp:nvSpPr>
        <dsp:cNvPr id="0" name=""/>
        <dsp:cNvSpPr/>
      </dsp:nvSpPr>
      <dsp:spPr>
        <a:xfrm>
          <a:off x="2933509" y="1801"/>
          <a:ext cx="2260981" cy="180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lvl="0" algn="ctr" defTabSz="1377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100" kern="1200">
              <a:solidFill>
                <a:srgbClr val="FF0000"/>
              </a:solidFill>
              <a:sym typeface="+mn-ea"/>
            </a:rPr>
            <a:t>内容</a:t>
          </a:r>
          <a:r>
            <a:rPr lang="zh-CN" altLang="en-US" sz="3100" kern="1200">
              <a:sym typeface="+mn-ea"/>
            </a:rPr>
            <a:t>上的</a:t>
          </a:r>
          <a:r>
            <a:rPr lang="zh-CN" altLang="en-US" sz="3100" kern="1200">
              <a:solidFill>
                <a:srgbClr val="FF0000"/>
              </a:solidFill>
              <a:sym typeface="+mn-ea"/>
            </a:rPr>
            <a:t>稳定性和连续性</a:t>
          </a:r>
          <a:endParaRPr lang="zh-CN" altLang="en-US" sz="3100" kern="1200"/>
        </a:p>
      </dsp:txBody>
      <dsp:txXfrm>
        <a:off x="2986486" y="54778"/>
        <a:ext cx="2155027" cy="1702830"/>
      </dsp:txXfrm>
    </dsp:sp>
    <dsp:sp modelId="{D0718308-59AC-43E6-A882-4828EE4494C2}">
      <dsp:nvSpPr>
        <dsp:cNvPr id="0" name=""/>
        <dsp:cNvSpPr/>
      </dsp:nvSpPr>
      <dsp:spPr>
        <a:xfrm rot="19500000">
          <a:off x="4952717" y="2560364"/>
          <a:ext cx="2013302" cy="67829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0D0BC9-3E91-4623-8C1A-C4A70EB3594B}">
      <dsp:nvSpPr>
        <dsp:cNvPr id="0" name=""/>
        <dsp:cNvSpPr/>
      </dsp:nvSpPr>
      <dsp:spPr>
        <a:xfrm>
          <a:off x="5653478" y="1417728"/>
          <a:ext cx="2260981" cy="180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lvl="0" algn="ctr" defTabSz="1377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100" kern="1200">
              <a:solidFill>
                <a:srgbClr val="FF0000"/>
              </a:solidFill>
              <a:sym typeface="+mn-ea"/>
            </a:rPr>
            <a:t>形式</a:t>
          </a:r>
          <a:r>
            <a:rPr lang="zh-CN" altLang="en-US" sz="3100" kern="1200">
              <a:sym typeface="+mn-ea"/>
            </a:rPr>
            <a:t>上的</a:t>
          </a:r>
          <a:r>
            <a:rPr lang="zh-CN" altLang="en-US" sz="3100" kern="1200">
              <a:solidFill>
                <a:srgbClr val="FF0000"/>
              </a:solidFill>
              <a:sym typeface="+mn-ea"/>
            </a:rPr>
            <a:t>多样性</a:t>
          </a:r>
          <a:endParaRPr lang="zh-CN" altLang="en-US" sz="3100" kern="1200"/>
        </a:p>
      </dsp:txBody>
      <dsp:txXfrm>
        <a:off x="5706455" y="1470705"/>
        <a:ext cx="2155027" cy="17028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62794C-1607-4733-ADCA-906674A22343}">
      <dsp:nvSpPr>
        <dsp:cNvPr id="0" name=""/>
        <dsp:cNvSpPr/>
      </dsp:nvSpPr>
      <dsp:spPr>
        <a:xfrm>
          <a:off x="0" y="11209"/>
          <a:ext cx="6147434" cy="14116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kern="1200">
              <a:sym typeface="+mn-ea"/>
            </a:rPr>
            <a:t>员工要求：大局出发、光明磊落、相互谅解；不能相互拆台、钩心斗角。</a:t>
          </a:r>
          <a:endParaRPr lang="zh-CN" altLang="en-US" sz="2200" kern="1200"/>
        </a:p>
      </dsp:txBody>
      <dsp:txXfrm>
        <a:off x="68912" y="80121"/>
        <a:ext cx="6009610" cy="1273854"/>
      </dsp:txXfrm>
    </dsp:sp>
    <dsp:sp modelId="{3B57A0D3-8728-40A5-B79E-F7D5C3A120C7}">
      <dsp:nvSpPr>
        <dsp:cNvPr id="0" name=""/>
        <dsp:cNvSpPr/>
      </dsp:nvSpPr>
      <dsp:spPr>
        <a:xfrm>
          <a:off x="0" y="1422887"/>
          <a:ext cx="6147434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181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zh-CN" altLang="en-US" sz="1700" kern="1200"/>
        </a:p>
      </dsp:txBody>
      <dsp:txXfrm>
        <a:off x="0" y="1422887"/>
        <a:ext cx="6147434" cy="364320"/>
      </dsp:txXfrm>
    </dsp:sp>
    <dsp:sp modelId="{16F3467F-589A-42D1-9134-3E95797766A2}">
      <dsp:nvSpPr>
        <dsp:cNvPr id="0" name=""/>
        <dsp:cNvSpPr/>
      </dsp:nvSpPr>
      <dsp:spPr>
        <a:xfrm>
          <a:off x="0" y="1787207"/>
          <a:ext cx="6147434" cy="14116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kern="1200">
              <a:sym typeface="+mn-ea"/>
            </a:rPr>
            <a:t>企业要求：提供安全、方便、舒适的工作条件、提高员工福利待遇、创造教育培训机会、尊重员工人格。</a:t>
          </a:r>
          <a:endParaRPr lang="zh-CN" altLang="en-US" sz="2200" kern="1200"/>
        </a:p>
      </dsp:txBody>
      <dsp:txXfrm>
        <a:off x="68912" y="1856119"/>
        <a:ext cx="6009610" cy="1273854"/>
      </dsp:txXfrm>
    </dsp:sp>
    <dsp:sp modelId="{50C6C0C8-D2B1-4ACB-B170-96A2C2FB0436}">
      <dsp:nvSpPr>
        <dsp:cNvPr id="0" name=""/>
        <dsp:cNvSpPr/>
      </dsp:nvSpPr>
      <dsp:spPr>
        <a:xfrm>
          <a:off x="0" y="3198885"/>
          <a:ext cx="6147434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181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zh-CN" altLang="en-US" sz="1700" kern="1200"/>
        </a:p>
      </dsp:txBody>
      <dsp:txXfrm>
        <a:off x="0" y="3198885"/>
        <a:ext cx="6147434" cy="3643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C60CE2-51D0-47DE-A469-FE4884597341}">
      <dsp:nvSpPr>
        <dsp:cNvPr id="0" name=""/>
        <dsp:cNvSpPr/>
      </dsp:nvSpPr>
      <dsp:spPr>
        <a:xfrm>
          <a:off x="5043098" y="1470892"/>
          <a:ext cx="308681" cy="1352317"/>
        </a:xfrm>
        <a:custGeom>
          <a:avLst/>
          <a:gdLst/>
          <a:ahLst/>
          <a:cxnLst/>
          <a:rect l="0" t="0" r="0" b="0"/>
          <a:pathLst>
            <a:path>
              <a:moveTo>
                <a:pt x="308681" y="0"/>
              </a:moveTo>
              <a:lnTo>
                <a:pt x="308681" y="1352317"/>
              </a:lnTo>
              <a:lnTo>
                <a:pt x="0" y="13523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92B679-3C8C-4E72-95A8-8B81298826E7}">
      <dsp:nvSpPr>
        <dsp:cNvPr id="0" name=""/>
        <dsp:cNvSpPr/>
      </dsp:nvSpPr>
      <dsp:spPr>
        <a:xfrm>
          <a:off x="5351780" y="1470892"/>
          <a:ext cx="1778591" cy="2704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5953"/>
              </a:lnTo>
              <a:lnTo>
                <a:pt x="1778591" y="2395953"/>
              </a:lnTo>
              <a:lnTo>
                <a:pt x="1778591" y="27046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259130-4455-44E0-969B-948D1249687E}">
      <dsp:nvSpPr>
        <dsp:cNvPr id="0" name=""/>
        <dsp:cNvSpPr/>
      </dsp:nvSpPr>
      <dsp:spPr>
        <a:xfrm>
          <a:off x="3573188" y="1470892"/>
          <a:ext cx="1778591" cy="2704634"/>
        </a:xfrm>
        <a:custGeom>
          <a:avLst/>
          <a:gdLst/>
          <a:ahLst/>
          <a:cxnLst/>
          <a:rect l="0" t="0" r="0" b="0"/>
          <a:pathLst>
            <a:path>
              <a:moveTo>
                <a:pt x="1778591" y="0"/>
              </a:moveTo>
              <a:lnTo>
                <a:pt x="1778591" y="2395953"/>
              </a:lnTo>
              <a:lnTo>
                <a:pt x="0" y="2395953"/>
              </a:lnTo>
              <a:lnTo>
                <a:pt x="0" y="27046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79172D-D441-42BB-84EA-E3D989670DED}">
      <dsp:nvSpPr>
        <dsp:cNvPr id="0" name=""/>
        <dsp:cNvSpPr/>
      </dsp:nvSpPr>
      <dsp:spPr>
        <a:xfrm>
          <a:off x="3881869" y="982"/>
          <a:ext cx="2939820" cy="1469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>
              <a:sym typeface="+mn-ea"/>
            </a:rPr>
            <a:t>三、职业道德是事业成功的保障</a:t>
          </a:r>
          <a:endParaRPr lang="zh-CN" altLang="en-US" sz="2800" kern="1200"/>
        </a:p>
      </dsp:txBody>
      <dsp:txXfrm>
        <a:off x="3881869" y="982"/>
        <a:ext cx="2939820" cy="1469910"/>
      </dsp:txXfrm>
    </dsp:sp>
    <dsp:sp modelId="{43B7C837-49D6-40CE-BBAB-953D9E4BA7ED}">
      <dsp:nvSpPr>
        <dsp:cNvPr id="0" name=""/>
        <dsp:cNvSpPr/>
      </dsp:nvSpPr>
      <dsp:spPr>
        <a:xfrm>
          <a:off x="2103278" y="4175527"/>
          <a:ext cx="2939820" cy="1469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>
              <a:sym typeface="+mn-ea"/>
            </a:rPr>
            <a:t>职业活动是</a:t>
          </a:r>
          <a:r>
            <a:rPr lang="zh-CN" altLang="en-US" sz="2800" kern="1200">
              <a:solidFill>
                <a:srgbClr val="FF0000"/>
              </a:solidFill>
              <a:sym typeface="+mn-ea"/>
            </a:rPr>
            <a:t>人生历程</a:t>
          </a:r>
          <a:r>
            <a:rPr lang="zh-CN" altLang="en-US" sz="2800" kern="1200">
              <a:sym typeface="+mn-ea"/>
            </a:rPr>
            <a:t>中的重要</a:t>
          </a:r>
          <a:r>
            <a:rPr lang="zh-CN" altLang="en-US" sz="2800" kern="1200">
              <a:solidFill>
                <a:srgbClr val="FF0000"/>
              </a:solidFill>
              <a:sym typeface="+mn-ea"/>
            </a:rPr>
            <a:t>环节</a:t>
          </a:r>
          <a:r>
            <a:rPr lang="zh-CN" altLang="en-US" sz="2800" kern="1200">
              <a:sym typeface="+mn-ea"/>
            </a:rPr>
            <a:t>。</a:t>
          </a:r>
          <a:endParaRPr lang="zh-CN" altLang="en-US" sz="2800" kern="1200"/>
        </a:p>
      </dsp:txBody>
      <dsp:txXfrm>
        <a:off x="2103278" y="4175527"/>
        <a:ext cx="2939820" cy="1469910"/>
      </dsp:txXfrm>
    </dsp:sp>
    <dsp:sp modelId="{08A0D1D2-3A20-4D63-8E35-B7C8B6B16D48}">
      <dsp:nvSpPr>
        <dsp:cNvPr id="0" name=""/>
        <dsp:cNvSpPr/>
      </dsp:nvSpPr>
      <dsp:spPr>
        <a:xfrm>
          <a:off x="5660461" y="4175527"/>
          <a:ext cx="2939820" cy="1469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>
              <a:sym typeface="+mn-ea"/>
            </a:rPr>
            <a:t>职业活动是使人获得</a:t>
          </a:r>
          <a:r>
            <a:rPr lang="zh-CN" altLang="en-US" sz="2800" kern="1200">
              <a:solidFill>
                <a:srgbClr val="FF0000"/>
              </a:solidFill>
              <a:sym typeface="+mn-ea"/>
            </a:rPr>
            <a:t>全面发展</a:t>
          </a:r>
          <a:r>
            <a:rPr lang="zh-CN" altLang="en-US" sz="2800" kern="1200">
              <a:sym typeface="+mn-ea"/>
            </a:rPr>
            <a:t>的重要</a:t>
          </a:r>
          <a:r>
            <a:rPr lang="zh-CN" altLang="en-US" sz="2800" kern="1200">
              <a:solidFill>
                <a:srgbClr val="FF0000"/>
              </a:solidFill>
              <a:sym typeface="+mn-ea"/>
            </a:rPr>
            <a:t>途径</a:t>
          </a:r>
          <a:r>
            <a:rPr lang="zh-CN" altLang="en-US" sz="2800" kern="1200">
              <a:sym typeface="+mn-ea"/>
            </a:rPr>
            <a:t>。</a:t>
          </a:r>
          <a:endParaRPr lang="zh-CN" altLang="en-US" sz="2800" kern="1200"/>
        </a:p>
      </dsp:txBody>
      <dsp:txXfrm>
        <a:off x="5660461" y="4175527"/>
        <a:ext cx="2939820" cy="1469910"/>
      </dsp:txXfrm>
    </dsp:sp>
    <dsp:sp modelId="{15F46F7C-8483-49B2-9069-BD47518FA3C5}">
      <dsp:nvSpPr>
        <dsp:cNvPr id="0" name=""/>
        <dsp:cNvSpPr/>
      </dsp:nvSpPr>
      <dsp:spPr>
        <a:xfrm>
          <a:off x="2103278" y="2088254"/>
          <a:ext cx="2939820" cy="1469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800" kern="1200">
              <a:sym typeface="+mn-ea"/>
            </a:rPr>
            <a:t>1.</a:t>
          </a:r>
          <a:r>
            <a:rPr lang="zh-CN" altLang="en-US" sz="2800" kern="1200">
              <a:sym typeface="+mn-ea"/>
            </a:rPr>
            <a:t>职业活动是人全面发展的重要条件</a:t>
          </a:r>
          <a:endParaRPr lang="zh-CN" altLang="en-US" sz="2800" kern="1200"/>
        </a:p>
      </dsp:txBody>
      <dsp:txXfrm>
        <a:off x="2103278" y="2088254"/>
        <a:ext cx="2939820" cy="14699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055725-8984-42CB-98CB-8E7728DD5EAB}">
      <dsp:nvSpPr>
        <dsp:cNvPr id="0" name=""/>
        <dsp:cNvSpPr/>
      </dsp:nvSpPr>
      <dsp:spPr>
        <a:xfrm>
          <a:off x="0" y="547865"/>
          <a:ext cx="81280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0823" tIns="708152" rIns="630823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sz="2800" kern="1200"/>
        </a:p>
      </dsp:txBody>
      <dsp:txXfrm>
        <a:off x="0" y="547865"/>
        <a:ext cx="8128000" cy="856800"/>
      </dsp:txXfrm>
    </dsp:sp>
    <dsp:sp modelId="{D0971512-D8E1-4E4B-89F4-FF2EB164C196}">
      <dsp:nvSpPr>
        <dsp:cNvPr id="0" name=""/>
        <dsp:cNvSpPr/>
      </dsp:nvSpPr>
      <dsp:spPr>
        <a:xfrm>
          <a:off x="406400" y="46024"/>
          <a:ext cx="568960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>
              <a:sym typeface="+mn-ea"/>
            </a:rPr>
            <a:t>初级层次的职业理想：谋生。</a:t>
          </a:r>
        </a:p>
      </dsp:txBody>
      <dsp:txXfrm>
        <a:off x="455396" y="95020"/>
        <a:ext cx="5591608" cy="905688"/>
      </dsp:txXfrm>
    </dsp:sp>
    <dsp:sp modelId="{FB20FF5F-D131-4A8A-AEBC-01A2B84D6655}">
      <dsp:nvSpPr>
        <dsp:cNvPr id="0" name=""/>
        <dsp:cNvSpPr/>
      </dsp:nvSpPr>
      <dsp:spPr>
        <a:xfrm>
          <a:off x="0" y="2090105"/>
          <a:ext cx="81280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0823" tIns="708152" rIns="630823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sz="2800" kern="1200"/>
        </a:p>
      </dsp:txBody>
      <dsp:txXfrm>
        <a:off x="0" y="2090105"/>
        <a:ext cx="8128000" cy="856800"/>
      </dsp:txXfrm>
    </dsp:sp>
    <dsp:sp modelId="{DD07B078-3354-4F1B-9438-E4F95C4B43A6}">
      <dsp:nvSpPr>
        <dsp:cNvPr id="0" name=""/>
        <dsp:cNvSpPr/>
      </dsp:nvSpPr>
      <dsp:spPr>
        <a:xfrm>
          <a:off x="406400" y="1588265"/>
          <a:ext cx="568960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>
              <a:sym typeface="+mn-ea"/>
            </a:rPr>
            <a:t>中级层次的职业理想：从事适合个人能力和爱好的工作。</a:t>
          </a:r>
          <a:endParaRPr lang="zh-CN" altLang="en-US" sz="2800" kern="1200"/>
        </a:p>
      </dsp:txBody>
      <dsp:txXfrm>
        <a:off x="455396" y="1637261"/>
        <a:ext cx="5591608" cy="905688"/>
      </dsp:txXfrm>
    </dsp:sp>
    <dsp:sp modelId="{F855875C-E8B4-4273-8C6C-6A8EC3091B3C}">
      <dsp:nvSpPr>
        <dsp:cNvPr id="0" name=""/>
        <dsp:cNvSpPr/>
      </dsp:nvSpPr>
      <dsp:spPr>
        <a:xfrm>
          <a:off x="0" y="3632345"/>
          <a:ext cx="81280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0823" tIns="708152" rIns="630823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sz="2800" kern="1200"/>
        </a:p>
      </dsp:txBody>
      <dsp:txXfrm>
        <a:off x="0" y="3632345"/>
        <a:ext cx="8128000" cy="856800"/>
      </dsp:txXfrm>
    </dsp:sp>
    <dsp:sp modelId="{F8B30F84-9FC1-4455-B8FC-CA5DC2189586}">
      <dsp:nvSpPr>
        <dsp:cNvPr id="0" name=""/>
        <dsp:cNvSpPr/>
      </dsp:nvSpPr>
      <dsp:spPr>
        <a:xfrm>
          <a:off x="406400" y="3130504"/>
          <a:ext cx="568960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>
              <a:sym typeface="+mn-ea"/>
            </a:rPr>
            <a:t>高级层次的职业理想：同人类的前途和命运联系起来。</a:t>
          </a:r>
          <a:endParaRPr lang="zh-CN" altLang="en-US" sz="2800" kern="1200"/>
        </a:p>
      </dsp:txBody>
      <dsp:txXfrm>
        <a:off x="455396" y="3179500"/>
        <a:ext cx="5591608" cy="90568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9406C3-FC80-4468-A55B-122D744D43F0}">
      <dsp:nvSpPr>
        <dsp:cNvPr id="0" name=""/>
        <dsp:cNvSpPr/>
      </dsp:nvSpPr>
      <dsp:spPr>
        <a:xfrm rot="5400000">
          <a:off x="5481897" y="-2130759"/>
          <a:ext cx="1146467" cy="569894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800" kern="1200">
              <a:solidFill>
                <a:schemeClr val="tx1"/>
              </a:solidFill>
              <a:sym typeface="+mn-ea"/>
            </a:rPr>
            <a:t>1.</a:t>
          </a:r>
          <a:r>
            <a:rPr lang="zh-CN" altLang="en-US" sz="1800" kern="1200">
              <a:solidFill>
                <a:schemeClr val="tx1"/>
              </a:solidFill>
              <a:sym typeface="+mn-ea"/>
            </a:rPr>
            <a:t>了解自己的职责范围，</a:t>
          </a:r>
          <a:r>
            <a:rPr lang="zh-CN" altLang="en-US" sz="1800" kern="1200">
              <a:solidFill>
                <a:srgbClr val="FF0000"/>
              </a:solidFill>
              <a:sym typeface="+mn-ea"/>
            </a:rPr>
            <a:t>遵守工作纪律。</a:t>
          </a:r>
          <a:endParaRPr lang="zh-CN" altLang="en-US" sz="1800" kern="120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1800" kern="1200"/>
        </a:p>
      </dsp:txBody>
      <dsp:txXfrm rot="-5400000">
        <a:off x="3205657" y="201447"/>
        <a:ext cx="5642981" cy="1034535"/>
      </dsp:txXfrm>
    </dsp:sp>
    <dsp:sp modelId="{96BE2B31-D87C-43E1-BE64-4C27B13F4AA4}">
      <dsp:nvSpPr>
        <dsp:cNvPr id="0" name=""/>
        <dsp:cNvSpPr/>
      </dsp:nvSpPr>
      <dsp:spPr>
        <a:xfrm>
          <a:off x="0" y="2171"/>
          <a:ext cx="3205657" cy="14330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120015" rIns="240030" bIns="120015" numCol="1" spcCol="1270" anchor="ctr" anchorCtr="0">
          <a:noAutofit/>
        </a:bodyPr>
        <a:lstStyle/>
        <a:p>
          <a:pPr lvl="0" algn="ctr" defTabSz="28003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6300" kern="1200"/>
        </a:p>
      </dsp:txBody>
      <dsp:txXfrm>
        <a:off x="69957" y="72128"/>
        <a:ext cx="3065743" cy="1293170"/>
      </dsp:txXfrm>
    </dsp:sp>
    <dsp:sp modelId="{6EB2A58E-CA03-4F76-94B6-D8FE50231963}">
      <dsp:nvSpPr>
        <dsp:cNvPr id="0" name=""/>
        <dsp:cNvSpPr/>
      </dsp:nvSpPr>
      <dsp:spPr>
        <a:xfrm rot="5400000">
          <a:off x="5481897" y="-626021"/>
          <a:ext cx="1146467" cy="569894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800" kern="1200">
              <a:sym typeface="+mn-ea"/>
            </a:rPr>
            <a:t>2.</a:t>
          </a:r>
          <a:r>
            <a:rPr lang="zh-CN" altLang="en-US" sz="1800" kern="1200">
              <a:sym typeface="+mn-ea"/>
            </a:rPr>
            <a:t>在工作中不断</a:t>
          </a:r>
          <a:r>
            <a:rPr lang="zh-CN" altLang="en-US" sz="1800" kern="1200">
              <a:solidFill>
                <a:srgbClr val="FF0000"/>
              </a:solidFill>
              <a:sym typeface="+mn-ea"/>
            </a:rPr>
            <a:t>克服自己身上的劣势。</a:t>
          </a:r>
          <a:endParaRPr lang="zh-CN" altLang="en-US" sz="1800" kern="120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1800" kern="1200"/>
        </a:p>
      </dsp:txBody>
      <dsp:txXfrm rot="-5400000">
        <a:off x="3205657" y="1706185"/>
        <a:ext cx="5642981" cy="1034535"/>
      </dsp:txXfrm>
    </dsp:sp>
    <dsp:sp modelId="{EBD335B5-8308-49CB-9630-99D852747B1F}">
      <dsp:nvSpPr>
        <dsp:cNvPr id="0" name=""/>
        <dsp:cNvSpPr/>
      </dsp:nvSpPr>
      <dsp:spPr>
        <a:xfrm>
          <a:off x="0" y="1506910"/>
          <a:ext cx="3205657" cy="14330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6500" kern="1200"/>
        </a:p>
      </dsp:txBody>
      <dsp:txXfrm>
        <a:off x="69957" y="1576867"/>
        <a:ext cx="3065743" cy="1293170"/>
      </dsp:txXfrm>
    </dsp:sp>
    <dsp:sp modelId="{64028F0D-BE57-4642-92F7-303D4E45C524}">
      <dsp:nvSpPr>
        <dsp:cNvPr id="0" name=""/>
        <dsp:cNvSpPr/>
      </dsp:nvSpPr>
      <dsp:spPr>
        <a:xfrm rot="5400000">
          <a:off x="5481897" y="878717"/>
          <a:ext cx="1146467" cy="569894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800" kern="1200">
              <a:solidFill>
                <a:schemeClr val="tx1"/>
              </a:solidFill>
              <a:sym typeface="+mn-ea"/>
            </a:rPr>
            <a:t>3.</a:t>
          </a:r>
          <a:r>
            <a:rPr lang="zh-CN" altLang="en-US" sz="1800" kern="1200">
              <a:solidFill>
                <a:schemeClr val="tx1"/>
              </a:solidFill>
              <a:sym typeface="+mn-ea"/>
            </a:rPr>
            <a:t>在工作中与人交流、接触和联系，并了解自己，</a:t>
          </a:r>
          <a:r>
            <a:rPr lang="zh-CN" altLang="en-US" sz="1800" kern="1200">
              <a:solidFill>
                <a:srgbClr val="FF0000"/>
              </a:solidFill>
              <a:sym typeface="+mn-ea"/>
            </a:rPr>
            <a:t>自我评价。</a:t>
          </a:r>
          <a:endParaRPr lang="zh-CN" altLang="en-US" sz="1800" kern="120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1800" kern="1200"/>
        </a:p>
      </dsp:txBody>
      <dsp:txXfrm rot="-5400000">
        <a:off x="3205657" y="3210923"/>
        <a:ext cx="5642981" cy="1034535"/>
      </dsp:txXfrm>
    </dsp:sp>
    <dsp:sp modelId="{B093CE78-670B-40EB-95CF-315E334D550F}">
      <dsp:nvSpPr>
        <dsp:cNvPr id="0" name=""/>
        <dsp:cNvSpPr/>
      </dsp:nvSpPr>
      <dsp:spPr>
        <a:xfrm>
          <a:off x="0" y="3011649"/>
          <a:ext cx="3205657" cy="14330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6500" kern="1200"/>
        </a:p>
      </dsp:txBody>
      <dsp:txXfrm>
        <a:off x="69957" y="3081606"/>
        <a:ext cx="3065743" cy="129317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62794C-1607-4733-ADCA-906674A22343}">
      <dsp:nvSpPr>
        <dsp:cNvPr id="0" name=""/>
        <dsp:cNvSpPr/>
      </dsp:nvSpPr>
      <dsp:spPr>
        <a:xfrm>
          <a:off x="0" y="502620"/>
          <a:ext cx="6664960" cy="12260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700" kern="1200">
              <a:solidFill>
                <a:schemeClr val="tx1"/>
              </a:solidFill>
              <a:sym typeface="+mn-ea"/>
            </a:rPr>
            <a:t>首先：要有对职业道德的正确认识；</a:t>
          </a:r>
          <a:endParaRPr lang="zh-CN" altLang="en-US" sz="2700" kern="1200"/>
        </a:p>
      </dsp:txBody>
      <dsp:txXfrm>
        <a:off x="59853" y="562473"/>
        <a:ext cx="6545254" cy="1106380"/>
      </dsp:txXfrm>
    </dsp:sp>
    <dsp:sp modelId="{3B57A0D3-8728-40A5-B79E-F7D5C3A120C7}">
      <dsp:nvSpPr>
        <dsp:cNvPr id="0" name=""/>
        <dsp:cNvSpPr/>
      </dsp:nvSpPr>
      <dsp:spPr>
        <a:xfrm>
          <a:off x="0" y="1728707"/>
          <a:ext cx="6664960" cy="447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12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zh-CN" altLang="en-US" sz="2100" kern="1200"/>
        </a:p>
      </dsp:txBody>
      <dsp:txXfrm>
        <a:off x="0" y="1728707"/>
        <a:ext cx="6664960" cy="447120"/>
      </dsp:txXfrm>
    </dsp:sp>
    <dsp:sp modelId="{16F3467F-589A-42D1-9134-3E95797766A2}">
      <dsp:nvSpPr>
        <dsp:cNvPr id="0" name=""/>
        <dsp:cNvSpPr/>
      </dsp:nvSpPr>
      <dsp:spPr>
        <a:xfrm>
          <a:off x="0" y="2175827"/>
          <a:ext cx="6664960" cy="12260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700" kern="1200">
              <a:solidFill>
                <a:schemeClr val="tx1"/>
              </a:solidFill>
              <a:sym typeface="+mn-ea"/>
            </a:rPr>
            <a:t>其次：根据职业道德规范而进行的自我教育、自我锻炼、自我改造和自我完善。</a:t>
          </a:r>
          <a:endParaRPr lang="zh-CN" altLang="en-US" sz="2700" kern="1200"/>
        </a:p>
      </dsp:txBody>
      <dsp:txXfrm>
        <a:off x="59853" y="2235680"/>
        <a:ext cx="6545254" cy="1106380"/>
      </dsp:txXfrm>
    </dsp:sp>
    <dsp:sp modelId="{50C6C0C8-D2B1-4ACB-B170-96A2C2FB0436}">
      <dsp:nvSpPr>
        <dsp:cNvPr id="0" name=""/>
        <dsp:cNvSpPr/>
      </dsp:nvSpPr>
      <dsp:spPr>
        <a:xfrm>
          <a:off x="0" y="3401914"/>
          <a:ext cx="6664960" cy="447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12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zh-CN" altLang="en-US" sz="2100" kern="1200"/>
        </a:p>
      </dsp:txBody>
      <dsp:txXfrm>
        <a:off x="0" y="3401914"/>
        <a:ext cx="6664960" cy="4471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2502C2-594A-4A13-A5FF-5CD5841BD847}">
      <dsp:nvSpPr>
        <dsp:cNvPr id="0" name=""/>
        <dsp:cNvSpPr/>
      </dsp:nvSpPr>
      <dsp:spPr>
        <a:xfrm>
          <a:off x="2874009" y="3036673"/>
          <a:ext cx="2379980" cy="23799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kern="1200">
              <a:sym typeface="+mn-ea"/>
            </a:rPr>
            <a:t>爱国守法的特性</a:t>
          </a:r>
          <a:endParaRPr lang="zh-CN" altLang="en-US" sz="3300" kern="1200"/>
        </a:p>
      </dsp:txBody>
      <dsp:txXfrm>
        <a:off x="3222549" y="3385213"/>
        <a:ext cx="1682900" cy="1682900"/>
      </dsp:txXfrm>
    </dsp:sp>
    <dsp:sp modelId="{B849A6F3-9933-4C36-AF65-6098308CBC3C}">
      <dsp:nvSpPr>
        <dsp:cNvPr id="0" name=""/>
        <dsp:cNvSpPr/>
      </dsp:nvSpPr>
      <dsp:spPr>
        <a:xfrm rot="12900000">
          <a:off x="1161980" y="2560364"/>
          <a:ext cx="2013302" cy="67829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756079-1332-4090-9A47-D2C0EDB7FB22}">
      <dsp:nvSpPr>
        <dsp:cNvPr id="0" name=""/>
        <dsp:cNvSpPr/>
      </dsp:nvSpPr>
      <dsp:spPr>
        <a:xfrm>
          <a:off x="213540" y="1417728"/>
          <a:ext cx="2260981" cy="180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20447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600" kern="1200">
              <a:sym typeface="+mn-ea"/>
            </a:rPr>
            <a:t>客观性</a:t>
          </a:r>
          <a:endParaRPr lang="zh-CN" altLang="en-US" sz="4600" kern="1200"/>
        </a:p>
      </dsp:txBody>
      <dsp:txXfrm>
        <a:off x="266517" y="1470705"/>
        <a:ext cx="2155027" cy="1702830"/>
      </dsp:txXfrm>
    </dsp:sp>
    <dsp:sp modelId="{8A478794-BDE0-4AD6-9479-89CDBFC37EB7}">
      <dsp:nvSpPr>
        <dsp:cNvPr id="0" name=""/>
        <dsp:cNvSpPr/>
      </dsp:nvSpPr>
      <dsp:spPr>
        <a:xfrm rot="16200000">
          <a:off x="3057348" y="1573698"/>
          <a:ext cx="2013302" cy="67829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68CDED-247C-4EE9-95A2-ED400A267946}">
      <dsp:nvSpPr>
        <dsp:cNvPr id="0" name=""/>
        <dsp:cNvSpPr/>
      </dsp:nvSpPr>
      <dsp:spPr>
        <a:xfrm>
          <a:off x="2933509" y="1801"/>
          <a:ext cx="2260981" cy="180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20447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600" kern="1200">
              <a:sym typeface="+mn-ea"/>
            </a:rPr>
            <a:t>科学性</a:t>
          </a:r>
          <a:endParaRPr lang="zh-CN" altLang="en-US" sz="4600" kern="1200"/>
        </a:p>
      </dsp:txBody>
      <dsp:txXfrm>
        <a:off x="2986486" y="54778"/>
        <a:ext cx="2155027" cy="1702830"/>
      </dsp:txXfrm>
    </dsp:sp>
    <dsp:sp modelId="{D0718308-59AC-43E6-A882-4828EE4494C2}">
      <dsp:nvSpPr>
        <dsp:cNvPr id="0" name=""/>
        <dsp:cNvSpPr/>
      </dsp:nvSpPr>
      <dsp:spPr>
        <a:xfrm rot="19500000">
          <a:off x="4952717" y="2560364"/>
          <a:ext cx="2013302" cy="67829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0D0BC9-3E91-4623-8C1A-C4A70EB3594B}">
      <dsp:nvSpPr>
        <dsp:cNvPr id="0" name=""/>
        <dsp:cNvSpPr/>
      </dsp:nvSpPr>
      <dsp:spPr>
        <a:xfrm>
          <a:off x="5653478" y="1417728"/>
          <a:ext cx="2260981" cy="180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20447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600" kern="1200">
              <a:sym typeface="+mn-ea"/>
            </a:rPr>
            <a:t>不可违抗性</a:t>
          </a:r>
          <a:endParaRPr lang="zh-CN" altLang="en-US" sz="4600" kern="1200"/>
        </a:p>
      </dsp:txBody>
      <dsp:txXfrm>
        <a:off x="5706455" y="1470705"/>
        <a:ext cx="2155027" cy="17028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#1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#1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Sty" val="arr"/>
              <dgm:param type="endSty" val="noArr"/>
              <dgm:param type="begPts" val="auto"/>
              <dgm:param type="endPts" val="ct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#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#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#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nodeHorzAlign" val="l"/>
          <dgm:param type="horzAlign" val="l"/>
        </dgm:alg>
      </dgm:if>
      <dgm:else name="Name2">
        <dgm:alg type="lin">
          <dgm:param type="linDir" val="fromT"/>
          <dgm:param type="vertAlign" val="mid"/>
          <dgm:param type="nodeHorzAlign" val="r"/>
          <dgm:param type="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nodeHorzAlign" val="l"/>
              <dgm:param type="horzAlign" val="l"/>
            </dgm:alg>
          </dgm:if>
          <dgm:else name="Name6">
            <dgm:alg type="lin">
              <dgm:param type="linDir" val="fromR"/>
              <dgm:param type="nodeHorzAlign" val="r"/>
              <dgm:param type="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type="round2SameRect" r:blip="" rot="90">
                    <dgm:adjLst/>
                  </dgm:shape>
                </dgm:if>
                <dgm:else name="Name12">
                  <dgm:shape xmlns:r="http://schemas.openxmlformats.org/officeDocument/2006/relationships" type="round2SameRect" r:blip="" rot="-90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#3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4#2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Sty" val="arr"/>
              <dgm:param type="endSty" val="noArr"/>
              <dgm:param type="begPts" val="auto"/>
              <dgm:param type="endPts" val="ct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2770" y="1431824"/>
            <a:ext cx="6872756" cy="3865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35830" y="5512523"/>
            <a:ext cx="5886637" cy="451024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55095" y="0"/>
            <a:ext cx="636905" cy="6369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.jpeg"/><Relationship Id="rId3" Type="http://schemas.openxmlformats.org/officeDocument/2006/relationships/tags" Target="../tags/tag2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.jpeg"/><Relationship Id="rId2" Type="http://schemas.openxmlformats.org/officeDocument/2006/relationships/tags" Target="../tags/tag3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" Type="http://schemas.openxmlformats.org/officeDocument/2006/relationships/diagramData" Target="../diagrams/data4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.jpeg"/><Relationship Id="rId2" Type="http://schemas.openxmlformats.org/officeDocument/2006/relationships/tags" Target="../tags/tag4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5.xml"/><Relationship Id="rId4" Type="http://schemas.openxmlformats.org/officeDocument/2006/relationships/diagramColors" Target="../diagrams/colors5.xml"/><Relationship Id="rId3" Type="http://schemas.openxmlformats.org/officeDocument/2006/relationships/diagramQuickStyle" Target="../diagrams/quickStyle5.xml"/><Relationship Id="rId2" Type="http://schemas.openxmlformats.org/officeDocument/2006/relationships/diagramLayout" Target="../diagrams/layout5.xml"/><Relationship Id="rId1" Type="http://schemas.openxmlformats.org/officeDocument/2006/relationships/diagramData" Target="../diagrams/data5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6.xml"/><Relationship Id="rId4" Type="http://schemas.openxmlformats.org/officeDocument/2006/relationships/diagramColors" Target="../diagrams/colors6.xml"/><Relationship Id="rId3" Type="http://schemas.openxmlformats.org/officeDocument/2006/relationships/diagramQuickStyle" Target="../diagrams/quickStyle6.xml"/><Relationship Id="rId2" Type="http://schemas.openxmlformats.org/officeDocument/2006/relationships/diagramLayout" Target="../diagrams/layout6.xml"/><Relationship Id="rId1" Type="http://schemas.openxmlformats.org/officeDocument/2006/relationships/diagramData" Target="../diagrams/data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7.xml"/><Relationship Id="rId4" Type="http://schemas.openxmlformats.org/officeDocument/2006/relationships/diagramColors" Target="../diagrams/colors7.xml"/><Relationship Id="rId3" Type="http://schemas.openxmlformats.org/officeDocument/2006/relationships/diagramQuickStyle" Target="../diagrams/quickStyle7.xml"/><Relationship Id="rId2" Type="http://schemas.openxmlformats.org/officeDocument/2006/relationships/diagramLayout" Target="../diagrams/layout7.xml"/><Relationship Id="rId1" Type="http://schemas.openxmlformats.org/officeDocument/2006/relationships/diagramData" Target="../diagrams/data7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24.xml"/><Relationship Id="rId16" Type="http://schemas.openxmlformats.org/officeDocument/2006/relationships/tags" Target="../tags/tag23.xml"/><Relationship Id="rId15" Type="http://schemas.openxmlformats.org/officeDocument/2006/relationships/tags" Target="../tags/tag22.xml"/><Relationship Id="rId14" Type="http://schemas.openxmlformats.org/officeDocument/2006/relationships/tags" Target="../tags/tag21.xml"/><Relationship Id="rId13" Type="http://schemas.openxmlformats.org/officeDocument/2006/relationships/tags" Target="../tags/tag20.xml"/><Relationship Id="rId12" Type="http://schemas.openxmlformats.org/officeDocument/2006/relationships/tags" Target="../tags/tag19.xml"/><Relationship Id="rId11" Type="http://schemas.openxmlformats.org/officeDocument/2006/relationships/tags" Target="../tags/tag18.xml"/><Relationship Id="rId10" Type="http://schemas.openxmlformats.org/officeDocument/2006/relationships/tags" Target="../tags/tag17.xml"/><Relationship Id="rId1" Type="http://schemas.openxmlformats.org/officeDocument/2006/relationships/tags" Target="../tags/tag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.jpeg"/><Relationship Id="rId2" Type="http://schemas.openxmlformats.org/officeDocument/2006/relationships/tags" Target="../tags/tag25.xml"/><Relationship Id="rId1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.jpeg"/><Relationship Id="rId2" Type="http://schemas.openxmlformats.org/officeDocument/2006/relationships/tags" Target="../tags/tag26.xml"/><Relationship Id="rId1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8.xml"/><Relationship Id="rId4" Type="http://schemas.openxmlformats.org/officeDocument/2006/relationships/diagramColors" Target="../diagrams/colors8.xml"/><Relationship Id="rId3" Type="http://schemas.openxmlformats.org/officeDocument/2006/relationships/diagramQuickStyle" Target="../diagrams/quickStyle8.xml"/><Relationship Id="rId2" Type="http://schemas.openxmlformats.org/officeDocument/2006/relationships/diagramLayout" Target="../diagrams/layout8.xml"/><Relationship Id="rId1" Type="http://schemas.openxmlformats.org/officeDocument/2006/relationships/diagramData" Target="../diagrams/data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.jpeg"/><Relationship Id="rId2" Type="http://schemas.openxmlformats.org/officeDocument/2006/relationships/tags" Target="../tags/tag27.xml"/><Relationship Id="rId1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.jpeg"/><Relationship Id="rId2" Type="http://schemas.openxmlformats.org/officeDocument/2006/relationships/tags" Target="../tags/tag28.xml"/><Relationship Id="rId1" Type="http://schemas.openxmlformats.org/officeDocument/2006/relationships/image" Target="../media/image9.jpe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5" Type="http://schemas.openxmlformats.org/officeDocument/2006/relationships/slideLayout" Target="../slideLayouts/slideLayout2.xml"/><Relationship Id="rId24" Type="http://schemas.openxmlformats.org/officeDocument/2006/relationships/tags" Target="../tags/tag52.xml"/><Relationship Id="rId23" Type="http://schemas.openxmlformats.org/officeDocument/2006/relationships/tags" Target="../tags/tag51.xml"/><Relationship Id="rId22" Type="http://schemas.openxmlformats.org/officeDocument/2006/relationships/tags" Target="../tags/tag50.xml"/><Relationship Id="rId21" Type="http://schemas.openxmlformats.org/officeDocument/2006/relationships/tags" Target="../tags/tag49.xml"/><Relationship Id="rId20" Type="http://schemas.openxmlformats.org/officeDocument/2006/relationships/tags" Target="../tags/tag48.xml"/><Relationship Id="rId2" Type="http://schemas.openxmlformats.org/officeDocument/2006/relationships/tags" Target="../tags/tag30.xml"/><Relationship Id="rId19" Type="http://schemas.openxmlformats.org/officeDocument/2006/relationships/tags" Target="../tags/tag47.xml"/><Relationship Id="rId18" Type="http://schemas.openxmlformats.org/officeDocument/2006/relationships/tags" Target="../tags/tag46.xml"/><Relationship Id="rId17" Type="http://schemas.openxmlformats.org/officeDocument/2006/relationships/tags" Target="../tags/tag45.xml"/><Relationship Id="rId16" Type="http://schemas.openxmlformats.org/officeDocument/2006/relationships/tags" Target="../tags/tag44.xml"/><Relationship Id="rId15" Type="http://schemas.openxmlformats.org/officeDocument/2006/relationships/tags" Target="../tags/tag43.xml"/><Relationship Id="rId14" Type="http://schemas.openxmlformats.org/officeDocument/2006/relationships/tags" Target="../tags/tag42.xml"/><Relationship Id="rId13" Type="http://schemas.openxmlformats.org/officeDocument/2006/relationships/tags" Target="../tags/tag41.xml"/><Relationship Id="rId12" Type="http://schemas.openxmlformats.org/officeDocument/2006/relationships/tags" Target="../tags/tag40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tags" Target="../tags/tag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 167"/>
          <p:cNvSpPr/>
          <p:nvPr/>
        </p:nvSpPr>
        <p:spPr>
          <a:xfrm>
            <a:off x="1600200" y="1047115"/>
            <a:ext cx="8991600" cy="262128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55725" y="1569085"/>
            <a:ext cx="9723755" cy="1325880"/>
          </a:xfrm>
        </p:spPr>
        <p:txBody>
          <a:bodyPr/>
          <a:lstStyle/>
          <a:p>
            <a:pPr algn="ctr"/>
            <a:r>
              <a:rPr lang="zh-CN" altLang="en-US" sz="5400"/>
              <a:t>高级职业技能等级</a:t>
            </a:r>
            <a:endParaRPr lang="zh-CN" altLang="en-US" sz="5400"/>
          </a:p>
        </p:txBody>
      </p:sp>
      <p:sp>
        <p:nvSpPr>
          <p:cNvPr id="7" name="矩形 6"/>
          <p:cNvSpPr/>
          <p:nvPr/>
        </p:nvSpPr>
        <p:spPr>
          <a:xfrm>
            <a:off x="2704465" y="4575175"/>
            <a:ext cx="678243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sym typeface="+mn-ea"/>
              </a:rPr>
              <a:t>主讲人：李小龙</a:t>
            </a:r>
            <a:endParaRPr lang="zh-CN" altLang="en-US" sz="3200" b="1">
              <a:ln w="12700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sym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639445"/>
            <a:ext cx="10515600" cy="1325563"/>
          </a:xfrm>
        </p:spPr>
        <p:txBody>
          <a:bodyPr anchor="ctr" anchorCtr="0">
            <a:normAutofit/>
          </a:bodyPr>
          <a:lstStyle/>
          <a:p>
            <a:pPr algn="ctr"/>
            <a:r>
              <a:rPr lang="zh-CN" altLang="en-US">
                <a:sym typeface="+mn-ea"/>
              </a:rPr>
              <a:t>第</a:t>
            </a:r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章  职业道德</a:t>
            </a:r>
            <a:endParaRPr lang="zh-CN" altLang="en-US"/>
          </a:p>
        </p:txBody>
      </p:sp>
      <p:graphicFrame>
        <p:nvGraphicFramePr>
          <p:cNvPr id="4" name="图示 3"/>
          <p:cNvGraphicFramePr/>
          <p:nvPr/>
        </p:nvGraphicFramePr>
        <p:xfrm>
          <a:off x="3906520" y="2744470"/>
          <a:ext cx="4379595" cy="2189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091565"/>
            <a:ext cx="9144000" cy="1184275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第</a:t>
            </a:r>
            <a:r>
              <a:rPr lang="en-US" altLang="zh-CN"/>
              <a:t>1</a:t>
            </a:r>
            <a:r>
              <a:rPr lang="zh-CN" altLang="en-US"/>
              <a:t>节 职业道德的基本知识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2605405"/>
            <a:ext cx="9144000" cy="2920365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/>
              <a:t>一、道德的定义和作用</a:t>
            </a:r>
            <a:endParaRPr lang="zh-CN" altLang="en-US" sz="2800"/>
          </a:p>
          <a:p>
            <a:pPr algn="l"/>
            <a:r>
              <a:rPr lang="zh-CN" altLang="en-US" sz="2800"/>
              <a:t>二、职业道德与市场经济</a:t>
            </a:r>
            <a:endParaRPr lang="zh-CN" altLang="en-US" sz="2800"/>
          </a:p>
          <a:p>
            <a:pPr algn="l"/>
            <a:r>
              <a:rPr lang="zh-CN" altLang="en-US" sz="2800"/>
              <a:t>三、职业道德是事业成功的保障</a:t>
            </a:r>
            <a:endParaRPr lang="zh-CN" altLang="en-US" sz="2800"/>
          </a:p>
          <a:p>
            <a:pPr algn="l"/>
            <a:r>
              <a:rPr lang="zh-CN" altLang="en-US" sz="2800"/>
              <a:t>四、职业道德修养</a:t>
            </a:r>
            <a:endParaRPr lang="zh-CN" altLang="en-US" sz="2800"/>
          </a:p>
          <a:p>
            <a:pPr algn="ctr"/>
            <a:endParaRPr lang="zh-CN" altLang="en-US" sz="2800"/>
          </a:p>
        </p:txBody>
      </p:sp>
      <p:pic>
        <p:nvPicPr>
          <p:cNvPr id="4" name="图片 3" descr="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362690" y="0"/>
            <a:ext cx="829310" cy="657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一、道德的定义和作用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/>
              <a:t>1</a:t>
            </a:r>
            <a:r>
              <a:rPr lang="zh-CN" altLang="en-US"/>
              <a:t>、道德的定义：</a:t>
            </a:r>
            <a:endParaRPr lang="zh-CN" altLang="en-US"/>
          </a:p>
          <a:p>
            <a:r>
              <a:rPr lang="zh-CN" altLang="en-US"/>
              <a:t>  道德是区别人和动物的一个很重要的标志，是一定社会、一定阶级向人们提出的</a:t>
            </a:r>
            <a:r>
              <a:rPr lang="zh-CN" altLang="en-US">
                <a:solidFill>
                  <a:schemeClr val="tx1"/>
                </a:solidFill>
              </a:rPr>
              <a:t>处理</a:t>
            </a:r>
            <a:r>
              <a:rPr lang="zh-CN" altLang="en-US">
                <a:solidFill>
                  <a:srgbClr val="FF0000"/>
                </a:solidFill>
              </a:rPr>
              <a:t>人和人之间、个人和社会之间、个人与自然之间</a:t>
            </a:r>
            <a:r>
              <a:rPr lang="zh-CN" altLang="en-US">
                <a:solidFill>
                  <a:schemeClr val="tx1"/>
                </a:solidFill>
              </a:rPr>
              <a:t>各种关系的一种特殊的行为规范</a:t>
            </a:r>
            <a:r>
              <a:rPr lang="zh-CN" altLang="en-US"/>
              <a:t>。</a:t>
            </a:r>
            <a:endParaRPr lang="en-US" altLang="zh-CN"/>
          </a:p>
        </p:txBody>
      </p:sp>
      <p:pic>
        <p:nvPicPr>
          <p:cNvPr id="6" name="内容占位符 5" descr="6430961_201601250959270421427896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7048500" y="3841750"/>
            <a:ext cx="3484880" cy="2335530"/>
          </a:xfrm>
          <a:prstGeom prst="rect">
            <a:avLst/>
          </a:prstGeom>
        </p:spPr>
      </p:pic>
      <p:pic>
        <p:nvPicPr>
          <p:cNvPr id="7" name="图片 6" descr="F20050225102418000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9940" y="785495"/>
            <a:ext cx="3302635" cy="2453640"/>
          </a:xfrm>
          <a:prstGeom prst="rect">
            <a:avLst/>
          </a:prstGeom>
        </p:spPr>
      </p:pic>
      <p:pic>
        <p:nvPicPr>
          <p:cNvPr id="4" name="图片 3" descr="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362690" y="0"/>
            <a:ext cx="829310" cy="657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/>
              <a:t>2.</a:t>
            </a:r>
            <a:r>
              <a:rPr lang="zh-CN" altLang="en-US"/>
              <a:t>道德规范的作用：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  道德不是由国家强制执行的。它是依靠</a:t>
            </a:r>
            <a:r>
              <a:rPr lang="zh-CN" altLang="en-US">
                <a:solidFill>
                  <a:srgbClr val="FF0000"/>
                </a:solidFill>
              </a:rPr>
              <a:t>社会舆论、人们的良心、教育感化、典型示范</a:t>
            </a:r>
            <a:r>
              <a:rPr lang="zh-CN" altLang="en-US"/>
              <a:t>等唤起人们的知耻心，培养人们的道德责任感和善恶判断能力。</a:t>
            </a:r>
            <a:endParaRPr lang="zh-CN" altLang="en-US"/>
          </a:p>
        </p:txBody>
      </p:sp>
      <p:pic>
        <p:nvPicPr>
          <p:cNvPr id="4" name="内容占位符 3" descr="2012060517261995276229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416675" y="1825625"/>
            <a:ext cx="4937125" cy="3418205"/>
          </a:xfrm>
          <a:prstGeom prst="rect">
            <a:avLst/>
          </a:prstGeom>
        </p:spPr>
      </p:pic>
      <p:pic>
        <p:nvPicPr>
          <p:cNvPr id="2" name="图片 1" descr="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362690" y="0"/>
            <a:ext cx="829310" cy="657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二、职业道德与市场经济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/>
              <a:t>职业道德的定义：是指从事一定职业劳动的人们，在特定的工</a:t>
            </a:r>
            <a:endParaRPr lang="zh-CN" altLang="en-US"/>
          </a:p>
          <a:p>
            <a:endParaRPr lang="zh-CN" altLang="en-US"/>
          </a:p>
          <a:p>
            <a:pPr marL="0" indent="0">
              <a:buNone/>
            </a:pPr>
            <a:r>
              <a:rPr lang="zh-CN" altLang="en-US"/>
              <a:t>作和劳动中以其</a:t>
            </a:r>
            <a:r>
              <a:rPr lang="zh-CN" altLang="en-US" u="sng"/>
              <a:t>内心信念</a:t>
            </a:r>
            <a:r>
              <a:rPr lang="zh-CN" altLang="en-US"/>
              <a:t>和</a:t>
            </a:r>
            <a:r>
              <a:rPr lang="zh-CN" altLang="en-US" u="sng"/>
              <a:t>特殊社会手段</a:t>
            </a:r>
            <a:r>
              <a:rPr lang="zh-CN" altLang="en-US"/>
              <a:t>来维系的，以善恶进行</a:t>
            </a:r>
            <a:endParaRPr lang="zh-CN" altLang="en-US"/>
          </a:p>
          <a:p>
            <a:endParaRPr lang="zh-CN" altLang="en-US"/>
          </a:p>
          <a:p>
            <a:pPr marL="0" indent="0">
              <a:buNone/>
            </a:pPr>
            <a:r>
              <a:rPr lang="zh-CN" altLang="en-US"/>
              <a:t>评判进行评价的</a:t>
            </a:r>
            <a:r>
              <a:rPr lang="zh-CN" altLang="en-US">
                <a:solidFill>
                  <a:srgbClr val="FF0000"/>
                </a:solidFill>
              </a:rPr>
              <a:t>心理认知、行为原则和行为规范</a:t>
            </a:r>
            <a:r>
              <a:rPr lang="zh-CN" altLang="en-US"/>
              <a:t>的总和，是人们</a:t>
            </a:r>
            <a:endParaRPr lang="zh-CN" altLang="en-US"/>
          </a:p>
          <a:p>
            <a:endParaRPr lang="zh-CN" altLang="en-US"/>
          </a:p>
          <a:p>
            <a:pPr marL="0" indent="0">
              <a:buNone/>
            </a:pPr>
            <a:r>
              <a:rPr lang="zh-CN" altLang="en-US"/>
              <a:t>在从事职业的过程中形成的一种内在的、非强制性的约束机制。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/>
        </p:nvGraphicFramePr>
        <p:xfrm>
          <a:off x="2032000" y="719455"/>
          <a:ext cx="8128000" cy="5418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1.</a:t>
            </a:r>
            <a:r>
              <a:rPr lang="zh-CN" altLang="en-US"/>
              <a:t>职业道德是企业文化的重要组成部分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地位表现是：</a:t>
            </a:r>
            <a:endParaRPr lang="zh-CN" altLang="en-US"/>
          </a:p>
          <a:p>
            <a:r>
              <a:rPr lang="en-US" altLang="zh-CN"/>
              <a:t>1.</a:t>
            </a:r>
            <a:r>
              <a:rPr lang="zh-CN" altLang="en-US"/>
              <a:t>环境由员工维护和爱护；</a:t>
            </a:r>
            <a:endParaRPr lang="zh-CN" altLang="en-US"/>
          </a:p>
          <a:p>
            <a:r>
              <a:rPr lang="en-US" altLang="zh-CN"/>
              <a:t>2.</a:t>
            </a:r>
            <a:r>
              <a:rPr lang="zh-CN" altLang="en-US"/>
              <a:t>规章制度由员工遵守；</a:t>
            </a:r>
            <a:endParaRPr lang="zh-CN" altLang="en-US"/>
          </a:p>
          <a:p>
            <a:r>
              <a:rPr lang="en-US" altLang="zh-CN"/>
              <a:t>3.</a:t>
            </a:r>
            <a:r>
              <a:rPr lang="zh-CN" altLang="en-US"/>
              <a:t>企业价值观、经营之道和企业发展战略目标主体是员工；</a:t>
            </a:r>
            <a:endParaRPr lang="zh-CN" altLang="en-US"/>
          </a:p>
          <a:p>
            <a:r>
              <a:rPr lang="en-US" altLang="zh-CN"/>
              <a:t>4.</a:t>
            </a:r>
            <a:r>
              <a:rPr lang="zh-CN" altLang="en-US"/>
              <a:t>企业作风和企业礼仪是员工职业道德的表现；</a:t>
            </a:r>
            <a:endParaRPr lang="zh-CN" altLang="en-US"/>
          </a:p>
          <a:p>
            <a:r>
              <a:rPr lang="en-US" altLang="zh-CN"/>
              <a:t>5.</a:t>
            </a:r>
            <a:r>
              <a:rPr lang="zh-CN" altLang="en-US"/>
              <a:t>提高员工科学文化素质和职业技能具有推动作用；</a:t>
            </a:r>
            <a:endParaRPr lang="zh-CN" altLang="en-US"/>
          </a:p>
          <a:p>
            <a:r>
              <a:rPr lang="en-US" altLang="zh-CN"/>
              <a:t>6.</a:t>
            </a:r>
            <a:r>
              <a:rPr lang="zh-CN" altLang="en-US"/>
              <a:t>企业形象是企业文化的综合表现。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6388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>
                <a:sym typeface="+mn-ea"/>
              </a:rPr>
              <a:t>2.</a:t>
            </a:r>
            <a:r>
              <a:rPr lang="zh-CN" altLang="en-US">
                <a:sym typeface="+mn-ea"/>
              </a:rPr>
              <a:t>职业道德是增强企业凝聚力的手段</a:t>
            </a:r>
            <a:endParaRPr lang="zh-CN" altLang="en-US"/>
          </a:p>
        </p:txBody>
      </p:sp>
      <p:graphicFrame>
        <p:nvGraphicFramePr>
          <p:cNvPr id="4" name="图示 3"/>
          <p:cNvGraphicFramePr/>
          <p:nvPr/>
        </p:nvGraphicFramePr>
        <p:xfrm>
          <a:off x="2854325" y="2099310"/>
          <a:ext cx="6147435" cy="3574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3.</a:t>
            </a:r>
            <a:r>
              <a:rPr lang="zh-CN" altLang="en-US"/>
              <a:t>职业道德可以提高企业的市场竞争力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/>
              <a:t>竞争定义：是指在</a:t>
            </a:r>
            <a:r>
              <a:rPr lang="zh-CN" altLang="en-US" u="sng"/>
              <a:t>市场经济条件下</a:t>
            </a:r>
            <a:r>
              <a:rPr lang="zh-CN" altLang="en-US"/>
              <a:t>，各经济行为主体为了某种</a:t>
            </a:r>
            <a:r>
              <a:rPr lang="zh-CN" altLang="en-US" u="sng"/>
              <a:t>经</a:t>
            </a:r>
            <a:endParaRPr lang="zh-CN" altLang="en-US" u="sng"/>
          </a:p>
          <a:p>
            <a:endParaRPr lang="zh-CN" altLang="en-US" u="sng"/>
          </a:p>
          <a:p>
            <a:pPr marL="0" indent="0">
              <a:buNone/>
            </a:pPr>
            <a:r>
              <a:rPr lang="zh-CN" altLang="en-US" u="sng"/>
              <a:t>济利益</a:t>
            </a:r>
            <a:r>
              <a:rPr lang="zh-CN" altLang="en-US"/>
              <a:t>以获得</a:t>
            </a:r>
            <a:r>
              <a:rPr lang="zh-CN" altLang="en-US" u="sng"/>
              <a:t>生存和发展的需要</a:t>
            </a:r>
            <a:r>
              <a:rPr lang="zh-CN" altLang="en-US"/>
              <a:t>而进行的</a:t>
            </a:r>
            <a:r>
              <a:rPr lang="zh-CN" altLang="en-US" u="sng"/>
              <a:t>相互追赶、争夺有力利</a:t>
            </a:r>
            <a:endParaRPr lang="zh-CN" altLang="en-US" u="sng"/>
          </a:p>
          <a:p>
            <a:endParaRPr lang="zh-CN" altLang="en-US" u="sng"/>
          </a:p>
          <a:p>
            <a:pPr marL="0" indent="0">
              <a:buNone/>
            </a:pPr>
            <a:r>
              <a:rPr lang="zh-CN" altLang="en-US" u="sng"/>
              <a:t>条件</a:t>
            </a:r>
            <a:r>
              <a:rPr lang="zh-CN" altLang="en-US"/>
              <a:t>的优胜劣汰的运动过程。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/>
        </p:nvGraphicFramePr>
        <p:xfrm>
          <a:off x="812800" y="491490"/>
          <a:ext cx="10703560" cy="5646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2.</a:t>
            </a:r>
            <a:r>
              <a:rPr lang="zh-CN" altLang="en-US"/>
              <a:t>职业理想的树立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/>
              <a:t>定义：是指人们对未来工作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r>
              <a:rPr lang="zh-CN" altLang="en-US"/>
              <a:t>部门和工作种类的向往以及对</a:t>
            </a:r>
            <a:endParaRPr lang="zh-CN" altLang="en-US"/>
          </a:p>
          <a:p>
            <a:endParaRPr lang="zh-CN" altLang="en-US"/>
          </a:p>
          <a:p>
            <a:pPr marL="0" indent="0">
              <a:buNone/>
            </a:pPr>
            <a:r>
              <a:rPr lang="zh-CN" altLang="en-US"/>
              <a:t>职业发展将达到的水平、程度</a:t>
            </a:r>
            <a:endParaRPr lang="zh-CN" altLang="en-US"/>
          </a:p>
          <a:p>
            <a:endParaRPr lang="zh-CN" altLang="en-US"/>
          </a:p>
          <a:p>
            <a:pPr marL="0" indent="0">
              <a:buNone/>
            </a:pPr>
            <a:r>
              <a:rPr lang="zh-CN" altLang="en-US"/>
              <a:t>的憧憬。</a:t>
            </a:r>
            <a:endParaRPr lang="zh-CN" altLang="en-US"/>
          </a:p>
        </p:txBody>
      </p:sp>
      <p:pic>
        <p:nvPicPr>
          <p:cNvPr id="4" name="内容占位符 3" descr="5cb85bf3378fc3a559edf81df8c78fcf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019800" y="1431925"/>
            <a:ext cx="5405755" cy="4055745"/>
          </a:xfrm>
          <a:prstGeom prst="rect">
            <a:avLst/>
          </a:prstGeom>
        </p:spPr>
      </p:pic>
      <p:pic>
        <p:nvPicPr>
          <p:cNvPr id="5" name="图片 4" descr="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362690" y="0"/>
            <a:ext cx="829310" cy="657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95605"/>
            <a:ext cx="10515600" cy="1325563"/>
          </a:xfrm>
        </p:spPr>
        <p:txBody>
          <a:bodyPr/>
          <a:lstStyle/>
          <a:p>
            <a:pPr algn="ctr"/>
            <a:r>
              <a:rPr lang="zh-CN" altLang="en-US">
                <a:sym typeface="+mn-ea"/>
              </a:rPr>
              <a:t>职业理想有初、中、高三个层次</a:t>
            </a:r>
            <a:endParaRPr lang="zh-CN" altLang="en-US"/>
          </a:p>
        </p:txBody>
      </p:sp>
      <p:graphicFrame>
        <p:nvGraphicFramePr>
          <p:cNvPr id="4" name="图示 3"/>
          <p:cNvGraphicFramePr/>
          <p:nvPr/>
        </p:nvGraphicFramePr>
        <p:xfrm>
          <a:off x="1864360" y="1721485"/>
          <a:ext cx="8128000" cy="4535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>
                <a:sym typeface="+mn-ea"/>
              </a:rPr>
              <a:t>3.</a:t>
            </a:r>
            <a:r>
              <a:rPr lang="zh-CN" altLang="en-US">
                <a:sym typeface="+mn-ea"/>
              </a:rPr>
              <a:t>提高道德水平是人格升华的重要途径</a:t>
            </a:r>
            <a:endParaRPr lang="zh-CN" altLang="en-US"/>
          </a:p>
        </p:txBody>
      </p:sp>
      <p:graphicFrame>
        <p:nvGraphicFramePr>
          <p:cNvPr id="4" name="图示 3"/>
          <p:cNvGraphicFramePr/>
          <p:nvPr/>
        </p:nvGraphicFramePr>
        <p:xfrm>
          <a:off x="683895" y="1691005"/>
          <a:ext cx="8904605" cy="4446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四、职业道德修养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/>
              <a:t>1.</a:t>
            </a:r>
            <a:r>
              <a:rPr lang="zh-CN" altLang="en-US"/>
              <a:t>职业道德修养的概念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     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修养的定义：是指人们为了在</a:t>
            </a:r>
            <a:r>
              <a:rPr lang="zh-CN" altLang="en-US">
                <a:solidFill>
                  <a:srgbClr val="FF0000"/>
                </a:solidFill>
              </a:rPr>
              <a:t>理论、知识、艺术、思想、道德品质</a:t>
            </a:r>
            <a:endParaRPr lang="zh-CN" altLang="en-US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zh-CN" altLang="en-US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/>
              <a:t>等方面达到一定的水平，所进行的自我教育、自我锻炼、自我改造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r>
              <a:rPr lang="zh-CN" altLang="en-US"/>
              <a:t>和自我完善的活动过程。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      </a:t>
            </a:r>
            <a:r>
              <a:rPr lang="zh-CN" altLang="en-US">
                <a:solidFill>
                  <a:srgbClr val="FF0000"/>
                </a:solidFill>
              </a:rPr>
              <a:t>职业道德修养的定义</a:t>
            </a:r>
            <a:r>
              <a:rPr lang="zh-CN" altLang="en-US"/>
              <a:t>：是指从事各种职业活动的人员，按照职</a:t>
            </a:r>
            <a:endParaRPr lang="zh-CN" altLang="en-US"/>
          </a:p>
          <a:p>
            <a:endParaRPr lang="zh-CN" altLang="en-US"/>
          </a:p>
          <a:p>
            <a:pPr marL="0" indent="0">
              <a:buNone/>
            </a:pPr>
            <a:r>
              <a:rPr lang="zh-CN" altLang="en-US"/>
              <a:t>业道德基本原则和规范，在职业活动中所进行的自我教育、自我</a:t>
            </a:r>
            <a:endParaRPr lang="zh-CN" altLang="en-US"/>
          </a:p>
          <a:p>
            <a:endParaRPr lang="zh-CN" altLang="en-US"/>
          </a:p>
          <a:p>
            <a:pPr marL="0" indent="0">
              <a:buNone/>
            </a:pPr>
            <a:r>
              <a:rPr lang="zh-CN" altLang="en-US"/>
              <a:t>锻炼、自我改造和自我完善，使自己形成良好的职业道德品质，</a:t>
            </a:r>
            <a:endParaRPr lang="zh-CN" altLang="en-US"/>
          </a:p>
          <a:p>
            <a:endParaRPr lang="zh-CN" altLang="en-US"/>
          </a:p>
          <a:p>
            <a:pPr marL="0" indent="0">
              <a:buNone/>
            </a:pPr>
            <a:r>
              <a:rPr lang="zh-CN" altLang="en-US"/>
              <a:t>达到一定的职业道德境界。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>
                <a:sym typeface="+mn-ea"/>
              </a:rPr>
              <a:t>达到职业境界的要素</a:t>
            </a:r>
            <a:endParaRPr lang="zh-CN" altLang="en-US"/>
          </a:p>
        </p:txBody>
      </p:sp>
      <p:graphicFrame>
        <p:nvGraphicFramePr>
          <p:cNvPr id="4" name="图示 3"/>
          <p:cNvGraphicFramePr/>
          <p:nvPr/>
        </p:nvGraphicFramePr>
        <p:xfrm>
          <a:off x="2763520" y="1691005"/>
          <a:ext cx="6664960" cy="4351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>
                <a:sym typeface="+mn-ea"/>
              </a:rPr>
              <a:t>2.</a:t>
            </a:r>
            <a:r>
              <a:rPr lang="zh-CN" altLang="en-US">
                <a:sym typeface="+mn-ea"/>
              </a:rPr>
              <a:t>职业道德修养途径</a:t>
            </a:r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1"/>
            </p:custDataLst>
          </p:nvPr>
        </p:nvSpPr>
        <p:spPr bwMode="auto">
          <a:xfrm>
            <a:off x="784433" y="1638717"/>
            <a:ext cx="9782322" cy="1002570"/>
          </a:xfrm>
          <a:custGeom>
            <a:avLst/>
            <a:gdLst>
              <a:gd name="connsiteX0" fmla="*/ 9172116 w 9559256"/>
              <a:gd name="connsiteY0" fmla="*/ 443714 h 979708"/>
              <a:gd name="connsiteX1" fmla="*/ 0 w 9559256"/>
              <a:gd name="connsiteY1" fmla="*/ 443714 h 979708"/>
              <a:gd name="connsiteX2" fmla="*/ 0 w 9559256"/>
              <a:gd name="connsiteY2" fmla="*/ 332875 h 979708"/>
              <a:gd name="connsiteX3" fmla="*/ 8939653 w 9559256"/>
              <a:gd name="connsiteY3" fmla="*/ 332875 h 979708"/>
              <a:gd name="connsiteX4" fmla="*/ 8914087 w 9559256"/>
              <a:gd name="connsiteY4" fmla="*/ 313673 h 979708"/>
              <a:gd name="connsiteX5" fmla="*/ 8907645 w 9559256"/>
              <a:gd name="connsiteY5" fmla="*/ 306607 h 979708"/>
              <a:gd name="connsiteX6" fmla="*/ 8901202 w 9559256"/>
              <a:gd name="connsiteY6" fmla="*/ 299541 h 979708"/>
              <a:gd name="connsiteX7" fmla="*/ 8895680 w 9559256"/>
              <a:gd name="connsiteY7" fmla="*/ 292475 h 979708"/>
              <a:gd name="connsiteX8" fmla="*/ 8890771 w 9559256"/>
              <a:gd name="connsiteY8" fmla="*/ 284487 h 979708"/>
              <a:gd name="connsiteX9" fmla="*/ 8885863 w 9559256"/>
              <a:gd name="connsiteY9" fmla="*/ 276807 h 979708"/>
              <a:gd name="connsiteX10" fmla="*/ 8881261 w 9559256"/>
              <a:gd name="connsiteY10" fmla="*/ 269126 h 979708"/>
              <a:gd name="connsiteX11" fmla="*/ 8877273 w 9559256"/>
              <a:gd name="connsiteY11" fmla="*/ 260831 h 979708"/>
              <a:gd name="connsiteX12" fmla="*/ 8873898 w 9559256"/>
              <a:gd name="connsiteY12" fmla="*/ 252844 h 979708"/>
              <a:gd name="connsiteX13" fmla="*/ 8870524 w 9559256"/>
              <a:gd name="connsiteY13" fmla="*/ 244241 h 979708"/>
              <a:gd name="connsiteX14" fmla="*/ 8867763 w 9559256"/>
              <a:gd name="connsiteY14" fmla="*/ 235639 h 979708"/>
              <a:gd name="connsiteX15" fmla="*/ 8865615 w 9559256"/>
              <a:gd name="connsiteY15" fmla="*/ 227344 h 979708"/>
              <a:gd name="connsiteX16" fmla="*/ 8863468 w 9559256"/>
              <a:gd name="connsiteY16" fmla="*/ 218742 h 979708"/>
              <a:gd name="connsiteX17" fmla="*/ 8862240 w 9559256"/>
              <a:gd name="connsiteY17" fmla="*/ 209832 h 979708"/>
              <a:gd name="connsiteX18" fmla="*/ 8861013 w 9559256"/>
              <a:gd name="connsiteY18" fmla="*/ 201230 h 979708"/>
              <a:gd name="connsiteX19" fmla="*/ 8860706 w 9559256"/>
              <a:gd name="connsiteY19" fmla="*/ 192321 h 979708"/>
              <a:gd name="connsiteX20" fmla="*/ 8860400 w 9559256"/>
              <a:gd name="connsiteY20" fmla="*/ 183719 h 979708"/>
              <a:gd name="connsiteX21" fmla="*/ 8860706 w 9559256"/>
              <a:gd name="connsiteY21" fmla="*/ 175116 h 979708"/>
              <a:gd name="connsiteX22" fmla="*/ 8861013 w 9559256"/>
              <a:gd name="connsiteY22" fmla="*/ 166207 h 979708"/>
              <a:gd name="connsiteX23" fmla="*/ 8862240 w 9559256"/>
              <a:gd name="connsiteY23" fmla="*/ 157298 h 979708"/>
              <a:gd name="connsiteX24" fmla="*/ 8863468 w 9559256"/>
              <a:gd name="connsiteY24" fmla="*/ 148388 h 979708"/>
              <a:gd name="connsiteX25" fmla="*/ 8865615 w 9559256"/>
              <a:gd name="connsiteY25" fmla="*/ 140093 h 979708"/>
              <a:gd name="connsiteX26" fmla="*/ 8867763 w 9559256"/>
              <a:gd name="connsiteY26" fmla="*/ 131491 h 979708"/>
              <a:gd name="connsiteX27" fmla="*/ 8870524 w 9559256"/>
              <a:gd name="connsiteY27" fmla="*/ 122889 h 979708"/>
              <a:gd name="connsiteX28" fmla="*/ 8873898 w 9559256"/>
              <a:gd name="connsiteY28" fmla="*/ 114594 h 979708"/>
              <a:gd name="connsiteX29" fmla="*/ 8877273 w 9559256"/>
              <a:gd name="connsiteY29" fmla="*/ 106299 h 979708"/>
              <a:gd name="connsiteX30" fmla="*/ 8881261 w 9559256"/>
              <a:gd name="connsiteY30" fmla="*/ 98311 h 979708"/>
              <a:gd name="connsiteX31" fmla="*/ 8885863 w 9559256"/>
              <a:gd name="connsiteY31" fmla="*/ 90630 h 979708"/>
              <a:gd name="connsiteX32" fmla="*/ 8890771 w 9559256"/>
              <a:gd name="connsiteY32" fmla="*/ 82643 h 979708"/>
              <a:gd name="connsiteX33" fmla="*/ 8895680 w 9559256"/>
              <a:gd name="connsiteY33" fmla="*/ 75269 h 979708"/>
              <a:gd name="connsiteX34" fmla="*/ 8901202 w 9559256"/>
              <a:gd name="connsiteY34" fmla="*/ 67896 h 979708"/>
              <a:gd name="connsiteX35" fmla="*/ 8907645 w 9559256"/>
              <a:gd name="connsiteY35" fmla="*/ 60830 h 979708"/>
              <a:gd name="connsiteX36" fmla="*/ 8914087 w 9559256"/>
              <a:gd name="connsiteY36" fmla="*/ 53764 h 979708"/>
              <a:gd name="connsiteX37" fmla="*/ 8920836 w 9559256"/>
              <a:gd name="connsiteY37" fmla="*/ 47312 h 979708"/>
              <a:gd name="connsiteX38" fmla="*/ 8928199 w 9559256"/>
              <a:gd name="connsiteY38" fmla="*/ 41475 h 979708"/>
              <a:gd name="connsiteX39" fmla="*/ 8935255 w 9559256"/>
              <a:gd name="connsiteY39" fmla="*/ 35638 h 979708"/>
              <a:gd name="connsiteX40" fmla="*/ 8942925 w 9559256"/>
              <a:gd name="connsiteY40" fmla="*/ 30415 h 979708"/>
              <a:gd name="connsiteX41" fmla="*/ 8950288 w 9559256"/>
              <a:gd name="connsiteY41" fmla="*/ 25499 h 979708"/>
              <a:gd name="connsiteX42" fmla="*/ 8958571 w 9559256"/>
              <a:gd name="connsiteY42" fmla="*/ 21198 h 979708"/>
              <a:gd name="connsiteX43" fmla="*/ 8966547 w 9559256"/>
              <a:gd name="connsiteY43" fmla="*/ 16897 h 979708"/>
              <a:gd name="connsiteX44" fmla="*/ 8974830 w 9559256"/>
              <a:gd name="connsiteY44" fmla="*/ 13518 h 979708"/>
              <a:gd name="connsiteX45" fmla="*/ 8982807 w 9559256"/>
              <a:gd name="connsiteY45" fmla="*/ 10138 h 979708"/>
              <a:gd name="connsiteX46" fmla="*/ 8991397 w 9559256"/>
              <a:gd name="connsiteY46" fmla="*/ 7680 h 979708"/>
              <a:gd name="connsiteX47" fmla="*/ 8999987 w 9559256"/>
              <a:gd name="connsiteY47" fmla="*/ 5223 h 979708"/>
              <a:gd name="connsiteX48" fmla="*/ 9008577 w 9559256"/>
              <a:gd name="connsiteY48" fmla="*/ 3687 h 979708"/>
              <a:gd name="connsiteX49" fmla="*/ 9017474 w 9559256"/>
              <a:gd name="connsiteY49" fmla="*/ 2150 h 979708"/>
              <a:gd name="connsiteX50" fmla="*/ 9025757 w 9559256"/>
              <a:gd name="connsiteY50" fmla="*/ 1229 h 979708"/>
              <a:gd name="connsiteX51" fmla="*/ 9034654 w 9559256"/>
              <a:gd name="connsiteY51" fmla="*/ 307 h 979708"/>
              <a:gd name="connsiteX52" fmla="*/ 9043550 w 9559256"/>
              <a:gd name="connsiteY52" fmla="*/ 0 h 979708"/>
              <a:gd name="connsiteX53" fmla="*/ 9052447 w 9559256"/>
              <a:gd name="connsiteY53" fmla="*/ 307 h 979708"/>
              <a:gd name="connsiteX54" fmla="*/ 9061037 w 9559256"/>
              <a:gd name="connsiteY54" fmla="*/ 1229 h 979708"/>
              <a:gd name="connsiteX55" fmla="*/ 9069934 w 9559256"/>
              <a:gd name="connsiteY55" fmla="*/ 2150 h 979708"/>
              <a:gd name="connsiteX56" fmla="*/ 9078524 w 9559256"/>
              <a:gd name="connsiteY56" fmla="*/ 3687 h 979708"/>
              <a:gd name="connsiteX57" fmla="*/ 9087421 w 9559256"/>
              <a:gd name="connsiteY57" fmla="*/ 5223 h 979708"/>
              <a:gd name="connsiteX58" fmla="*/ 9095704 w 9559256"/>
              <a:gd name="connsiteY58" fmla="*/ 7680 h 979708"/>
              <a:gd name="connsiteX59" fmla="*/ 9104294 w 9559256"/>
              <a:gd name="connsiteY59" fmla="*/ 10138 h 979708"/>
              <a:gd name="connsiteX60" fmla="*/ 9112577 w 9559256"/>
              <a:gd name="connsiteY60" fmla="*/ 13518 h 979708"/>
              <a:gd name="connsiteX61" fmla="*/ 9120860 w 9559256"/>
              <a:gd name="connsiteY61" fmla="*/ 16897 h 979708"/>
              <a:gd name="connsiteX62" fmla="*/ 9128837 w 9559256"/>
              <a:gd name="connsiteY62" fmla="*/ 21198 h 979708"/>
              <a:gd name="connsiteX63" fmla="*/ 9136813 w 9559256"/>
              <a:gd name="connsiteY63" fmla="*/ 25499 h 979708"/>
              <a:gd name="connsiteX64" fmla="*/ 9144483 w 9559256"/>
              <a:gd name="connsiteY64" fmla="*/ 30415 h 979708"/>
              <a:gd name="connsiteX65" fmla="*/ 9151846 w 9559256"/>
              <a:gd name="connsiteY65" fmla="*/ 35638 h 979708"/>
              <a:gd name="connsiteX66" fmla="*/ 9159208 w 9559256"/>
              <a:gd name="connsiteY66" fmla="*/ 41475 h 979708"/>
              <a:gd name="connsiteX67" fmla="*/ 9166264 w 9559256"/>
              <a:gd name="connsiteY67" fmla="*/ 47312 h 979708"/>
              <a:gd name="connsiteX68" fmla="*/ 9173014 w 9559256"/>
              <a:gd name="connsiteY68" fmla="*/ 53764 h 979708"/>
              <a:gd name="connsiteX69" fmla="*/ 9505569 w 9559256"/>
              <a:gd name="connsiteY69" fmla="*/ 386793 h 979708"/>
              <a:gd name="connsiteX70" fmla="*/ 9511398 w 9559256"/>
              <a:gd name="connsiteY70" fmla="*/ 392937 h 979708"/>
              <a:gd name="connsiteX71" fmla="*/ 9517226 w 9559256"/>
              <a:gd name="connsiteY71" fmla="*/ 399696 h 979708"/>
              <a:gd name="connsiteX72" fmla="*/ 9522749 w 9559256"/>
              <a:gd name="connsiteY72" fmla="*/ 406455 h 979708"/>
              <a:gd name="connsiteX73" fmla="*/ 9527657 w 9559256"/>
              <a:gd name="connsiteY73" fmla="*/ 413828 h 979708"/>
              <a:gd name="connsiteX74" fmla="*/ 9532566 w 9559256"/>
              <a:gd name="connsiteY74" fmla="*/ 421509 h 979708"/>
              <a:gd name="connsiteX75" fmla="*/ 9536861 w 9559256"/>
              <a:gd name="connsiteY75" fmla="*/ 428882 h 979708"/>
              <a:gd name="connsiteX76" fmla="*/ 9540849 w 9559256"/>
              <a:gd name="connsiteY76" fmla="*/ 436870 h 979708"/>
              <a:gd name="connsiteX77" fmla="*/ 9544837 w 9559256"/>
              <a:gd name="connsiteY77" fmla="*/ 445165 h 979708"/>
              <a:gd name="connsiteX78" fmla="*/ 9547905 w 9559256"/>
              <a:gd name="connsiteY78" fmla="*/ 453153 h 979708"/>
              <a:gd name="connsiteX79" fmla="*/ 9550666 w 9559256"/>
              <a:gd name="connsiteY79" fmla="*/ 461755 h 979708"/>
              <a:gd name="connsiteX80" fmla="*/ 9553120 w 9559256"/>
              <a:gd name="connsiteY80" fmla="*/ 470357 h 979708"/>
              <a:gd name="connsiteX81" fmla="*/ 9555268 w 9559256"/>
              <a:gd name="connsiteY81" fmla="*/ 479266 h 979708"/>
              <a:gd name="connsiteX82" fmla="*/ 9557108 w 9559256"/>
              <a:gd name="connsiteY82" fmla="*/ 488483 h 979708"/>
              <a:gd name="connsiteX83" fmla="*/ 9558029 w 9559256"/>
              <a:gd name="connsiteY83" fmla="*/ 497700 h 979708"/>
              <a:gd name="connsiteX84" fmla="*/ 9558949 w 9559256"/>
              <a:gd name="connsiteY84" fmla="*/ 506916 h 979708"/>
              <a:gd name="connsiteX85" fmla="*/ 9559256 w 9559256"/>
              <a:gd name="connsiteY85" fmla="*/ 516440 h 979708"/>
              <a:gd name="connsiteX86" fmla="*/ 9558949 w 9559256"/>
              <a:gd name="connsiteY86" fmla="*/ 525964 h 979708"/>
              <a:gd name="connsiteX87" fmla="*/ 9558029 w 9559256"/>
              <a:gd name="connsiteY87" fmla="*/ 535181 h 979708"/>
              <a:gd name="connsiteX88" fmla="*/ 9557108 w 9559256"/>
              <a:gd name="connsiteY88" fmla="*/ 544397 h 979708"/>
              <a:gd name="connsiteX89" fmla="*/ 9555268 w 9559256"/>
              <a:gd name="connsiteY89" fmla="*/ 553307 h 979708"/>
              <a:gd name="connsiteX90" fmla="*/ 9553120 w 9559256"/>
              <a:gd name="connsiteY90" fmla="*/ 562524 h 979708"/>
              <a:gd name="connsiteX91" fmla="*/ 9550666 w 9559256"/>
              <a:gd name="connsiteY91" fmla="*/ 570819 h 979708"/>
              <a:gd name="connsiteX92" fmla="*/ 9547905 w 9559256"/>
              <a:gd name="connsiteY92" fmla="*/ 579421 h 979708"/>
              <a:gd name="connsiteX93" fmla="*/ 9544837 w 9559256"/>
              <a:gd name="connsiteY93" fmla="*/ 587716 h 979708"/>
              <a:gd name="connsiteX94" fmla="*/ 9540849 w 9559256"/>
              <a:gd name="connsiteY94" fmla="*/ 596011 h 979708"/>
              <a:gd name="connsiteX95" fmla="*/ 9536861 w 9559256"/>
              <a:gd name="connsiteY95" fmla="*/ 603691 h 979708"/>
              <a:gd name="connsiteX96" fmla="*/ 9532566 w 9559256"/>
              <a:gd name="connsiteY96" fmla="*/ 611679 h 979708"/>
              <a:gd name="connsiteX97" fmla="*/ 9527657 w 9559256"/>
              <a:gd name="connsiteY97" fmla="*/ 619052 h 979708"/>
              <a:gd name="connsiteX98" fmla="*/ 9522749 w 9559256"/>
              <a:gd name="connsiteY98" fmla="*/ 626426 h 979708"/>
              <a:gd name="connsiteX99" fmla="*/ 9517226 w 9559256"/>
              <a:gd name="connsiteY99" fmla="*/ 633185 h 979708"/>
              <a:gd name="connsiteX100" fmla="*/ 9511398 w 9559256"/>
              <a:gd name="connsiteY100" fmla="*/ 639943 h 979708"/>
              <a:gd name="connsiteX101" fmla="*/ 9505569 w 9559256"/>
              <a:gd name="connsiteY101" fmla="*/ 646088 h 979708"/>
              <a:gd name="connsiteX102" fmla="*/ 9173014 w 9559256"/>
              <a:gd name="connsiteY102" fmla="*/ 978809 h 979708"/>
              <a:gd name="connsiteX103" fmla="*/ 9172116 w 9559256"/>
              <a:gd name="connsiteY103" fmla="*/ 979708 h 979708"/>
              <a:gd name="connsiteX104" fmla="*/ 9263556 w 9559256"/>
              <a:gd name="connsiteY104" fmla="*/ 535154 h 979708"/>
              <a:gd name="connsiteX0-1" fmla="*/ 9172116 w 9559256"/>
              <a:gd name="connsiteY0-2" fmla="*/ 443714 h 979708"/>
              <a:gd name="connsiteX1-3" fmla="*/ 0 w 9559256"/>
              <a:gd name="connsiteY1-4" fmla="*/ 443714 h 979708"/>
              <a:gd name="connsiteX2-5" fmla="*/ 0 w 9559256"/>
              <a:gd name="connsiteY2-6" fmla="*/ 332875 h 979708"/>
              <a:gd name="connsiteX3-7" fmla="*/ 8939653 w 9559256"/>
              <a:gd name="connsiteY3-8" fmla="*/ 332875 h 979708"/>
              <a:gd name="connsiteX4-9" fmla="*/ 8914087 w 9559256"/>
              <a:gd name="connsiteY4-10" fmla="*/ 313673 h 979708"/>
              <a:gd name="connsiteX5-11" fmla="*/ 8907645 w 9559256"/>
              <a:gd name="connsiteY5-12" fmla="*/ 306607 h 979708"/>
              <a:gd name="connsiteX6-13" fmla="*/ 8901202 w 9559256"/>
              <a:gd name="connsiteY6-14" fmla="*/ 299541 h 979708"/>
              <a:gd name="connsiteX7-15" fmla="*/ 8895680 w 9559256"/>
              <a:gd name="connsiteY7-16" fmla="*/ 292475 h 979708"/>
              <a:gd name="connsiteX8-17" fmla="*/ 8890771 w 9559256"/>
              <a:gd name="connsiteY8-18" fmla="*/ 284487 h 979708"/>
              <a:gd name="connsiteX9-19" fmla="*/ 8885863 w 9559256"/>
              <a:gd name="connsiteY9-20" fmla="*/ 276807 h 979708"/>
              <a:gd name="connsiteX10-21" fmla="*/ 8881261 w 9559256"/>
              <a:gd name="connsiteY10-22" fmla="*/ 269126 h 979708"/>
              <a:gd name="connsiteX11-23" fmla="*/ 8877273 w 9559256"/>
              <a:gd name="connsiteY11-24" fmla="*/ 260831 h 979708"/>
              <a:gd name="connsiteX12-25" fmla="*/ 8873898 w 9559256"/>
              <a:gd name="connsiteY12-26" fmla="*/ 252844 h 979708"/>
              <a:gd name="connsiteX13-27" fmla="*/ 8870524 w 9559256"/>
              <a:gd name="connsiteY13-28" fmla="*/ 244241 h 979708"/>
              <a:gd name="connsiteX14-29" fmla="*/ 8867763 w 9559256"/>
              <a:gd name="connsiteY14-30" fmla="*/ 235639 h 979708"/>
              <a:gd name="connsiteX15-31" fmla="*/ 8865615 w 9559256"/>
              <a:gd name="connsiteY15-32" fmla="*/ 227344 h 979708"/>
              <a:gd name="connsiteX16-33" fmla="*/ 8863468 w 9559256"/>
              <a:gd name="connsiteY16-34" fmla="*/ 218742 h 979708"/>
              <a:gd name="connsiteX17-35" fmla="*/ 8862240 w 9559256"/>
              <a:gd name="connsiteY17-36" fmla="*/ 209832 h 979708"/>
              <a:gd name="connsiteX18-37" fmla="*/ 8861013 w 9559256"/>
              <a:gd name="connsiteY18-38" fmla="*/ 201230 h 979708"/>
              <a:gd name="connsiteX19-39" fmla="*/ 8860706 w 9559256"/>
              <a:gd name="connsiteY19-40" fmla="*/ 192321 h 979708"/>
              <a:gd name="connsiteX20-41" fmla="*/ 8860400 w 9559256"/>
              <a:gd name="connsiteY20-42" fmla="*/ 183719 h 979708"/>
              <a:gd name="connsiteX21-43" fmla="*/ 8860706 w 9559256"/>
              <a:gd name="connsiteY21-44" fmla="*/ 175116 h 979708"/>
              <a:gd name="connsiteX22-45" fmla="*/ 8861013 w 9559256"/>
              <a:gd name="connsiteY22-46" fmla="*/ 166207 h 979708"/>
              <a:gd name="connsiteX23-47" fmla="*/ 8862240 w 9559256"/>
              <a:gd name="connsiteY23-48" fmla="*/ 157298 h 979708"/>
              <a:gd name="connsiteX24-49" fmla="*/ 8863468 w 9559256"/>
              <a:gd name="connsiteY24-50" fmla="*/ 148388 h 979708"/>
              <a:gd name="connsiteX25-51" fmla="*/ 8865615 w 9559256"/>
              <a:gd name="connsiteY25-52" fmla="*/ 140093 h 979708"/>
              <a:gd name="connsiteX26-53" fmla="*/ 8867763 w 9559256"/>
              <a:gd name="connsiteY26-54" fmla="*/ 131491 h 979708"/>
              <a:gd name="connsiteX27-55" fmla="*/ 8870524 w 9559256"/>
              <a:gd name="connsiteY27-56" fmla="*/ 122889 h 979708"/>
              <a:gd name="connsiteX28-57" fmla="*/ 8873898 w 9559256"/>
              <a:gd name="connsiteY28-58" fmla="*/ 114594 h 979708"/>
              <a:gd name="connsiteX29-59" fmla="*/ 8877273 w 9559256"/>
              <a:gd name="connsiteY29-60" fmla="*/ 106299 h 979708"/>
              <a:gd name="connsiteX30-61" fmla="*/ 8881261 w 9559256"/>
              <a:gd name="connsiteY30-62" fmla="*/ 98311 h 979708"/>
              <a:gd name="connsiteX31-63" fmla="*/ 8885863 w 9559256"/>
              <a:gd name="connsiteY31-64" fmla="*/ 90630 h 979708"/>
              <a:gd name="connsiteX32-65" fmla="*/ 8890771 w 9559256"/>
              <a:gd name="connsiteY32-66" fmla="*/ 82643 h 979708"/>
              <a:gd name="connsiteX33-67" fmla="*/ 8895680 w 9559256"/>
              <a:gd name="connsiteY33-68" fmla="*/ 75269 h 979708"/>
              <a:gd name="connsiteX34-69" fmla="*/ 8901202 w 9559256"/>
              <a:gd name="connsiteY34-70" fmla="*/ 67896 h 979708"/>
              <a:gd name="connsiteX35-71" fmla="*/ 8907645 w 9559256"/>
              <a:gd name="connsiteY35-72" fmla="*/ 60830 h 979708"/>
              <a:gd name="connsiteX36-73" fmla="*/ 8914087 w 9559256"/>
              <a:gd name="connsiteY36-74" fmla="*/ 53764 h 979708"/>
              <a:gd name="connsiteX37-75" fmla="*/ 8920836 w 9559256"/>
              <a:gd name="connsiteY37-76" fmla="*/ 47312 h 979708"/>
              <a:gd name="connsiteX38-77" fmla="*/ 8928199 w 9559256"/>
              <a:gd name="connsiteY38-78" fmla="*/ 41475 h 979708"/>
              <a:gd name="connsiteX39-79" fmla="*/ 8935255 w 9559256"/>
              <a:gd name="connsiteY39-80" fmla="*/ 35638 h 979708"/>
              <a:gd name="connsiteX40-81" fmla="*/ 8942925 w 9559256"/>
              <a:gd name="connsiteY40-82" fmla="*/ 30415 h 979708"/>
              <a:gd name="connsiteX41-83" fmla="*/ 8950288 w 9559256"/>
              <a:gd name="connsiteY41-84" fmla="*/ 25499 h 979708"/>
              <a:gd name="connsiteX42-85" fmla="*/ 8958571 w 9559256"/>
              <a:gd name="connsiteY42-86" fmla="*/ 21198 h 979708"/>
              <a:gd name="connsiteX43-87" fmla="*/ 8966547 w 9559256"/>
              <a:gd name="connsiteY43-88" fmla="*/ 16897 h 979708"/>
              <a:gd name="connsiteX44-89" fmla="*/ 8974830 w 9559256"/>
              <a:gd name="connsiteY44-90" fmla="*/ 13518 h 979708"/>
              <a:gd name="connsiteX45-91" fmla="*/ 8982807 w 9559256"/>
              <a:gd name="connsiteY45-92" fmla="*/ 10138 h 979708"/>
              <a:gd name="connsiteX46-93" fmla="*/ 8991397 w 9559256"/>
              <a:gd name="connsiteY46-94" fmla="*/ 7680 h 979708"/>
              <a:gd name="connsiteX47-95" fmla="*/ 8999987 w 9559256"/>
              <a:gd name="connsiteY47-96" fmla="*/ 5223 h 979708"/>
              <a:gd name="connsiteX48-97" fmla="*/ 9008577 w 9559256"/>
              <a:gd name="connsiteY48-98" fmla="*/ 3687 h 979708"/>
              <a:gd name="connsiteX49-99" fmla="*/ 9017474 w 9559256"/>
              <a:gd name="connsiteY49-100" fmla="*/ 2150 h 979708"/>
              <a:gd name="connsiteX50-101" fmla="*/ 9025757 w 9559256"/>
              <a:gd name="connsiteY50-102" fmla="*/ 1229 h 979708"/>
              <a:gd name="connsiteX51-103" fmla="*/ 9034654 w 9559256"/>
              <a:gd name="connsiteY51-104" fmla="*/ 307 h 979708"/>
              <a:gd name="connsiteX52-105" fmla="*/ 9043550 w 9559256"/>
              <a:gd name="connsiteY52-106" fmla="*/ 0 h 979708"/>
              <a:gd name="connsiteX53-107" fmla="*/ 9052447 w 9559256"/>
              <a:gd name="connsiteY53-108" fmla="*/ 307 h 979708"/>
              <a:gd name="connsiteX54-109" fmla="*/ 9061037 w 9559256"/>
              <a:gd name="connsiteY54-110" fmla="*/ 1229 h 979708"/>
              <a:gd name="connsiteX55-111" fmla="*/ 9069934 w 9559256"/>
              <a:gd name="connsiteY55-112" fmla="*/ 2150 h 979708"/>
              <a:gd name="connsiteX56-113" fmla="*/ 9078524 w 9559256"/>
              <a:gd name="connsiteY56-114" fmla="*/ 3687 h 979708"/>
              <a:gd name="connsiteX57-115" fmla="*/ 9087421 w 9559256"/>
              <a:gd name="connsiteY57-116" fmla="*/ 5223 h 979708"/>
              <a:gd name="connsiteX58-117" fmla="*/ 9095704 w 9559256"/>
              <a:gd name="connsiteY58-118" fmla="*/ 7680 h 979708"/>
              <a:gd name="connsiteX59-119" fmla="*/ 9104294 w 9559256"/>
              <a:gd name="connsiteY59-120" fmla="*/ 10138 h 979708"/>
              <a:gd name="connsiteX60-121" fmla="*/ 9112577 w 9559256"/>
              <a:gd name="connsiteY60-122" fmla="*/ 13518 h 979708"/>
              <a:gd name="connsiteX61-123" fmla="*/ 9120860 w 9559256"/>
              <a:gd name="connsiteY61-124" fmla="*/ 16897 h 979708"/>
              <a:gd name="connsiteX62-125" fmla="*/ 9128837 w 9559256"/>
              <a:gd name="connsiteY62-126" fmla="*/ 21198 h 979708"/>
              <a:gd name="connsiteX63-127" fmla="*/ 9136813 w 9559256"/>
              <a:gd name="connsiteY63-128" fmla="*/ 25499 h 979708"/>
              <a:gd name="connsiteX64-129" fmla="*/ 9144483 w 9559256"/>
              <a:gd name="connsiteY64-130" fmla="*/ 30415 h 979708"/>
              <a:gd name="connsiteX65-131" fmla="*/ 9151846 w 9559256"/>
              <a:gd name="connsiteY65-132" fmla="*/ 35638 h 979708"/>
              <a:gd name="connsiteX66-133" fmla="*/ 9159208 w 9559256"/>
              <a:gd name="connsiteY66-134" fmla="*/ 41475 h 979708"/>
              <a:gd name="connsiteX67-135" fmla="*/ 9166264 w 9559256"/>
              <a:gd name="connsiteY67-136" fmla="*/ 47312 h 979708"/>
              <a:gd name="connsiteX68-137" fmla="*/ 9173014 w 9559256"/>
              <a:gd name="connsiteY68-138" fmla="*/ 53764 h 979708"/>
              <a:gd name="connsiteX69-139" fmla="*/ 9505569 w 9559256"/>
              <a:gd name="connsiteY69-140" fmla="*/ 386793 h 979708"/>
              <a:gd name="connsiteX70-141" fmla="*/ 9511398 w 9559256"/>
              <a:gd name="connsiteY70-142" fmla="*/ 392937 h 979708"/>
              <a:gd name="connsiteX71-143" fmla="*/ 9517226 w 9559256"/>
              <a:gd name="connsiteY71-144" fmla="*/ 399696 h 979708"/>
              <a:gd name="connsiteX72-145" fmla="*/ 9522749 w 9559256"/>
              <a:gd name="connsiteY72-146" fmla="*/ 406455 h 979708"/>
              <a:gd name="connsiteX73-147" fmla="*/ 9527657 w 9559256"/>
              <a:gd name="connsiteY73-148" fmla="*/ 413828 h 979708"/>
              <a:gd name="connsiteX74-149" fmla="*/ 9532566 w 9559256"/>
              <a:gd name="connsiteY74-150" fmla="*/ 421509 h 979708"/>
              <a:gd name="connsiteX75-151" fmla="*/ 9536861 w 9559256"/>
              <a:gd name="connsiteY75-152" fmla="*/ 428882 h 979708"/>
              <a:gd name="connsiteX76-153" fmla="*/ 9540849 w 9559256"/>
              <a:gd name="connsiteY76-154" fmla="*/ 436870 h 979708"/>
              <a:gd name="connsiteX77-155" fmla="*/ 9544837 w 9559256"/>
              <a:gd name="connsiteY77-156" fmla="*/ 445165 h 979708"/>
              <a:gd name="connsiteX78-157" fmla="*/ 9547905 w 9559256"/>
              <a:gd name="connsiteY78-158" fmla="*/ 453153 h 979708"/>
              <a:gd name="connsiteX79-159" fmla="*/ 9550666 w 9559256"/>
              <a:gd name="connsiteY79-160" fmla="*/ 461755 h 979708"/>
              <a:gd name="connsiteX80-161" fmla="*/ 9553120 w 9559256"/>
              <a:gd name="connsiteY80-162" fmla="*/ 470357 h 979708"/>
              <a:gd name="connsiteX81-163" fmla="*/ 9555268 w 9559256"/>
              <a:gd name="connsiteY81-164" fmla="*/ 479266 h 979708"/>
              <a:gd name="connsiteX82-165" fmla="*/ 9557108 w 9559256"/>
              <a:gd name="connsiteY82-166" fmla="*/ 488483 h 979708"/>
              <a:gd name="connsiteX83-167" fmla="*/ 9558029 w 9559256"/>
              <a:gd name="connsiteY83-168" fmla="*/ 497700 h 979708"/>
              <a:gd name="connsiteX84-169" fmla="*/ 9558949 w 9559256"/>
              <a:gd name="connsiteY84-170" fmla="*/ 506916 h 979708"/>
              <a:gd name="connsiteX85-171" fmla="*/ 9559256 w 9559256"/>
              <a:gd name="connsiteY85-172" fmla="*/ 516440 h 979708"/>
              <a:gd name="connsiteX86-173" fmla="*/ 9558949 w 9559256"/>
              <a:gd name="connsiteY86-174" fmla="*/ 525964 h 979708"/>
              <a:gd name="connsiteX87-175" fmla="*/ 9558029 w 9559256"/>
              <a:gd name="connsiteY87-176" fmla="*/ 535181 h 979708"/>
              <a:gd name="connsiteX88-177" fmla="*/ 9557108 w 9559256"/>
              <a:gd name="connsiteY88-178" fmla="*/ 544397 h 979708"/>
              <a:gd name="connsiteX89-179" fmla="*/ 9555268 w 9559256"/>
              <a:gd name="connsiteY89-180" fmla="*/ 553307 h 979708"/>
              <a:gd name="connsiteX90-181" fmla="*/ 9553120 w 9559256"/>
              <a:gd name="connsiteY90-182" fmla="*/ 562524 h 979708"/>
              <a:gd name="connsiteX91-183" fmla="*/ 9550666 w 9559256"/>
              <a:gd name="connsiteY91-184" fmla="*/ 570819 h 979708"/>
              <a:gd name="connsiteX92-185" fmla="*/ 9547905 w 9559256"/>
              <a:gd name="connsiteY92-186" fmla="*/ 579421 h 979708"/>
              <a:gd name="connsiteX93-187" fmla="*/ 9544837 w 9559256"/>
              <a:gd name="connsiteY93-188" fmla="*/ 587716 h 979708"/>
              <a:gd name="connsiteX94-189" fmla="*/ 9540849 w 9559256"/>
              <a:gd name="connsiteY94-190" fmla="*/ 596011 h 979708"/>
              <a:gd name="connsiteX95-191" fmla="*/ 9536861 w 9559256"/>
              <a:gd name="connsiteY95-192" fmla="*/ 603691 h 979708"/>
              <a:gd name="connsiteX96-193" fmla="*/ 9532566 w 9559256"/>
              <a:gd name="connsiteY96-194" fmla="*/ 611679 h 979708"/>
              <a:gd name="connsiteX97-195" fmla="*/ 9527657 w 9559256"/>
              <a:gd name="connsiteY97-196" fmla="*/ 619052 h 979708"/>
              <a:gd name="connsiteX98-197" fmla="*/ 9522749 w 9559256"/>
              <a:gd name="connsiteY98-198" fmla="*/ 626426 h 979708"/>
              <a:gd name="connsiteX99-199" fmla="*/ 9517226 w 9559256"/>
              <a:gd name="connsiteY99-200" fmla="*/ 633185 h 979708"/>
              <a:gd name="connsiteX100-201" fmla="*/ 9511398 w 9559256"/>
              <a:gd name="connsiteY100-202" fmla="*/ 639943 h 979708"/>
              <a:gd name="connsiteX101-203" fmla="*/ 9505569 w 9559256"/>
              <a:gd name="connsiteY101-204" fmla="*/ 646088 h 979708"/>
              <a:gd name="connsiteX102-205" fmla="*/ 9173014 w 9559256"/>
              <a:gd name="connsiteY102-206" fmla="*/ 978809 h 979708"/>
              <a:gd name="connsiteX103-207" fmla="*/ 9172116 w 9559256"/>
              <a:gd name="connsiteY103-208" fmla="*/ 979708 h 979708"/>
              <a:gd name="connsiteX0-209" fmla="*/ 0 w 9559256"/>
              <a:gd name="connsiteY0-210" fmla="*/ 443714 h 979708"/>
              <a:gd name="connsiteX1-211" fmla="*/ 0 w 9559256"/>
              <a:gd name="connsiteY1-212" fmla="*/ 332875 h 979708"/>
              <a:gd name="connsiteX2-213" fmla="*/ 8939653 w 9559256"/>
              <a:gd name="connsiteY2-214" fmla="*/ 332875 h 979708"/>
              <a:gd name="connsiteX3-215" fmla="*/ 8914087 w 9559256"/>
              <a:gd name="connsiteY3-216" fmla="*/ 313673 h 979708"/>
              <a:gd name="connsiteX4-217" fmla="*/ 8907645 w 9559256"/>
              <a:gd name="connsiteY4-218" fmla="*/ 306607 h 979708"/>
              <a:gd name="connsiteX5-219" fmla="*/ 8901202 w 9559256"/>
              <a:gd name="connsiteY5-220" fmla="*/ 299541 h 979708"/>
              <a:gd name="connsiteX6-221" fmla="*/ 8895680 w 9559256"/>
              <a:gd name="connsiteY6-222" fmla="*/ 292475 h 979708"/>
              <a:gd name="connsiteX7-223" fmla="*/ 8890771 w 9559256"/>
              <a:gd name="connsiteY7-224" fmla="*/ 284487 h 979708"/>
              <a:gd name="connsiteX8-225" fmla="*/ 8885863 w 9559256"/>
              <a:gd name="connsiteY8-226" fmla="*/ 276807 h 979708"/>
              <a:gd name="connsiteX9-227" fmla="*/ 8881261 w 9559256"/>
              <a:gd name="connsiteY9-228" fmla="*/ 269126 h 979708"/>
              <a:gd name="connsiteX10-229" fmla="*/ 8877273 w 9559256"/>
              <a:gd name="connsiteY10-230" fmla="*/ 260831 h 979708"/>
              <a:gd name="connsiteX11-231" fmla="*/ 8873898 w 9559256"/>
              <a:gd name="connsiteY11-232" fmla="*/ 252844 h 979708"/>
              <a:gd name="connsiteX12-233" fmla="*/ 8870524 w 9559256"/>
              <a:gd name="connsiteY12-234" fmla="*/ 244241 h 979708"/>
              <a:gd name="connsiteX13-235" fmla="*/ 8867763 w 9559256"/>
              <a:gd name="connsiteY13-236" fmla="*/ 235639 h 979708"/>
              <a:gd name="connsiteX14-237" fmla="*/ 8865615 w 9559256"/>
              <a:gd name="connsiteY14-238" fmla="*/ 227344 h 979708"/>
              <a:gd name="connsiteX15-239" fmla="*/ 8863468 w 9559256"/>
              <a:gd name="connsiteY15-240" fmla="*/ 218742 h 979708"/>
              <a:gd name="connsiteX16-241" fmla="*/ 8862240 w 9559256"/>
              <a:gd name="connsiteY16-242" fmla="*/ 209832 h 979708"/>
              <a:gd name="connsiteX17-243" fmla="*/ 8861013 w 9559256"/>
              <a:gd name="connsiteY17-244" fmla="*/ 201230 h 979708"/>
              <a:gd name="connsiteX18-245" fmla="*/ 8860706 w 9559256"/>
              <a:gd name="connsiteY18-246" fmla="*/ 192321 h 979708"/>
              <a:gd name="connsiteX19-247" fmla="*/ 8860400 w 9559256"/>
              <a:gd name="connsiteY19-248" fmla="*/ 183719 h 979708"/>
              <a:gd name="connsiteX20-249" fmla="*/ 8860706 w 9559256"/>
              <a:gd name="connsiteY20-250" fmla="*/ 175116 h 979708"/>
              <a:gd name="connsiteX21-251" fmla="*/ 8861013 w 9559256"/>
              <a:gd name="connsiteY21-252" fmla="*/ 166207 h 979708"/>
              <a:gd name="connsiteX22-253" fmla="*/ 8862240 w 9559256"/>
              <a:gd name="connsiteY22-254" fmla="*/ 157298 h 979708"/>
              <a:gd name="connsiteX23-255" fmla="*/ 8863468 w 9559256"/>
              <a:gd name="connsiteY23-256" fmla="*/ 148388 h 979708"/>
              <a:gd name="connsiteX24-257" fmla="*/ 8865615 w 9559256"/>
              <a:gd name="connsiteY24-258" fmla="*/ 140093 h 979708"/>
              <a:gd name="connsiteX25-259" fmla="*/ 8867763 w 9559256"/>
              <a:gd name="connsiteY25-260" fmla="*/ 131491 h 979708"/>
              <a:gd name="connsiteX26-261" fmla="*/ 8870524 w 9559256"/>
              <a:gd name="connsiteY26-262" fmla="*/ 122889 h 979708"/>
              <a:gd name="connsiteX27-263" fmla="*/ 8873898 w 9559256"/>
              <a:gd name="connsiteY27-264" fmla="*/ 114594 h 979708"/>
              <a:gd name="connsiteX28-265" fmla="*/ 8877273 w 9559256"/>
              <a:gd name="connsiteY28-266" fmla="*/ 106299 h 979708"/>
              <a:gd name="connsiteX29-267" fmla="*/ 8881261 w 9559256"/>
              <a:gd name="connsiteY29-268" fmla="*/ 98311 h 979708"/>
              <a:gd name="connsiteX30-269" fmla="*/ 8885863 w 9559256"/>
              <a:gd name="connsiteY30-270" fmla="*/ 90630 h 979708"/>
              <a:gd name="connsiteX31-271" fmla="*/ 8890771 w 9559256"/>
              <a:gd name="connsiteY31-272" fmla="*/ 82643 h 979708"/>
              <a:gd name="connsiteX32-273" fmla="*/ 8895680 w 9559256"/>
              <a:gd name="connsiteY32-274" fmla="*/ 75269 h 979708"/>
              <a:gd name="connsiteX33-275" fmla="*/ 8901202 w 9559256"/>
              <a:gd name="connsiteY33-276" fmla="*/ 67896 h 979708"/>
              <a:gd name="connsiteX34-277" fmla="*/ 8907645 w 9559256"/>
              <a:gd name="connsiteY34-278" fmla="*/ 60830 h 979708"/>
              <a:gd name="connsiteX35-279" fmla="*/ 8914087 w 9559256"/>
              <a:gd name="connsiteY35-280" fmla="*/ 53764 h 979708"/>
              <a:gd name="connsiteX36-281" fmla="*/ 8920836 w 9559256"/>
              <a:gd name="connsiteY36-282" fmla="*/ 47312 h 979708"/>
              <a:gd name="connsiteX37-283" fmla="*/ 8928199 w 9559256"/>
              <a:gd name="connsiteY37-284" fmla="*/ 41475 h 979708"/>
              <a:gd name="connsiteX38-285" fmla="*/ 8935255 w 9559256"/>
              <a:gd name="connsiteY38-286" fmla="*/ 35638 h 979708"/>
              <a:gd name="connsiteX39-287" fmla="*/ 8942925 w 9559256"/>
              <a:gd name="connsiteY39-288" fmla="*/ 30415 h 979708"/>
              <a:gd name="connsiteX40-289" fmla="*/ 8950288 w 9559256"/>
              <a:gd name="connsiteY40-290" fmla="*/ 25499 h 979708"/>
              <a:gd name="connsiteX41-291" fmla="*/ 8958571 w 9559256"/>
              <a:gd name="connsiteY41-292" fmla="*/ 21198 h 979708"/>
              <a:gd name="connsiteX42-293" fmla="*/ 8966547 w 9559256"/>
              <a:gd name="connsiteY42-294" fmla="*/ 16897 h 979708"/>
              <a:gd name="connsiteX43-295" fmla="*/ 8974830 w 9559256"/>
              <a:gd name="connsiteY43-296" fmla="*/ 13518 h 979708"/>
              <a:gd name="connsiteX44-297" fmla="*/ 8982807 w 9559256"/>
              <a:gd name="connsiteY44-298" fmla="*/ 10138 h 979708"/>
              <a:gd name="connsiteX45-299" fmla="*/ 8991397 w 9559256"/>
              <a:gd name="connsiteY45-300" fmla="*/ 7680 h 979708"/>
              <a:gd name="connsiteX46-301" fmla="*/ 8999987 w 9559256"/>
              <a:gd name="connsiteY46-302" fmla="*/ 5223 h 979708"/>
              <a:gd name="connsiteX47-303" fmla="*/ 9008577 w 9559256"/>
              <a:gd name="connsiteY47-304" fmla="*/ 3687 h 979708"/>
              <a:gd name="connsiteX48-305" fmla="*/ 9017474 w 9559256"/>
              <a:gd name="connsiteY48-306" fmla="*/ 2150 h 979708"/>
              <a:gd name="connsiteX49-307" fmla="*/ 9025757 w 9559256"/>
              <a:gd name="connsiteY49-308" fmla="*/ 1229 h 979708"/>
              <a:gd name="connsiteX50-309" fmla="*/ 9034654 w 9559256"/>
              <a:gd name="connsiteY50-310" fmla="*/ 307 h 979708"/>
              <a:gd name="connsiteX51-311" fmla="*/ 9043550 w 9559256"/>
              <a:gd name="connsiteY51-312" fmla="*/ 0 h 979708"/>
              <a:gd name="connsiteX52-313" fmla="*/ 9052447 w 9559256"/>
              <a:gd name="connsiteY52-314" fmla="*/ 307 h 979708"/>
              <a:gd name="connsiteX53-315" fmla="*/ 9061037 w 9559256"/>
              <a:gd name="connsiteY53-316" fmla="*/ 1229 h 979708"/>
              <a:gd name="connsiteX54-317" fmla="*/ 9069934 w 9559256"/>
              <a:gd name="connsiteY54-318" fmla="*/ 2150 h 979708"/>
              <a:gd name="connsiteX55-319" fmla="*/ 9078524 w 9559256"/>
              <a:gd name="connsiteY55-320" fmla="*/ 3687 h 979708"/>
              <a:gd name="connsiteX56-321" fmla="*/ 9087421 w 9559256"/>
              <a:gd name="connsiteY56-322" fmla="*/ 5223 h 979708"/>
              <a:gd name="connsiteX57-323" fmla="*/ 9095704 w 9559256"/>
              <a:gd name="connsiteY57-324" fmla="*/ 7680 h 979708"/>
              <a:gd name="connsiteX58-325" fmla="*/ 9104294 w 9559256"/>
              <a:gd name="connsiteY58-326" fmla="*/ 10138 h 979708"/>
              <a:gd name="connsiteX59-327" fmla="*/ 9112577 w 9559256"/>
              <a:gd name="connsiteY59-328" fmla="*/ 13518 h 979708"/>
              <a:gd name="connsiteX60-329" fmla="*/ 9120860 w 9559256"/>
              <a:gd name="connsiteY60-330" fmla="*/ 16897 h 979708"/>
              <a:gd name="connsiteX61-331" fmla="*/ 9128837 w 9559256"/>
              <a:gd name="connsiteY61-332" fmla="*/ 21198 h 979708"/>
              <a:gd name="connsiteX62-333" fmla="*/ 9136813 w 9559256"/>
              <a:gd name="connsiteY62-334" fmla="*/ 25499 h 979708"/>
              <a:gd name="connsiteX63-335" fmla="*/ 9144483 w 9559256"/>
              <a:gd name="connsiteY63-336" fmla="*/ 30415 h 979708"/>
              <a:gd name="connsiteX64-337" fmla="*/ 9151846 w 9559256"/>
              <a:gd name="connsiteY64-338" fmla="*/ 35638 h 979708"/>
              <a:gd name="connsiteX65-339" fmla="*/ 9159208 w 9559256"/>
              <a:gd name="connsiteY65-340" fmla="*/ 41475 h 979708"/>
              <a:gd name="connsiteX66-341" fmla="*/ 9166264 w 9559256"/>
              <a:gd name="connsiteY66-342" fmla="*/ 47312 h 979708"/>
              <a:gd name="connsiteX67-343" fmla="*/ 9173014 w 9559256"/>
              <a:gd name="connsiteY67-344" fmla="*/ 53764 h 979708"/>
              <a:gd name="connsiteX68-345" fmla="*/ 9505569 w 9559256"/>
              <a:gd name="connsiteY68-346" fmla="*/ 386793 h 979708"/>
              <a:gd name="connsiteX69-347" fmla="*/ 9511398 w 9559256"/>
              <a:gd name="connsiteY69-348" fmla="*/ 392937 h 979708"/>
              <a:gd name="connsiteX70-349" fmla="*/ 9517226 w 9559256"/>
              <a:gd name="connsiteY70-350" fmla="*/ 399696 h 979708"/>
              <a:gd name="connsiteX71-351" fmla="*/ 9522749 w 9559256"/>
              <a:gd name="connsiteY71-352" fmla="*/ 406455 h 979708"/>
              <a:gd name="connsiteX72-353" fmla="*/ 9527657 w 9559256"/>
              <a:gd name="connsiteY72-354" fmla="*/ 413828 h 979708"/>
              <a:gd name="connsiteX73-355" fmla="*/ 9532566 w 9559256"/>
              <a:gd name="connsiteY73-356" fmla="*/ 421509 h 979708"/>
              <a:gd name="connsiteX74-357" fmla="*/ 9536861 w 9559256"/>
              <a:gd name="connsiteY74-358" fmla="*/ 428882 h 979708"/>
              <a:gd name="connsiteX75-359" fmla="*/ 9540849 w 9559256"/>
              <a:gd name="connsiteY75-360" fmla="*/ 436870 h 979708"/>
              <a:gd name="connsiteX76-361" fmla="*/ 9544837 w 9559256"/>
              <a:gd name="connsiteY76-362" fmla="*/ 445165 h 979708"/>
              <a:gd name="connsiteX77-363" fmla="*/ 9547905 w 9559256"/>
              <a:gd name="connsiteY77-364" fmla="*/ 453153 h 979708"/>
              <a:gd name="connsiteX78-365" fmla="*/ 9550666 w 9559256"/>
              <a:gd name="connsiteY78-366" fmla="*/ 461755 h 979708"/>
              <a:gd name="connsiteX79-367" fmla="*/ 9553120 w 9559256"/>
              <a:gd name="connsiteY79-368" fmla="*/ 470357 h 979708"/>
              <a:gd name="connsiteX80-369" fmla="*/ 9555268 w 9559256"/>
              <a:gd name="connsiteY80-370" fmla="*/ 479266 h 979708"/>
              <a:gd name="connsiteX81-371" fmla="*/ 9557108 w 9559256"/>
              <a:gd name="connsiteY81-372" fmla="*/ 488483 h 979708"/>
              <a:gd name="connsiteX82-373" fmla="*/ 9558029 w 9559256"/>
              <a:gd name="connsiteY82-374" fmla="*/ 497700 h 979708"/>
              <a:gd name="connsiteX83-375" fmla="*/ 9558949 w 9559256"/>
              <a:gd name="connsiteY83-376" fmla="*/ 506916 h 979708"/>
              <a:gd name="connsiteX84-377" fmla="*/ 9559256 w 9559256"/>
              <a:gd name="connsiteY84-378" fmla="*/ 516440 h 979708"/>
              <a:gd name="connsiteX85-379" fmla="*/ 9558949 w 9559256"/>
              <a:gd name="connsiteY85-380" fmla="*/ 525964 h 979708"/>
              <a:gd name="connsiteX86-381" fmla="*/ 9558029 w 9559256"/>
              <a:gd name="connsiteY86-382" fmla="*/ 535181 h 979708"/>
              <a:gd name="connsiteX87-383" fmla="*/ 9557108 w 9559256"/>
              <a:gd name="connsiteY87-384" fmla="*/ 544397 h 979708"/>
              <a:gd name="connsiteX88-385" fmla="*/ 9555268 w 9559256"/>
              <a:gd name="connsiteY88-386" fmla="*/ 553307 h 979708"/>
              <a:gd name="connsiteX89-387" fmla="*/ 9553120 w 9559256"/>
              <a:gd name="connsiteY89-388" fmla="*/ 562524 h 979708"/>
              <a:gd name="connsiteX90-389" fmla="*/ 9550666 w 9559256"/>
              <a:gd name="connsiteY90-390" fmla="*/ 570819 h 979708"/>
              <a:gd name="connsiteX91-391" fmla="*/ 9547905 w 9559256"/>
              <a:gd name="connsiteY91-392" fmla="*/ 579421 h 979708"/>
              <a:gd name="connsiteX92-393" fmla="*/ 9544837 w 9559256"/>
              <a:gd name="connsiteY92-394" fmla="*/ 587716 h 979708"/>
              <a:gd name="connsiteX93-395" fmla="*/ 9540849 w 9559256"/>
              <a:gd name="connsiteY93-396" fmla="*/ 596011 h 979708"/>
              <a:gd name="connsiteX94-397" fmla="*/ 9536861 w 9559256"/>
              <a:gd name="connsiteY94-398" fmla="*/ 603691 h 979708"/>
              <a:gd name="connsiteX95-399" fmla="*/ 9532566 w 9559256"/>
              <a:gd name="connsiteY95-400" fmla="*/ 611679 h 979708"/>
              <a:gd name="connsiteX96-401" fmla="*/ 9527657 w 9559256"/>
              <a:gd name="connsiteY96-402" fmla="*/ 619052 h 979708"/>
              <a:gd name="connsiteX97-403" fmla="*/ 9522749 w 9559256"/>
              <a:gd name="connsiteY97-404" fmla="*/ 626426 h 979708"/>
              <a:gd name="connsiteX98-405" fmla="*/ 9517226 w 9559256"/>
              <a:gd name="connsiteY98-406" fmla="*/ 633185 h 979708"/>
              <a:gd name="connsiteX99-407" fmla="*/ 9511398 w 9559256"/>
              <a:gd name="connsiteY99-408" fmla="*/ 639943 h 979708"/>
              <a:gd name="connsiteX100-409" fmla="*/ 9505569 w 9559256"/>
              <a:gd name="connsiteY100-410" fmla="*/ 646088 h 979708"/>
              <a:gd name="connsiteX101-411" fmla="*/ 9173014 w 9559256"/>
              <a:gd name="connsiteY101-412" fmla="*/ 978809 h 979708"/>
              <a:gd name="connsiteX102-413" fmla="*/ 9172116 w 9559256"/>
              <a:gd name="connsiteY102-414" fmla="*/ 979708 h 979708"/>
              <a:gd name="connsiteX0-415" fmla="*/ 0 w 9559256"/>
              <a:gd name="connsiteY0-416" fmla="*/ 332875 h 979708"/>
              <a:gd name="connsiteX1-417" fmla="*/ 8939653 w 9559256"/>
              <a:gd name="connsiteY1-418" fmla="*/ 332875 h 979708"/>
              <a:gd name="connsiteX2-419" fmla="*/ 8914087 w 9559256"/>
              <a:gd name="connsiteY2-420" fmla="*/ 313673 h 979708"/>
              <a:gd name="connsiteX3-421" fmla="*/ 8907645 w 9559256"/>
              <a:gd name="connsiteY3-422" fmla="*/ 306607 h 979708"/>
              <a:gd name="connsiteX4-423" fmla="*/ 8901202 w 9559256"/>
              <a:gd name="connsiteY4-424" fmla="*/ 299541 h 979708"/>
              <a:gd name="connsiteX5-425" fmla="*/ 8895680 w 9559256"/>
              <a:gd name="connsiteY5-426" fmla="*/ 292475 h 979708"/>
              <a:gd name="connsiteX6-427" fmla="*/ 8890771 w 9559256"/>
              <a:gd name="connsiteY6-428" fmla="*/ 284487 h 979708"/>
              <a:gd name="connsiteX7-429" fmla="*/ 8885863 w 9559256"/>
              <a:gd name="connsiteY7-430" fmla="*/ 276807 h 979708"/>
              <a:gd name="connsiteX8-431" fmla="*/ 8881261 w 9559256"/>
              <a:gd name="connsiteY8-432" fmla="*/ 269126 h 979708"/>
              <a:gd name="connsiteX9-433" fmla="*/ 8877273 w 9559256"/>
              <a:gd name="connsiteY9-434" fmla="*/ 260831 h 979708"/>
              <a:gd name="connsiteX10-435" fmla="*/ 8873898 w 9559256"/>
              <a:gd name="connsiteY10-436" fmla="*/ 252844 h 979708"/>
              <a:gd name="connsiteX11-437" fmla="*/ 8870524 w 9559256"/>
              <a:gd name="connsiteY11-438" fmla="*/ 244241 h 979708"/>
              <a:gd name="connsiteX12-439" fmla="*/ 8867763 w 9559256"/>
              <a:gd name="connsiteY12-440" fmla="*/ 235639 h 979708"/>
              <a:gd name="connsiteX13-441" fmla="*/ 8865615 w 9559256"/>
              <a:gd name="connsiteY13-442" fmla="*/ 227344 h 979708"/>
              <a:gd name="connsiteX14-443" fmla="*/ 8863468 w 9559256"/>
              <a:gd name="connsiteY14-444" fmla="*/ 218742 h 979708"/>
              <a:gd name="connsiteX15-445" fmla="*/ 8862240 w 9559256"/>
              <a:gd name="connsiteY15-446" fmla="*/ 209832 h 979708"/>
              <a:gd name="connsiteX16-447" fmla="*/ 8861013 w 9559256"/>
              <a:gd name="connsiteY16-448" fmla="*/ 201230 h 979708"/>
              <a:gd name="connsiteX17-449" fmla="*/ 8860706 w 9559256"/>
              <a:gd name="connsiteY17-450" fmla="*/ 192321 h 979708"/>
              <a:gd name="connsiteX18-451" fmla="*/ 8860400 w 9559256"/>
              <a:gd name="connsiteY18-452" fmla="*/ 183719 h 979708"/>
              <a:gd name="connsiteX19-453" fmla="*/ 8860706 w 9559256"/>
              <a:gd name="connsiteY19-454" fmla="*/ 175116 h 979708"/>
              <a:gd name="connsiteX20-455" fmla="*/ 8861013 w 9559256"/>
              <a:gd name="connsiteY20-456" fmla="*/ 166207 h 979708"/>
              <a:gd name="connsiteX21-457" fmla="*/ 8862240 w 9559256"/>
              <a:gd name="connsiteY21-458" fmla="*/ 157298 h 979708"/>
              <a:gd name="connsiteX22-459" fmla="*/ 8863468 w 9559256"/>
              <a:gd name="connsiteY22-460" fmla="*/ 148388 h 979708"/>
              <a:gd name="connsiteX23-461" fmla="*/ 8865615 w 9559256"/>
              <a:gd name="connsiteY23-462" fmla="*/ 140093 h 979708"/>
              <a:gd name="connsiteX24-463" fmla="*/ 8867763 w 9559256"/>
              <a:gd name="connsiteY24-464" fmla="*/ 131491 h 979708"/>
              <a:gd name="connsiteX25-465" fmla="*/ 8870524 w 9559256"/>
              <a:gd name="connsiteY25-466" fmla="*/ 122889 h 979708"/>
              <a:gd name="connsiteX26-467" fmla="*/ 8873898 w 9559256"/>
              <a:gd name="connsiteY26-468" fmla="*/ 114594 h 979708"/>
              <a:gd name="connsiteX27-469" fmla="*/ 8877273 w 9559256"/>
              <a:gd name="connsiteY27-470" fmla="*/ 106299 h 979708"/>
              <a:gd name="connsiteX28-471" fmla="*/ 8881261 w 9559256"/>
              <a:gd name="connsiteY28-472" fmla="*/ 98311 h 979708"/>
              <a:gd name="connsiteX29-473" fmla="*/ 8885863 w 9559256"/>
              <a:gd name="connsiteY29-474" fmla="*/ 90630 h 979708"/>
              <a:gd name="connsiteX30-475" fmla="*/ 8890771 w 9559256"/>
              <a:gd name="connsiteY30-476" fmla="*/ 82643 h 979708"/>
              <a:gd name="connsiteX31-477" fmla="*/ 8895680 w 9559256"/>
              <a:gd name="connsiteY31-478" fmla="*/ 75269 h 979708"/>
              <a:gd name="connsiteX32-479" fmla="*/ 8901202 w 9559256"/>
              <a:gd name="connsiteY32-480" fmla="*/ 67896 h 979708"/>
              <a:gd name="connsiteX33-481" fmla="*/ 8907645 w 9559256"/>
              <a:gd name="connsiteY33-482" fmla="*/ 60830 h 979708"/>
              <a:gd name="connsiteX34-483" fmla="*/ 8914087 w 9559256"/>
              <a:gd name="connsiteY34-484" fmla="*/ 53764 h 979708"/>
              <a:gd name="connsiteX35-485" fmla="*/ 8920836 w 9559256"/>
              <a:gd name="connsiteY35-486" fmla="*/ 47312 h 979708"/>
              <a:gd name="connsiteX36-487" fmla="*/ 8928199 w 9559256"/>
              <a:gd name="connsiteY36-488" fmla="*/ 41475 h 979708"/>
              <a:gd name="connsiteX37-489" fmla="*/ 8935255 w 9559256"/>
              <a:gd name="connsiteY37-490" fmla="*/ 35638 h 979708"/>
              <a:gd name="connsiteX38-491" fmla="*/ 8942925 w 9559256"/>
              <a:gd name="connsiteY38-492" fmla="*/ 30415 h 979708"/>
              <a:gd name="connsiteX39-493" fmla="*/ 8950288 w 9559256"/>
              <a:gd name="connsiteY39-494" fmla="*/ 25499 h 979708"/>
              <a:gd name="connsiteX40-495" fmla="*/ 8958571 w 9559256"/>
              <a:gd name="connsiteY40-496" fmla="*/ 21198 h 979708"/>
              <a:gd name="connsiteX41-497" fmla="*/ 8966547 w 9559256"/>
              <a:gd name="connsiteY41-498" fmla="*/ 16897 h 979708"/>
              <a:gd name="connsiteX42-499" fmla="*/ 8974830 w 9559256"/>
              <a:gd name="connsiteY42-500" fmla="*/ 13518 h 979708"/>
              <a:gd name="connsiteX43-501" fmla="*/ 8982807 w 9559256"/>
              <a:gd name="connsiteY43-502" fmla="*/ 10138 h 979708"/>
              <a:gd name="connsiteX44-503" fmla="*/ 8991397 w 9559256"/>
              <a:gd name="connsiteY44-504" fmla="*/ 7680 h 979708"/>
              <a:gd name="connsiteX45-505" fmla="*/ 8999987 w 9559256"/>
              <a:gd name="connsiteY45-506" fmla="*/ 5223 h 979708"/>
              <a:gd name="connsiteX46-507" fmla="*/ 9008577 w 9559256"/>
              <a:gd name="connsiteY46-508" fmla="*/ 3687 h 979708"/>
              <a:gd name="connsiteX47-509" fmla="*/ 9017474 w 9559256"/>
              <a:gd name="connsiteY47-510" fmla="*/ 2150 h 979708"/>
              <a:gd name="connsiteX48-511" fmla="*/ 9025757 w 9559256"/>
              <a:gd name="connsiteY48-512" fmla="*/ 1229 h 979708"/>
              <a:gd name="connsiteX49-513" fmla="*/ 9034654 w 9559256"/>
              <a:gd name="connsiteY49-514" fmla="*/ 307 h 979708"/>
              <a:gd name="connsiteX50-515" fmla="*/ 9043550 w 9559256"/>
              <a:gd name="connsiteY50-516" fmla="*/ 0 h 979708"/>
              <a:gd name="connsiteX51-517" fmla="*/ 9052447 w 9559256"/>
              <a:gd name="connsiteY51-518" fmla="*/ 307 h 979708"/>
              <a:gd name="connsiteX52-519" fmla="*/ 9061037 w 9559256"/>
              <a:gd name="connsiteY52-520" fmla="*/ 1229 h 979708"/>
              <a:gd name="connsiteX53-521" fmla="*/ 9069934 w 9559256"/>
              <a:gd name="connsiteY53-522" fmla="*/ 2150 h 979708"/>
              <a:gd name="connsiteX54-523" fmla="*/ 9078524 w 9559256"/>
              <a:gd name="connsiteY54-524" fmla="*/ 3687 h 979708"/>
              <a:gd name="connsiteX55-525" fmla="*/ 9087421 w 9559256"/>
              <a:gd name="connsiteY55-526" fmla="*/ 5223 h 979708"/>
              <a:gd name="connsiteX56-527" fmla="*/ 9095704 w 9559256"/>
              <a:gd name="connsiteY56-528" fmla="*/ 7680 h 979708"/>
              <a:gd name="connsiteX57-529" fmla="*/ 9104294 w 9559256"/>
              <a:gd name="connsiteY57-530" fmla="*/ 10138 h 979708"/>
              <a:gd name="connsiteX58-531" fmla="*/ 9112577 w 9559256"/>
              <a:gd name="connsiteY58-532" fmla="*/ 13518 h 979708"/>
              <a:gd name="connsiteX59-533" fmla="*/ 9120860 w 9559256"/>
              <a:gd name="connsiteY59-534" fmla="*/ 16897 h 979708"/>
              <a:gd name="connsiteX60-535" fmla="*/ 9128837 w 9559256"/>
              <a:gd name="connsiteY60-536" fmla="*/ 21198 h 979708"/>
              <a:gd name="connsiteX61-537" fmla="*/ 9136813 w 9559256"/>
              <a:gd name="connsiteY61-538" fmla="*/ 25499 h 979708"/>
              <a:gd name="connsiteX62-539" fmla="*/ 9144483 w 9559256"/>
              <a:gd name="connsiteY62-540" fmla="*/ 30415 h 979708"/>
              <a:gd name="connsiteX63-541" fmla="*/ 9151846 w 9559256"/>
              <a:gd name="connsiteY63-542" fmla="*/ 35638 h 979708"/>
              <a:gd name="connsiteX64-543" fmla="*/ 9159208 w 9559256"/>
              <a:gd name="connsiteY64-544" fmla="*/ 41475 h 979708"/>
              <a:gd name="connsiteX65-545" fmla="*/ 9166264 w 9559256"/>
              <a:gd name="connsiteY65-546" fmla="*/ 47312 h 979708"/>
              <a:gd name="connsiteX66-547" fmla="*/ 9173014 w 9559256"/>
              <a:gd name="connsiteY66-548" fmla="*/ 53764 h 979708"/>
              <a:gd name="connsiteX67-549" fmla="*/ 9505569 w 9559256"/>
              <a:gd name="connsiteY67-550" fmla="*/ 386793 h 979708"/>
              <a:gd name="connsiteX68-551" fmla="*/ 9511398 w 9559256"/>
              <a:gd name="connsiteY68-552" fmla="*/ 392937 h 979708"/>
              <a:gd name="connsiteX69-553" fmla="*/ 9517226 w 9559256"/>
              <a:gd name="connsiteY69-554" fmla="*/ 399696 h 979708"/>
              <a:gd name="connsiteX70-555" fmla="*/ 9522749 w 9559256"/>
              <a:gd name="connsiteY70-556" fmla="*/ 406455 h 979708"/>
              <a:gd name="connsiteX71-557" fmla="*/ 9527657 w 9559256"/>
              <a:gd name="connsiteY71-558" fmla="*/ 413828 h 979708"/>
              <a:gd name="connsiteX72-559" fmla="*/ 9532566 w 9559256"/>
              <a:gd name="connsiteY72-560" fmla="*/ 421509 h 979708"/>
              <a:gd name="connsiteX73-561" fmla="*/ 9536861 w 9559256"/>
              <a:gd name="connsiteY73-562" fmla="*/ 428882 h 979708"/>
              <a:gd name="connsiteX74-563" fmla="*/ 9540849 w 9559256"/>
              <a:gd name="connsiteY74-564" fmla="*/ 436870 h 979708"/>
              <a:gd name="connsiteX75-565" fmla="*/ 9544837 w 9559256"/>
              <a:gd name="connsiteY75-566" fmla="*/ 445165 h 979708"/>
              <a:gd name="connsiteX76-567" fmla="*/ 9547905 w 9559256"/>
              <a:gd name="connsiteY76-568" fmla="*/ 453153 h 979708"/>
              <a:gd name="connsiteX77-569" fmla="*/ 9550666 w 9559256"/>
              <a:gd name="connsiteY77-570" fmla="*/ 461755 h 979708"/>
              <a:gd name="connsiteX78-571" fmla="*/ 9553120 w 9559256"/>
              <a:gd name="connsiteY78-572" fmla="*/ 470357 h 979708"/>
              <a:gd name="connsiteX79-573" fmla="*/ 9555268 w 9559256"/>
              <a:gd name="connsiteY79-574" fmla="*/ 479266 h 979708"/>
              <a:gd name="connsiteX80-575" fmla="*/ 9557108 w 9559256"/>
              <a:gd name="connsiteY80-576" fmla="*/ 488483 h 979708"/>
              <a:gd name="connsiteX81-577" fmla="*/ 9558029 w 9559256"/>
              <a:gd name="connsiteY81-578" fmla="*/ 497700 h 979708"/>
              <a:gd name="connsiteX82-579" fmla="*/ 9558949 w 9559256"/>
              <a:gd name="connsiteY82-580" fmla="*/ 506916 h 979708"/>
              <a:gd name="connsiteX83-581" fmla="*/ 9559256 w 9559256"/>
              <a:gd name="connsiteY83-582" fmla="*/ 516440 h 979708"/>
              <a:gd name="connsiteX84-583" fmla="*/ 9558949 w 9559256"/>
              <a:gd name="connsiteY84-584" fmla="*/ 525964 h 979708"/>
              <a:gd name="connsiteX85-585" fmla="*/ 9558029 w 9559256"/>
              <a:gd name="connsiteY85-586" fmla="*/ 535181 h 979708"/>
              <a:gd name="connsiteX86-587" fmla="*/ 9557108 w 9559256"/>
              <a:gd name="connsiteY86-588" fmla="*/ 544397 h 979708"/>
              <a:gd name="connsiteX87-589" fmla="*/ 9555268 w 9559256"/>
              <a:gd name="connsiteY87-590" fmla="*/ 553307 h 979708"/>
              <a:gd name="connsiteX88-591" fmla="*/ 9553120 w 9559256"/>
              <a:gd name="connsiteY88-592" fmla="*/ 562524 h 979708"/>
              <a:gd name="connsiteX89-593" fmla="*/ 9550666 w 9559256"/>
              <a:gd name="connsiteY89-594" fmla="*/ 570819 h 979708"/>
              <a:gd name="connsiteX90-595" fmla="*/ 9547905 w 9559256"/>
              <a:gd name="connsiteY90-596" fmla="*/ 579421 h 979708"/>
              <a:gd name="connsiteX91-597" fmla="*/ 9544837 w 9559256"/>
              <a:gd name="connsiteY91-598" fmla="*/ 587716 h 979708"/>
              <a:gd name="connsiteX92-599" fmla="*/ 9540849 w 9559256"/>
              <a:gd name="connsiteY92-600" fmla="*/ 596011 h 979708"/>
              <a:gd name="connsiteX93-601" fmla="*/ 9536861 w 9559256"/>
              <a:gd name="connsiteY93-602" fmla="*/ 603691 h 979708"/>
              <a:gd name="connsiteX94-603" fmla="*/ 9532566 w 9559256"/>
              <a:gd name="connsiteY94-604" fmla="*/ 611679 h 979708"/>
              <a:gd name="connsiteX95-605" fmla="*/ 9527657 w 9559256"/>
              <a:gd name="connsiteY95-606" fmla="*/ 619052 h 979708"/>
              <a:gd name="connsiteX96-607" fmla="*/ 9522749 w 9559256"/>
              <a:gd name="connsiteY96-608" fmla="*/ 626426 h 979708"/>
              <a:gd name="connsiteX97-609" fmla="*/ 9517226 w 9559256"/>
              <a:gd name="connsiteY97-610" fmla="*/ 633185 h 979708"/>
              <a:gd name="connsiteX98-611" fmla="*/ 9511398 w 9559256"/>
              <a:gd name="connsiteY98-612" fmla="*/ 639943 h 979708"/>
              <a:gd name="connsiteX99-613" fmla="*/ 9505569 w 9559256"/>
              <a:gd name="connsiteY99-614" fmla="*/ 646088 h 979708"/>
              <a:gd name="connsiteX100-615" fmla="*/ 9173014 w 9559256"/>
              <a:gd name="connsiteY100-616" fmla="*/ 978809 h 979708"/>
              <a:gd name="connsiteX101-617" fmla="*/ 9172116 w 9559256"/>
              <a:gd name="connsiteY101-618" fmla="*/ 979708 h 979708"/>
            </a:gdLst>
            <a:ahLst/>
            <a:cxnLst>
              <a:cxn ang="0">
                <a:pos x="connsiteX0-415" y="connsiteY0-416"/>
              </a:cxn>
              <a:cxn ang="0">
                <a:pos x="connsiteX1-417" y="connsiteY1-418"/>
              </a:cxn>
              <a:cxn ang="0">
                <a:pos x="connsiteX2-419" y="connsiteY2-420"/>
              </a:cxn>
              <a:cxn ang="0">
                <a:pos x="connsiteX3-421" y="connsiteY3-422"/>
              </a:cxn>
              <a:cxn ang="0">
                <a:pos x="connsiteX4-423" y="connsiteY4-424"/>
              </a:cxn>
              <a:cxn ang="0">
                <a:pos x="connsiteX5-425" y="connsiteY5-426"/>
              </a:cxn>
              <a:cxn ang="0">
                <a:pos x="connsiteX6-427" y="connsiteY6-428"/>
              </a:cxn>
              <a:cxn ang="0">
                <a:pos x="connsiteX7-429" y="connsiteY7-430"/>
              </a:cxn>
              <a:cxn ang="0">
                <a:pos x="connsiteX8-431" y="connsiteY8-432"/>
              </a:cxn>
              <a:cxn ang="0">
                <a:pos x="connsiteX9-433" y="connsiteY9-434"/>
              </a:cxn>
              <a:cxn ang="0">
                <a:pos x="connsiteX10-435" y="connsiteY10-436"/>
              </a:cxn>
              <a:cxn ang="0">
                <a:pos x="connsiteX11-437" y="connsiteY11-438"/>
              </a:cxn>
              <a:cxn ang="0">
                <a:pos x="connsiteX12-439" y="connsiteY12-440"/>
              </a:cxn>
              <a:cxn ang="0">
                <a:pos x="connsiteX13-441" y="connsiteY13-442"/>
              </a:cxn>
              <a:cxn ang="0">
                <a:pos x="connsiteX14-443" y="connsiteY14-444"/>
              </a:cxn>
              <a:cxn ang="0">
                <a:pos x="connsiteX15-445" y="connsiteY15-446"/>
              </a:cxn>
              <a:cxn ang="0">
                <a:pos x="connsiteX16-447" y="connsiteY16-448"/>
              </a:cxn>
              <a:cxn ang="0">
                <a:pos x="connsiteX17-449" y="connsiteY17-450"/>
              </a:cxn>
              <a:cxn ang="0">
                <a:pos x="connsiteX18-451" y="connsiteY18-452"/>
              </a:cxn>
              <a:cxn ang="0">
                <a:pos x="connsiteX19-453" y="connsiteY19-454"/>
              </a:cxn>
              <a:cxn ang="0">
                <a:pos x="connsiteX20-455" y="connsiteY20-456"/>
              </a:cxn>
              <a:cxn ang="0">
                <a:pos x="connsiteX21-457" y="connsiteY21-458"/>
              </a:cxn>
              <a:cxn ang="0">
                <a:pos x="connsiteX22-459" y="connsiteY22-460"/>
              </a:cxn>
              <a:cxn ang="0">
                <a:pos x="connsiteX23-461" y="connsiteY23-462"/>
              </a:cxn>
              <a:cxn ang="0">
                <a:pos x="connsiteX24-463" y="connsiteY24-464"/>
              </a:cxn>
              <a:cxn ang="0">
                <a:pos x="connsiteX25-465" y="connsiteY25-466"/>
              </a:cxn>
              <a:cxn ang="0">
                <a:pos x="connsiteX26-467" y="connsiteY26-468"/>
              </a:cxn>
              <a:cxn ang="0">
                <a:pos x="connsiteX27-469" y="connsiteY27-470"/>
              </a:cxn>
              <a:cxn ang="0">
                <a:pos x="connsiteX28-471" y="connsiteY28-472"/>
              </a:cxn>
              <a:cxn ang="0">
                <a:pos x="connsiteX29-473" y="connsiteY29-474"/>
              </a:cxn>
              <a:cxn ang="0">
                <a:pos x="connsiteX30-475" y="connsiteY30-476"/>
              </a:cxn>
              <a:cxn ang="0">
                <a:pos x="connsiteX31-477" y="connsiteY31-478"/>
              </a:cxn>
              <a:cxn ang="0">
                <a:pos x="connsiteX32-479" y="connsiteY32-480"/>
              </a:cxn>
              <a:cxn ang="0">
                <a:pos x="connsiteX33-481" y="connsiteY33-482"/>
              </a:cxn>
              <a:cxn ang="0">
                <a:pos x="connsiteX34-483" y="connsiteY34-484"/>
              </a:cxn>
              <a:cxn ang="0">
                <a:pos x="connsiteX35-485" y="connsiteY35-486"/>
              </a:cxn>
              <a:cxn ang="0">
                <a:pos x="connsiteX36-487" y="connsiteY36-488"/>
              </a:cxn>
              <a:cxn ang="0">
                <a:pos x="connsiteX37-489" y="connsiteY37-490"/>
              </a:cxn>
              <a:cxn ang="0">
                <a:pos x="connsiteX38-491" y="connsiteY38-492"/>
              </a:cxn>
              <a:cxn ang="0">
                <a:pos x="connsiteX39-493" y="connsiteY39-494"/>
              </a:cxn>
              <a:cxn ang="0">
                <a:pos x="connsiteX40-495" y="connsiteY40-496"/>
              </a:cxn>
              <a:cxn ang="0">
                <a:pos x="connsiteX41-497" y="connsiteY41-498"/>
              </a:cxn>
              <a:cxn ang="0">
                <a:pos x="connsiteX42-499" y="connsiteY42-500"/>
              </a:cxn>
              <a:cxn ang="0">
                <a:pos x="connsiteX43-501" y="connsiteY43-502"/>
              </a:cxn>
              <a:cxn ang="0">
                <a:pos x="connsiteX44-503" y="connsiteY44-504"/>
              </a:cxn>
              <a:cxn ang="0">
                <a:pos x="connsiteX45-505" y="connsiteY45-506"/>
              </a:cxn>
              <a:cxn ang="0">
                <a:pos x="connsiteX46-507" y="connsiteY46-508"/>
              </a:cxn>
              <a:cxn ang="0">
                <a:pos x="connsiteX47-509" y="connsiteY47-510"/>
              </a:cxn>
              <a:cxn ang="0">
                <a:pos x="connsiteX48-511" y="connsiteY48-512"/>
              </a:cxn>
              <a:cxn ang="0">
                <a:pos x="connsiteX49-513" y="connsiteY49-514"/>
              </a:cxn>
              <a:cxn ang="0">
                <a:pos x="connsiteX50-515" y="connsiteY50-516"/>
              </a:cxn>
              <a:cxn ang="0">
                <a:pos x="connsiteX51-517" y="connsiteY51-518"/>
              </a:cxn>
              <a:cxn ang="0">
                <a:pos x="connsiteX52-519" y="connsiteY52-520"/>
              </a:cxn>
              <a:cxn ang="0">
                <a:pos x="connsiteX53-521" y="connsiteY53-522"/>
              </a:cxn>
              <a:cxn ang="0">
                <a:pos x="connsiteX54-523" y="connsiteY54-524"/>
              </a:cxn>
              <a:cxn ang="0">
                <a:pos x="connsiteX55-525" y="connsiteY55-526"/>
              </a:cxn>
              <a:cxn ang="0">
                <a:pos x="connsiteX56-527" y="connsiteY56-528"/>
              </a:cxn>
              <a:cxn ang="0">
                <a:pos x="connsiteX57-529" y="connsiteY57-530"/>
              </a:cxn>
              <a:cxn ang="0">
                <a:pos x="connsiteX58-531" y="connsiteY58-532"/>
              </a:cxn>
              <a:cxn ang="0">
                <a:pos x="connsiteX59-533" y="connsiteY59-534"/>
              </a:cxn>
              <a:cxn ang="0">
                <a:pos x="connsiteX60-535" y="connsiteY60-536"/>
              </a:cxn>
              <a:cxn ang="0">
                <a:pos x="connsiteX61-537" y="connsiteY61-538"/>
              </a:cxn>
              <a:cxn ang="0">
                <a:pos x="connsiteX62-539" y="connsiteY62-540"/>
              </a:cxn>
              <a:cxn ang="0">
                <a:pos x="connsiteX63-541" y="connsiteY63-542"/>
              </a:cxn>
              <a:cxn ang="0">
                <a:pos x="connsiteX64-543" y="connsiteY64-544"/>
              </a:cxn>
              <a:cxn ang="0">
                <a:pos x="connsiteX65-545" y="connsiteY65-546"/>
              </a:cxn>
              <a:cxn ang="0">
                <a:pos x="connsiteX66-547" y="connsiteY66-548"/>
              </a:cxn>
              <a:cxn ang="0">
                <a:pos x="connsiteX67-549" y="connsiteY67-550"/>
              </a:cxn>
              <a:cxn ang="0">
                <a:pos x="connsiteX68-551" y="connsiteY68-552"/>
              </a:cxn>
              <a:cxn ang="0">
                <a:pos x="connsiteX69-553" y="connsiteY69-554"/>
              </a:cxn>
              <a:cxn ang="0">
                <a:pos x="connsiteX70-555" y="connsiteY70-556"/>
              </a:cxn>
              <a:cxn ang="0">
                <a:pos x="connsiteX71-557" y="connsiteY71-558"/>
              </a:cxn>
              <a:cxn ang="0">
                <a:pos x="connsiteX72-559" y="connsiteY72-560"/>
              </a:cxn>
              <a:cxn ang="0">
                <a:pos x="connsiteX73-561" y="connsiteY73-562"/>
              </a:cxn>
              <a:cxn ang="0">
                <a:pos x="connsiteX74-563" y="connsiteY74-564"/>
              </a:cxn>
              <a:cxn ang="0">
                <a:pos x="connsiteX75-565" y="connsiteY75-566"/>
              </a:cxn>
              <a:cxn ang="0">
                <a:pos x="connsiteX76-567" y="connsiteY76-568"/>
              </a:cxn>
              <a:cxn ang="0">
                <a:pos x="connsiteX77-569" y="connsiteY77-570"/>
              </a:cxn>
              <a:cxn ang="0">
                <a:pos x="connsiteX78-571" y="connsiteY78-572"/>
              </a:cxn>
              <a:cxn ang="0">
                <a:pos x="connsiteX79-573" y="connsiteY79-574"/>
              </a:cxn>
              <a:cxn ang="0">
                <a:pos x="connsiteX80-575" y="connsiteY80-576"/>
              </a:cxn>
              <a:cxn ang="0">
                <a:pos x="connsiteX81-577" y="connsiteY81-578"/>
              </a:cxn>
              <a:cxn ang="0">
                <a:pos x="connsiteX82-579" y="connsiteY82-580"/>
              </a:cxn>
              <a:cxn ang="0">
                <a:pos x="connsiteX83-581" y="connsiteY83-582"/>
              </a:cxn>
              <a:cxn ang="0">
                <a:pos x="connsiteX84-583" y="connsiteY84-584"/>
              </a:cxn>
              <a:cxn ang="0">
                <a:pos x="connsiteX85-585" y="connsiteY85-586"/>
              </a:cxn>
              <a:cxn ang="0">
                <a:pos x="connsiteX86-587" y="connsiteY86-588"/>
              </a:cxn>
              <a:cxn ang="0">
                <a:pos x="connsiteX87-589" y="connsiteY87-590"/>
              </a:cxn>
              <a:cxn ang="0">
                <a:pos x="connsiteX88-591" y="connsiteY88-592"/>
              </a:cxn>
              <a:cxn ang="0">
                <a:pos x="connsiteX89-593" y="connsiteY89-594"/>
              </a:cxn>
              <a:cxn ang="0">
                <a:pos x="connsiteX90-595" y="connsiteY90-596"/>
              </a:cxn>
              <a:cxn ang="0">
                <a:pos x="connsiteX91-597" y="connsiteY91-598"/>
              </a:cxn>
              <a:cxn ang="0">
                <a:pos x="connsiteX92-599" y="connsiteY92-600"/>
              </a:cxn>
              <a:cxn ang="0">
                <a:pos x="connsiteX93-601" y="connsiteY93-602"/>
              </a:cxn>
              <a:cxn ang="0">
                <a:pos x="connsiteX94-603" y="connsiteY94-604"/>
              </a:cxn>
              <a:cxn ang="0">
                <a:pos x="connsiteX95-605" y="connsiteY95-606"/>
              </a:cxn>
              <a:cxn ang="0">
                <a:pos x="connsiteX96-607" y="connsiteY96-608"/>
              </a:cxn>
              <a:cxn ang="0">
                <a:pos x="connsiteX97-609" y="connsiteY97-610"/>
              </a:cxn>
              <a:cxn ang="0">
                <a:pos x="connsiteX98-611" y="connsiteY98-612"/>
              </a:cxn>
              <a:cxn ang="0">
                <a:pos x="connsiteX99-613" y="connsiteY99-614"/>
              </a:cxn>
              <a:cxn ang="0">
                <a:pos x="connsiteX100-615" y="connsiteY100-616"/>
              </a:cxn>
              <a:cxn ang="0">
                <a:pos x="connsiteX101-617" y="connsiteY101-618"/>
              </a:cxn>
            </a:cxnLst>
            <a:rect l="l" t="t" r="r" b="b"/>
            <a:pathLst>
              <a:path w="9559256" h="979708">
                <a:moveTo>
                  <a:pt x="0" y="332875"/>
                </a:moveTo>
                <a:lnTo>
                  <a:pt x="8939653" y="332875"/>
                </a:lnTo>
                <a:lnTo>
                  <a:pt x="8914087" y="313673"/>
                </a:lnTo>
                <a:lnTo>
                  <a:pt x="8907645" y="306607"/>
                </a:lnTo>
                <a:lnTo>
                  <a:pt x="8901202" y="299541"/>
                </a:lnTo>
                <a:lnTo>
                  <a:pt x="8895680" y="292475"/>
                </a:lnTo>
                <a:lnTo>
                  <a:pt x="8890771" y="284487"/>
                </a:lnTo>
                <a:lnTo>
                  <a:pt x="8885863" y="276807"/>
                </a:lnTo>
                <a:lnTo>
                  <a:pt x="8881261" y="269126"/>
                </a:lnTo>
                <a:lnTo>
                  <a:pt x="8877273" y="260831"/>
                </a:lnTo>
                <a:lnTo>
                  <a:pt x="8873898" y="252844"/>
                </a:lnTo>
                <a:lnTo>
                  <a:pt x="8870524" y="244241"/>
                </a:lnTo>
                <a:lnTo>
                  <a:pt x="8867763" y="235639"/>
                </a:lnTo>
                <a:lnTo>
                  <a:pt x="8865615" y="227344"/>
                </a:lnTo>
                <a:lnTo>
                  <a:pt x="8863468" y="218742"/>
                </a:lnTo>
                <a:lnTo>
                  <a:pt x="8862240" y="209832"/>
                </a:lnTo>
                <a:lnTo>
                  <a:pt x="8861013" y="201230"/>
                </a:lnTo>
                <a:cubicBezTo>
                  <a:pt x="8860911" y="198260"/>
                  <a:pt x="8860808" y="195291"/>
                  <a:pt x="8860706" y="192321"/>
                </a:cubicBezTo>
                <a:lnTo>
                  <a:pt x="8860400" y="183719"/>
                </a:lnTo>
                <a:lnTo>
                  <a:pt x="8860706" y="175116"/>
                </a:lnTo>
                <a:cubicBezTo>
                  <a:pt x="8860808" y="172146"/>
                  <a:pt x="8860911" y="169177"/>
                  <a:pt x="8861013" y="166207"/>
                </a:cubicBezTo>
                <a:lnTo>
                  <a:pt x="8862240" y="157298"/>
                </a:lnTo>
                <a:lnTo>
                  <a:pt x="8863468" y="148388"/>
                </a:lnTo>
                <a:lnTo>
                  <a:pt x="8865615" y="140093"/>
                </a:lnTo>
                <a:lnTo>
                  <a:pt x="8867763" y="131491"/>
                </a:lnTo>
                <a:lnTo>
                  <a:pt x="8870524" y="122889"/>
                </a:lnTo>
                <a:lnTo>
                  <a:pt x="8873898" y="114594"/>
                </a:lnTo>
                <a:lnTo>
                  <a:pt x="8877273" y="106299"/>
                </a:lnTo>
                <a:lnTo>
                  <a:pt x="8881261" y="98311"/>
                </a:lnTo>
                <a:lnTo>
                  <a:pt x="8885863" y="90630"/>
                </a:lnTo>
                <a:lnTo>
                  <a:pt x="8890771" y="82643"/>
                </a:lnTo>
                <a:lnTo>
                  <a:pt x="8895680" y="75269"/>
                </a:lnTo>
                <a:lnTo>
                  <a:pt x="8901202" y="67896"/>
                </a:lnTo>
                <a:lnTo>
                  <a:pt x="8907645" y="60830"/>
                </a:lnTo>
                <a:lnTo>
                  <a:pt x="8914087" y="53764"/>
                </a:lnTo>
                <a:lnTo>
                  <a:pt x="8920836" y="47312"/>
                </a:lnTo>
                <a:lnTo>
                  <a:pt x="8928199" y="41475"/>
                </a:lnTo>
                <a:lnTo>
                  <a:pt x="8935255" y="35638"/>
                </a:lnTo>
                <a:lnTo>
                  <a:pt x="8942925" y="30415"/>
                </a:lnTo>
                <a:lnTo>
                  <a:pt x="8950288" y="25499"/>
                </a:lnTo>
                <a:lnTo>
                  <a:pt x="8958571" y="21198"/>
                </a:lnTo>
                <a:lnTo>
                  <a:pt x="8966547" y="16897"/>
                </a:lnTo>
                <a:lnTo>
                  <a:pt x="8974830" y="13518"/>
                </a:lnTo>
                <a:lnTo>
                  <a:pt x="8982807" y="10138"/>
                </a:lnTo>
                <a:lnTo>
                  <a:pt x="8991397" y="7680"/>
                </a:lnTo>
                <a:lnTo>
                  <a:pt x="8999987" y="5223"/>
                </a:lnTo>
                <a:lnTo>
                  <a:pt x="9008577" y="3687"/>
                </a:lnTo>
                <a:lnTo>
                  <a:pt x="9017474" y="2150"/>
                </a:lnTo>
                <a:lnTo>
                  <a:pt x="9025757" y="1229"/>
                </a:lnTo>
                <a:lnTo>
                  <a:pt x="9034654" y="307"/>
                </a:lnTo>
                <a:lnTo>
                  <a:pt x="9043550" y="0"/>
                </a:lnTo>
                <a:lnTo>
                  <a:pt x="9052447" y="307"/>
                </a:lnTo>
                <a:lnTo>
                  <a:pt x="9061037" y="1229"/>
                </a:lnTo>
                <a:lnTo>
                  <a:pt x="9069934" y="2150"/>
                </a:lnTo>
                <a:lnTo>
                  <a:pt x="9078524" y="3687"/>
                </a:lnTo>
                <a:lnTo>
                  <a:pt x="9087421" y="5223"/>
                </a:lnTo>
                <a:lnTo>
                  <a:pt x="9095704" y="7680"/>
                </a:lnTo>
                <a:lnTo>
                  <a:pt x="9104294" y="10138"/>
                </a:lnTo>
                <a:lnTo>
                  <a:pt x="9112577" y="13518"/>
                </a:lnTo>
                <a:lnTo>
                  <a:pt x="9120860" y="16897"/>
                </a:lnTo>
                <a:lnTo>
                  <a:pt x="9128837" y="21198"/>
                </a:lnTo>
                <a:lnTo>
                  <a:pt x="9136813" y="25499"/>
                </a:lnTo>
                <a:lnTo>
                  <a:pt x="9144483" y="30415"/>
                </a:lnTo>
                <a:lnTo>
                  <a:pt x="9151846" y="35638"/>
                </a:lnTo>
                <a:lnTo>
                  <a:pt x="9159208" y="41475"/>
                </a:lnTo>
                <a:lnTo>
                  <a:pt x="9166264" y="47312"/>
                </a:lnTo>
                <a:lnTo>
                  <a:pt x="9173014" y="53764"/>
                </a:lnTo>
                <a:lnTo>
                  <a:pt x="9505569" y="386793"/>
                </a:lnTo>
                <a:lnTo>
                  <a:pt x="9511398" y="392937"/>
                </a:lnTo>
                <a:lnTo>
                  <a:pt x="9517226" y="399696"/>
                </a:lnTo>
                <a:lnTo>
                  <a:pt x="9522749" y="406455"/>
                </a:lnTo>
                <a:lnTo>
                  <a:pt x="9527657" y="413828"/>
                </a:lnTo>
                <a:lnTo>
                  <a:pt x="9532566" y="421509"/>
                </a:lnTo>
                <a:lnTo>
                  <a:pt x="9536861" y="428882"/>
                </a:lnTo>
                <a:lnTo>
                  <a:pt x="9540849" y="436870"/>
                </a:lnTo>
                <a:lnTo>
                  <a:pt x="9544837" y="445165"/>
                </a:lnTo>
                <a:lnTo>
                  <a:pt x="9547905" y="453153"/>
                </a:lnTo>
                <a:lnTo>
                  <a:pt x="9550666" y="461755"/>
                </a:lnTo>
                <a:lnTo>
                  <a:pt x="9553120" y="470357"/>
                </a:lnTo>
                <a:lnTo>
                  <a:pt x="9555268" y="479266"/>
                </a:lnTo>
                <a:lnTo>
                  <a:pt x="9557108" y="488483"/>
                </a:lnTo>
                <a:lnTo>
                  <a:pt x="9558029" y="497700"/>
                </a:lnTo>
                <a:cubicBezTo>
                  <a:pt x="9558336" y="500772"/>
                  <a:pt x="9558642" y="503844"/>
                  <a:pt x="9558949" y="506916"/>
                </a:cubicBezTo>
                <a:cubicBezTo>
                  <a:pt x="9559051" y="510091"/>
                  <a:pt x="9559154" y="513265"/>
                  <a:pt x="9559256" y="516440"/>
                </a:cubicBezTo>
                <a:cubicBezTo>
                  <a:pt x="9559154" y="519615"/>
                  <a:pt x="9559051" y="522789"/>
                  <a:pt x="9558949" y="525964"/>
                </a:cubicBezTo>
                <a:cubicBezTo>
                  <a:pt x="9558642" y="529036"/>
                  <a:pt x="9558336" y="532109"/>
                  <a:pt x="9558029" y="535181"/>
                </a:cubicBezTo>
                <a:lnTo>
                  <a:pt x="9557108" y="544397"/>
                </a:lnTo>
                <a:lnTo>
                  <a:pt x="9555268" y="553307"/>
                </a:lnTo>
                <a:lnTo>
                  <a:pt x="9553120" y="562524"/>
                </a:lnTo>
                <a:lnTo>
                  <a:pt x="9550666" y="570819"/>
                </a:lnTo>
                <a:lnTo>
                  <a:pt x="9547905" y="579421"/>
                </a:lnTo>
                <a:lnTo>
                  <a:pt x="9544837" y="587716"/>
                </a:lnTo>
                <a:lnTo>
                  <a:pt x="9540849" y="596011"/>
                </a:lnTo>
                <a:lnTo>
                  <a:pt x="9536861" y="603691"/>
                </a:lnTo>
                <a:lnTo>
                  <a:pt x="9532566" y="611679"/>
                </a:lnTo>
                <a:lnTo>
                  <a:pt x="9527657" y="619052"/>
                </a:lnTo>
                <a:lnTo>
                  <a:pt x="9522749" y="626426"/>
                </a:lnTo>
                <a:lnTo>
                  <a:pt x="9517226" y="633185"/>
                </a:lnTo>
                <a:lnTo>
                  <a:pt x="9511398" y="639943"/>
                </a:lnTo>
                <a:lnTo>
                  <a:pt x="9505569" y="646088"/>
                </a:lnTo>
                <a:lnTo>
                  <a:pt x="9173014" y="978809"/>
                </a:lnTo>
                <a:lnTo>
                  <a:pt x="9172116" y="979708"/>
                </a:lnTo>
              </a:path>
            </a:pathLst>
          </a:custGeom>
          <a:noFill/>
          <a:ln w="28575">
            <a:solidFill>
              <a:srgbClr val="ED5113"/>
            </a:solidFill>
          </a:ln>
        </p:spPr>
        <p:txBody>
          <a:bodyPr wrap="square" tIns="3600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9pPr>
          </a:lstStyle>
          <a:p>
            <a:r>
              <a:rPr lang="en-US" altLang="zh-CN" sz="2800">
                <a:sym typeface="+mn-ea"/>
              </a:rPr>
              <a:t>1.</a:t>
            </a:r>
            <a:r>
              <a:rPr lang="zh-CN" altLang="en-US" sz="2800">
                <a:sym typeface="+mn-ea"/>
              </a:rPr>
              <a:t>确立正确的人生观是职业道德修养的前提；</a:t>
            </a:r>
            <a:endParaRPr lang="zh-CN" altLang="en-US" sz="2800" dirty="0">
              <a:sym typeface="Arial" panose="020B0604020202020204" pitchFamily="34" charset="0"/>
            </a:endParaRPr>
          </a:p>
        </p:txBody>
      </p:sp>
      <p:sp>
        <p:nvSpPr>
          <p:cNvPr id="30" name="任意多边形 29"/>
          <p:cNvSpPr/>
          <p:nvPr>
            <p:custDataLst>
              <p:tags r:id="rId2"/>
            </p:custDataLst>
          </p:nvPr>
        </p:nvSpPr>
        <p:spPr bwMode="auto">
          <a:xfrm>
            <a:off x="784433" y="3304405"/>
            <a:ext cx="9251695" cy="1002570"/>
          </a:xfrm>
          <a:custGeom>
            <a:avLst/>
            <a:gdLst>
              <a:gd name="connsiteX0" fmla="*/ 8653590 w 9040730"/>
              <a:gd name="connsiteY0" fmla="*/ 443714 h 979708"/>
              <a:gd name="connsiteX1" fmla="*/ 0 w 9040730"/>
              <a:gd name="connsiteY1" fmla="*/ 443714 h 979708"/>
              <a:gd name="connsiteX2" fmla="*/ 0 w 9040730"/>
              <a:gd name="connsiteY2" fmla="*/ 332875 h 979708"/>
              <a:gd name="connsiteX3" fmla="*/ 8421127 w 9040730"/>
              <a:gd name="connsiteY3" fmla="*/ 332875 h 979708"/>
              <a:gd name="connsiteX4" fmla="*/ 8395561 w 9040730"/>
              <a:gd name="connsiteY4" fmla="*/ 313673 h 979708"/>
              <a:gd name="connsiteX5" fmla="*/ 8389119 w 9040730"/>
              <a:gd name="connsiteY5" fmla="*/ 306607 h 979708"/>
              <a:gd name="connsiteX6" fmla="*/ 8382676 w 9040730"/>
              <a:gd name="connsiteY6" fmla="*/ 299541 h 979708"/>
              <a:gd name="connsiteX7" fmla="*/ 8377154 w 9040730"/>
              <a:gd name="connsiteY7" fmla="*/ 292475 h 979708"/>
              <a:gd name="connsiteX8" fmla="*/ 8372245 w 9040730"/>
              <a:gd name="connsiteY8" fmla="*/ 284487 h 979708"/>
              <a:gd name="connsiteX9" fmla="*/ 8367337 w 9040730"/>
              <a:gd name="connsiteY9" fmla="*/ 276807 h 979708"/>
              <a:gd name="connsiteX10" fmla="*/ 8362735 w 9040730"/>
              <a:gd name="connsiteY10" fmla="*/ 269126 h 979708"/>
              <a:gd name="connsiteX11" fmla="*/ 8358747 w 9040730"/>
              <a:gd name="connsiteY11" fmla="*/ 260831 h 979708"/>
              <a:gd name="connsiteX12" fmla="*/ 8355372 w 9040730"/>
              <a:gd name="connsiteY12" fmla="*/ 252844 h 979708"/>
              <a:gd name="connsiteX13" fmla="*/ 8351998 w 9040730"/>
              <a:gd name="connsiteY13" fmla="*/ 244241 h 979708"/>
              <a:gd name="connsiteX14" fmla="*/ 8349237 w 9040730"/>
              <a:gd name="connsiteY14" fmla="*/ 235639 h 979708"/>
              <a:gd name="connsiteX15" fmla="*/ 8347089 w 9040730"/>
              <a:gd name="connsiteY15" fmla="*/ 227344 h 979708"/>
              <a:gd name="connsiteX16" fmla="*/ 8344942 w 9040730"/>
              <a:gd name="connsiteY16" fmla="*/ 218742 h 979708"/>
              <a:gd name="connsiteX17" fmla="*/ 8343714 w 9040730"/>
              <a:gd name="connsiteY17" fmla="*/ 209832 h 979708"/>
              <a:gd name="connsiteX18" fmla="*/ 8342487 w 9040730"/>
              <a:gd name="connsiteY18" fmla="*/ 201230 h 979708"/>
              <a:gd name="connsiteX19" fmla="*/ 8342180 w 9040730"/>
              <a:gd name="connsiteY19" fmla="*/ 192321 h 979708"/>
              <a:gd name="connsiteX20" fmla="*/ 8341874 w 9040730"/>
              <a:gd name="connsiteY20" fmla="*/ 183719 h 979708"/>
              <a:gd name="connsiteX21" fmla="*/ 8342180 w 9040730"/>
              <a:gd name="connsiteY21" fmla="*/ 175116 h 979708"/>
              <a:gd name="connsiteX22" fmla="*/ 8342487 w 9040730"/>
              <a:gd name="connsiteY22" fmla="*/ 166207 h 979708"/>
              <a:gd name="connsiteX23" fmla="*/ 8343714 w 9040730"/>
              <a:gd name="connsiteY23" fmla="*/ 157298 h 979708"/>
              <a:gd name="connsiteX24" fmla="*/ 8344942 w 9040730"/>
              <a:gd name="connsiteY24" fmla="*/ 148388 h 979708"/>
              <a:gd name="connsiteX25" fmla="*/ 8347089 w 9040730"/>
              <a:gd name="connsiteY25" fmla="*/ 140093 h 979708"/>
              <a:gd name="connsiteX26" fmla="*/ 8349237 w 9040730"/>
              <a:gd name="connsiteY26" fmla="*/ 131491 h 979708"/>
              <a:gd name="connsiteX27" fmla="*/ 8351998 w 9040730"/>
              <a:gd name="connsiteY27" fmla="*/ 122889 h 979708"/>
              <a:gd name="connsiteX28" fmla="*/ 8355372 w 9040730"/>
              <a:gd name="connsiteY28" fmla="*/ 114594 h 979708"/>
              <a:gd name="connsiteX29" fmla="*/ 8358747 w 9040730"/>
              <a:gd name="connsiteY29" fmla="*/ 106299 h 979708"/>
              <a:gd name="connsiteX30" fmla="*/ 8362735 w 9040730"/>
              <a:gd name="connsiteY30" fmla="*/ 98311 h 979708"/>
              <a:gd name="connsiteX31" fmla="*/ 8367337 w 9040730"/>
              <a:gd name="connsiteY31" fmla="*/ 90630 h 979708"/>
              <a:gd name="connsiteX32" fmla="*/ 8372245 w 9040730"/>
              <a:gd name="connsiteY32" fmla="*/ 82643 h 979708"/>
              <a:gd name="connsiteX33" fmla="*/ 8377154 w 9040730"/>
              <a:gd name="connsiteY33" fmla="*/ 75269 h 979708"/>
              <a:gd name="connsiteX34" fmla="*/ 8382676 w 9040730"/>
              <a:gd name="connsiteY34" fmla="*/ 67896 h 979708"/>
              <a:gd name="connsiteX35" fmla="*/ 8389119 w 9040730"/>
              <a:gd name="connsiteY35" fmla="*/ 60830 h 979708"/>
              <a:gd name="connsiteX36" fmla="*/ 8395561 w 9040730"/>
              <a:gd name="connsiteY36" fmla="*/ 53764 h 979708"/>
              <a:gd name="connsiteX37" fmla="*/ 8402310 w 9040730"/>
              <a:gd name="connsiteY37" fmla="*/ 47312 h 979708"/>
              <a:gd name="connsiteX38" fmla="*/ 8409673 w 9040730"/>
              <a:gd name="connsiteY38" fmla="*/ 41475 h 979708"/>
              <a:gd name="connsiteX39" fmla="*/ 8416729 w 9040730"/>
              <a:gd name="connsiteY39" fmla="*/ 35638 h 979708"/>
              <a:gd name="connsiteX40" fmla="*/ 8424399 w 9040730"/>
              <a:gd name="connsiteY40" fmla="*/ 30415 h 979708"/>
              <a:gd name="connsiteX41" fmla="*/ 8431762 w 9040730"/>
              <a:gd name="connsiteY41" fmla="*/ 25499 h 979708"/>
              <a:gd name="connsiteX42" fmla="*/ 8440045 w 9040730"/>
              <a:gd name="connsiteY42" fmla="*/ 21198 h 979708"/>
              <a:gd name="connsiteX43" fmla="*/ 8448021 w 9040730"/>
              <a:gd name="connsiteY43" fmla="*/ 16897 h 979708"/>
              <a:gd name="connsiteX44" fmla="*/ 8456304 w 9040730"/>
              <a:gd name="connsiteY44" fmla="*/ 13518 h 979708"/>
              <a:gd name="connsiteX45" fmla="*/ 8464281 w 9040730"/>
              <a:gd name="connsiteY45" fmla="*/ 10138 h 979708"/>
              <a:gd name="connsiteX46" fmla="*/ 8472871 w 9040730"/>
              <a:gd name="connsiteY46" fmla="*/ 7680 h 979708"/>
              <a:gd name="connsiteX47" fmla="*/ 8481461 w 9040730"/>
              <a:gd name="connsiteY47" fmla="*/ 5223 h 979708"/>
              <a:gd name="connsiteX48" fmla="*/ 8490051 w 9040730"/>
              <a:gd name="connsiteY48" fmla="*/ 3687 h 979708"/>
              <a:gd name="connsiteX49" fmla="*/ 8498948 w 9040730"/>
              <a:gd name="connsiteY49" fmla="*/ 2150 h 979708"/>
              <a:gd name="connsiteX50" fmla="*/ 8507231 w 9040730"/>
              <a:gd name="connsiteY50" fmla="*/ 1229 h 979708"/>
              <a:gd name="connsiteX51" fmla="*/ 8516128 w 9040730"/>
              <a:gd name="connsiteY51" fmla="*/ 307 h 979708"/>
              <a:gd name="connsiteX52" fmla="*/ 8525024 w 9040730"/>
              <a:gd name="connsiteY52" fmla="*/ 0 h 979708"/>
              <a:gd name="connsiteX53" fmla="*/ 8533921 w 9040730"/>
              <a:gd name="connsiteY53" fmla="*/ 307 h 979708"/>
              <a:gd name="connsiteX54" fmla="*/ 8542511 w 9040730"/>
              <a:gd name="connsiteY54" fmla="*/ 1229 h 979708"/>
              <a:gd name="connsiteX55" fmla="*/ 8551408 w 9040730"/>
              <a:gd name="connsiteY55" fmla="*/ 2150 h 979708"/>
              <a:gd name="connsiteX56" fmla="*/ 8559998 w 9040730"/>
              <a:gd name="connsiteY56" fmla="*/ 3687 h 979708"/>
              <a:gd name="connsiteX57" fmla="*/ 8568895 w 9040730"/>
              <a:gd name="connsiteY57" fmla="*/ 5223 h 979708"/>
              <a:gd name="connsiteX58" fmla="*/ 8577178 w 9040730"/>
              <a:gd name="connsiteY58" fmla="*/ 7680 h 979708"/>
              <a:gd name="connsiteX59" fmla="*/ 8585768 w 9040730"/>
              <a:gd name="connsiteY59" fmla="*/ 10138 h 979708"/>
              <a:gd name="connsiteX60" fmla="*/ 8594051 w 9040730"/>
              <a:gd name="connsiteY60" fmla="*/ 13518 h 979708"/>
              <a:gd name="connsiteX61" fmla="*/ 8602334 w 9040730"/>
              <a:gd name="connsiteY61" fmla="*/ 16897 h 979708"/>
              <a:gd name="connsiteX62" fmla="*/ 8610311 w 9040730"/>
              <a:gd name="connsiteY62" fmla="*/ 21198 h 979708"/>
              <a:gd name="connsiteX63" fmla="*/ 8618287 w 9040730"/>
              <a:gd name="connsiteY63" fmla="*/ 25499 h 979708"/>
              <a:gd name="connsiteX64" fmla="*/ 8625957 w 9040730"/>
              <a:gd name="connsiteY64" fmla="*/ 30415 h 979708"/>
              <a:gd name="connsiteX65" fmla="*/ 8633320 w 9040730"/>
              <a:gd name="connsiteY65" fmla="*/ 35638 h 979708"/>
              <a:gd name="connsiteX66" fmla="*/ 8640682 w 9040730"/>
              <a:gd name="connsiteY66" fmla="*/ 41475 h 979708"/>
              <a:gd name="connsiteX67" fmla="*/ 8647738 w 9040730"/>
              <a:gd name="connsiteY67" fmla="*/ 47312 h 979708"/>
              <a:gd name="connsiteX68" fmla="*/ 8654488 w 9040730"/>
              <a:gd name="connsiteY68" fmla="*/ 53764 h 979708"/>
              <a:gd name="connsiteX69" fmla="*/ 8987043 w 9040730"/>
              <a:gd name="connsiteY69" fmla="*/ 386793 h 979708"/>
              <a:gd name="connsiteX70" fmla="*/ 8992872 w 9040730"/>
              <a:gd name="connsiteY70" fmla="*/ 392937 h 979708"/>
              <a:gd name="connsiteX71" fmla="*/ 8998700 w 9040730"/>
              <a:gd name="connsiteY71" fmla="*/ 399696 h 979708"/>
              <a:gd name="connsiteX72" fmla="*/ 9004223 w 9040730"/>
              <a:gd name="connsiteY72" fmla="*/ 406455 h 979708"/>
              <a:gd name="connsiteX73" fmla="*/ 9009131 w 9040730"/>
              <a:gd name="connsiteY73" fmla="*/ 413828 h 979708"/>
              <a:gd name="connsiteX74" fmla="*/ 9014040 w 9040730"/>
              <a:gd name="connsiteY74" fmla="*/ 421509 h 979708"/>
              <a:gd name="connsiteX75" fmla="*/ 9018335 w 9040730"/>
              <a:gd name="connsiteY75" fmla="*/ 428882 h 979708"/>
              <a:gd name="connsiteX76" fmla="*/ 9022323 w 9040730"/>
              <a:gd name="connsiteY76" fmla="*/ 436870 h 979708"/>
              <a:gd name="connsiteX77" fmla="*/ 9026311 w 9040730"/>
              <a:gd name="connsiteY77" fmla="*/ 445165 h 979708"/>
              <a:gd name="connsiteX78" fmla="*/ 9029379 w 9040730"/>
              <a:gd name="connsiteY78" fmla="*/ 453153 h 979708"/>
              <a:gd name="connsiteX79" fmla="*/ 9032140 w 9040730"/>
              <a:gd name="connsiteY79" fmla="*/ 461755 h 979708"/>
              <a:gd name="connsiteX80" fmla="*/ 9034594 w 9040730"/>
              <a:gd name="connsiteY80" fmla="*/ 470357 h 979708"/>
              <a:gd name="connsiteX81" fmla="*/ 9036742 w 9040730"/>
              <a:gd name="connsiteY81" fmla="*/ 479266 h 979708"/>
              <a:gd name="connsiteX82" fmla="*/ 9038582 w 9040730"/>
              <a:gd name="connsiteY82" fmla="*/ 488483 h 979708"/>
              <a:gd name="connsiteX83" fmla="*/ 9039503 w 9040730"/>
              <a:gd name="connsiteY83" fmla="*/ 497700 h 979708"/>
              <a:gd name="connsiteX84" fmla="*/ 9040423 w 9040730"/>
              <a:gd name="connsiteY84" fmla="*/ 506916 h 979708"/>
              <a:gd name="connsiteX85" fmla="*/ 9040730 w 9040730"/>
              <a:gd name="connsiteY85" fmla="*/ 516440 h 979708"/>
              <a:gd name="connsiteX86" fmla="*/ 9040423 w 9040730"/>
              <a:gd name="connsiteY86" fmla="*/ 525964 h 979708"/>
              <a:gd name="connsiteX87" fmla="*/ 9039503 w 9040730"/>
              <a:gd name="connsiteY87" fmla="*/ 535181 h 979708"/>
              <a:gd name="connsiteX88" fmla="*/ 9038582 w 9040730"/>
              <a:gd name="connsiteY88" fmla="*/ 544397 h 979708"/>
              <a:gd name="connsiteX89" fmla="*/ 9036742 w 9040730"/>
              <a:gd name="connsiteY89" fmla="*/ 553307 h 979708"/>
              <a:gd name="connsiteX90" fmla="*/ 9034594 w 9040730"/>
              <a:gd name="connsiteY90" fmla="*/ 562524 h 979708"/>
              <a:gd name="connsiteX91" fmla="*/ 9032140 w 9040730"/>
              <a:gd name="connsiteY91" fmla="*/ 570819 h 979708"/>
              <a:gd name="connsiteX92" fmla="*/ 9029379 w 9040730"/>
              <a:gd name="connsiteY92" fmla="*/ 579421 h 979708"/>
              <a:gd name="connsiteX93" fmla="*/ 9026311 w 9040730"/>
              <a:gd name="connsiteY93" fmla="*/ 587716 h 979708"/>
              <a:gd name="connsiteX94" fmla="*/ 9022323 w 9040730"/>
              <a:gd name="connsiteY94" fmla="*/ 596011 h 979708"/>
              <a:gd name="connsiteX95" fmla="*/ 9018335 w 9040730"/>
              <a:gd name="connsiteY95" fmla="*/ 603691 h 979708"/>
              <a:gd name="connsiteX96" fmla="*/ 9014040 w 9040730"/>
              <a:gd name="connsiteY96" fmla="*/ 611679 h 979708"/>
              <a:gd name="connsiteX97" fmla="*/ 9009131 w 9040730"/>
              <a:gd name="connsiteY97" fmla="*/ 619052 h 979708"/>
              <a:gd name="connsiteX98" fmla="*/ 9004223 w 9040730"/>
              <a:gd name="connsiteY98" fmla="*/ 626426 h 979708"/>
              <a:gd name="connsiteX99" fmla="*/ 8998700 w 9040730"/>
              <a:gd name="connsiteY99" fmla="*/ 633185 h 979708"/>
              <a:gd name="connsiteX100" fmla="*/ 8992872 w 9040730"/>
              <a:gd name="connsiteY100" fmla="*/ 639943 h 979708"/>
              <a:gd name="connsiteX101" fmla="*/ 8987043 w 9040730"/>
              <a:gd name="connsiteY101" fmla="*/ 646088 h 979708"/>
              <a:gd name="connsiteX102" fmla="*/ 8654488 w 9040730"/>
              <a:gd name="connsiteY102" fmla="*/ 978809 h 979708"/>
              <a:gd name="connsiteX103" fmla="*/ 8653590 w 9040730"/>
              <a:gd name="connsiteY103" fmla="*/ 979708 h 979708"/>
              <a:gd name="connsiteX104" fmla="*/ 8745030 w 9040730"/>
              <a:gd name="connsiteY104" fmla="*/ 535154 h 979708"/>
              <a:gd name="connsiteX0-1" fmla="*/ 8653590 w 9040730"/>
              <a:gd name="connsiteY0-2" fmla="*/ 443714 h 979708"/>
              <a:gd name="connsiteX1-3" fmla="*/ 0 w 9040730"/>
              <a:gd name="connsiteY1-4" fmla="*/ 443714 h 979708"/>
              <a:gd name="connsiteX2-5" fmla="*/ 0 w 9040730"/>
              <a:gd name="connsiteY2-6" fmla="*/ 332875 h 979708"/>
              <a:gd name="connsiteX3-7" fmla="*/ 8421127 w 9040730"/>
              <a:gd name="connsiteY3-8" fmla="*/ 332875 h 979708"/>
              <a:gd name="connsiteX4-9" fmla="*/ 8395561 w 9040730"/>
              <a:gd name="connsiteY4-10" fmla="*/ 313673 h 979708"/>
              <a:gd name="connsiteX5-11" fmla="*/ 8389119 w 9040730"/>
              <a:gd name="connsiteY5-12" fmla="*/ 306607 h 979708"/>
              <a:gd name="connsiteX6-13" fmla="*/ 8382676 w 9040730"/>
              <a:gd name="connsiteY6-14" fmla="*/ 299541 h 979708"/>
              <a:gd name="connsiteX7-15" fmla="*/ 8377154 w 9040730"/>
              <a:gd name="connsiteY7-16" fmla="*/ 292475 h 979708"/>
              <a:gd name="connsiteX8-17" fmla="*/ 8372245 w 9040730"/>
              <a:gd name="connsiteY8-18" fmla="*/ 284487 h 979708"/>
              <a:gd name="connsiteX9-19" fmla="*/ 8367337 w 9040730"/>
              <a:gd name="connsiteY9-20" fmla="*/ 276807 h 979708"/>
              <a:gd name="connsiteX10-21" fmla="*/ 8362735 w 9040730"/>
              <a:gd name="connsiteY10-22" fmla="*/ 269126 h 979708"/>
              <a:gd name="connsiteX11-23" fmla="*/ 8358747 w 9040730"/>
              <a:gd name="connsiteY11-24" fmla="*/ 260831 h 979708"/>
              <a:gd name="connsiteX12-25" fmla="*/ 8355372 w 9040730"/>
              <a:gd name="connsiteY12-26" fmla="*/ 252844 h 979708"/>
              <a:gd name="connsiteX13-27" fmla="*/ 8351998 w 9040730"/>
              <a:gd name="connsiteY13-28" fmla="*/ 244241 h 979708"/>
              <a:gd name="connsiteX14-29" fmla="*/ 8349237 w 9040730"/>
              <a:gd name="connsiteY14-30" fmla="*/ 235639 h 979708"/>
              <a:gd name="connsiteX15-31" fmla="*/ 8347089 w 9040730"/>
              <a:gd name="connsiteY15-32" fmla="*/ 227344 h 979708"/>
              <a:gd name="connsiteX16-33" fmla="*/ 8344942 w 9040730"/>
              <a:gd name="connsiteY16-34" fmla="*/ 218742 h 979708"/>
              <a:gd name="connsiteX17-35" fmla="*/ 8343714 w 9040730"/>
              <a:gd name="connsiteY17-36" fmla="*/ 209832 h 979708"/>
              <a:gd name="connsiteX18-37" fmla="*/ 8342487 w 9040730"/>
              <a:gd name="connsiteY18-38" fmla="*/ 201230 h 979708"/>
              <a:gd name="connsiteX19-39" fmla="*/ 8342180 w 9040730"/>
              <a:gd name="connsiteY19-40" fmla="*/ 192321 h 979708"/>
              <a:gd name="connsiteX20-41" fmla="*/ 8341874 w 9040730"/>
              <a:gd name="connsiteY20-42" fmla="*/ 183719 h 979708"/>
              <a:gd name="connsiteX21-43" fmla="*/ 8342180 w 9040730"/>
              <a:gd name="connsiteY21-44" fmla="*/ 175116 h 979708"/>
              <a:gd name="connsiteX22-45" fmla="*/ 8342487 w 9040730"/>
              <a:gd name="connsiteY22-46" fmla="*/ 166207 h 979708"/>
              <a:gd name="connsiteX23-47" fmla="*/ 8343714 w 9040730"/>
              <a:gd name="connsiteY23-48" fmla="*/ 157298 h 979708"/>
              <a:gd name="connsiteX24-49" fmla="*/ 8344942 w 9040730"/>
              <a:gd name="connsiteY24-50" fmla="*/ 148388 h 979708"/>
              <a:gd name="connsiteX25-51" fmla="*/ 8347089 w 9040730"/>
              <a:gd name="connsiteY25-52" fmla="*/ 140093 h 979708"/>
              <a:gd name="connsiteX26-53" fmla="*/ 8349237 w 9040730"/>
              <a:gd name="connsiteY26-54" fmla="*/ 131491 h 979708"/>
              <a:gd name="connsiteX27-55" fmla="*/ 8351998 w 9040730"/>
              <a:gd name="connsiteY27-56" fmla="*/ 122889 h 979708"/>
              <a:gd name="connsiteX28-57" fmla="*/ 8355372 w 9040730"/>
              <a:gd name="connsiteY28-58" fmla="*/ 114594 h 979708"/>
              <a:gd name="connsiteX29-59" fmla="*/ 8358747 w 9040730"/>
              <a:gd name="connsiteY29-60" fmla="*/ 106299 h 979708"/>
              <a:gd name="connsiteX30-61" fmla="*/ 8362735 w 9040730"/>
              <a:gd name="connsiteY30-62" fmla="*/ 98311 h 979708"/>
              <a:gd name="connsiteX31-63" fmla="*/ 8367337 w 9040730"/>
              <a:gd name="connsiteY31-64" fmla="*/ 90630 h 979708"/>
              <a:gd name="connsiteX32-65" fmla="*/ 8372245 w 9040730"/>
              <a:gd name="connsiteY32-66" fmla="*/ 82643 h 979708"/>
              <a:gd name="connsiteX33-67" fmla="*/ 8377154 w 9040730"/>
              <a:gd name="connsiteY33-68" fmla="*/ 75269 h 979708"/>
              <a:gd name="connsiteX34-69" fmla="*/ 8382676 w 9040730"/>
              <a:gd name="connsiteY34-70" fmla="*/ 67896 h 979708"/>
              <a:gd name="connsiteX35-71" fmla="*/ 8389119 w 9040730"/>
              <a:gd name="connsiteY35-72" fmla="*/ 60830 h 979708"/>
              <a:gd name="connsiteX36-73" fmla="*/ 8395561 w 9040730"/>
              <a:gd name="connsiteY36-74" fmla="*/ 53764 h 979708"/>
              <a:gd name="connsiteX37-75" fmla="*/ 8402310 w 9040730"/>
              <a:gd name="connsiteY37-76" fmla="*/ 47312 h 979708"/>
              <a:gd name="connsiteX38-77" fmla="*/ 8409673 w 9040730"/>
              <a:gd name="connsiteY38-78" fmla="*/ 41475 h 979708"/>
              <a:gd name="connsiteX39-79" fmla="*/ 8416729 w 9040730"/>
              <a:gd name="connsiteY39-80" fmla="*/ 35638 h 979708"/>
              <a:gd name="connsiteX40-81" fmla="*/ 8424399 w 9040730"/>
              <a:gd name="connsiteY40-82" fmla="*/ 30415 h 979708"/>
              <a:gd name="connsiteX41-83" fmla="*/ 8431762 w 9040730"/>
              <a:gd name="connsiteY41-84" fmla="*/ 25499 h 979708"/>
              <a:gd name="connsiteX42-85" fmla="*/ 8440045 w 9040730"/>
              <a:gd name="connsiteY42-86" fmla="*/ 21198 h 979708"/>
              <a:gd name="connsiteX43-87" fmla="*/ 8448021 w 9040730"/>
              <a:gd name="connsiteY43-88" fmla="*/ 16897 h 979708"/>
              <a:gd name="connsiteX44-89" fmla="*/ 8456304 w 9040730"/>
              <a:gd name="connsiteY44-90" fmla="*/ 13518 h 979708"/>
              <a:gd name="connsiteX45-91" fmla="*/ 8464281 w 9040730"/>
              <a:gd name="connsiteY45-92" fmla="*/ 10138 h 979708"/>
              <a:gd name="connsiteX46-93" fmla="*/ 8472871 w 9040730"/>
              <a:gd name="connsiteY46-94" fmla="*/ 7680 h 979708"/>
              <a:gd name="connsiteX47-95" fmla="*/ 8481461 w 9040730"/>
              <a:gd name="connsiteY47-96" fmla="*/ 5223 h 979708"/>
              <a:gd name="connsiteX48-97" fmla="*/ 8490051 w 9040730"/>
              <a:gd name="connsiteY48-98" fmla="*/ 3687 h 979708"/>
              <a:gd name="connsiteX49-99" fmla="*/ 8498948 w 9040730"/>
              <a:gd name="connsiteY49-100" fmla="*/ 2150 h 979708"/>
              <a:gd name="connsiteX50-101" fmla="*/ 8507231 w 9040730"/>
              <a:gd name="connsiteY50-102" fmla="*/ 1229 h 979708"/>
              <a:gd name="connsiteX51-103" fmla="*/ 8516128 w 9040730"/>
              <a:gd name="connsiteY51-104" fmla="*/ 307 h 979708"/>
              <a:gd name="connsiteX52-105" fmla="*/ 8525024 w 9040730"/>
              <a:gd name="connsiteY52-106" fmla="*/ 0 h 979708"/>
              <a:gd name="connsiteX53-107" fmla="*/ 8533921 w 9040730"/>
              <a:gd name="connsiteY53-108" fmla="*/ 307 h 979708"/>
              <a:gd name="connsiteX54-109" fmla="*/ 8542511 w 9040730"/>
              <a:gd name="connsiteY54-110" fmla="*/ 1229 h 979708"/>
              <a:gd name="connsiteX55-111" fmla="*/ 8551408 w 9040730"/>
              <a:gd name="connsiteY55-112" fmla="*/ 2150 h 979708"/>
              <a:gd name="connsiteX56-113" fmla="*/ 8559998 w 9040730"/>
              <a:gd name="connsiteY56-114" fmla="*/ 3687 h 979708"/>
              <a:gd name="connsiteX57-115" fmla="*/ 8568895 w 9040730"/>
              <a:gd name="connsiteY57-116" fmla="*/ 5223 h 979708"/>
              <a:gd name="connsiteX58-117" fmla="*/ 8577178 w 9040730"/>
              <a:gd name="connsiteY58-118" fmla="*/ 7680 h 979708"/>
              <a:gd name="connsiteX59-119" fmla="*/ 8585768 w 9040730"/>
              <a:gd name="connsiteY59-120" fmla="*/ 10138 h 979708"/>
              <a:gd name="connsiteX60-121" fmla="*/ 8594051 w 9040730"/>
              <a:gd name="connsiteY60-122" fmla="*/ 13518 h 979708"/>
              <a:gd name="connsiteX61-123" fmla="*/ 8602334 w 9040730"/>
              <a:gd name="connsiteY61-124" fmla="*/ 16897 h 979708"/>
              <a:gd name="connsiteX62-125" fmla="*/ 8610311 w 9040730"/>
              <a:gd name="connsiteY62-126" fmla="*/ 21198 h 979708"/>
              <a:gd name="connsiteX63-127" fmla="*/ 8618287 w 9040730"/>
              <a:gd name="connsiteY63-128" fmla="*/ 25499 h 979708"/>
              <a:gd name="connsiteX64-129" fmla="*/ 8625957 w 9040730"/>
              <a:gd name="connsiteY64-130" fmla="*/ 30415 h 979708"/>
              <a:gd name="connsiteX65-131" fmla="*/ 8633320 w 9040730"/>
              <a:gd name="connsiteY65-132" fmla="*/ 35638 h 979708"/>
              <a:gd name="connsiteX66-133" fmla="*/ 8640682 w 9040730"/>
              <a:gd name="connsiteY66-134" fmla="*/ 41475 h 979708"/>
              <a:gd name="connsiteX67-135" fmla="*/ 8647738 w 9040730"/>
              <a:gd name="connsiteY67-136" fmla="*/ 47312 h 979708"/>
              <a:gd name="connsiteX68-137" fmla="*/ 8654488 w 9040730"/>
              <a:gd name="connsiteY68-138" fmla="*/ 53764 h 979708"/>
              <a:gd name="connsiteX69-139" fmla="*/ 8987043 w 9040730"/>
              <a:gd name="connsiteY69-140" fmla="*/ 386793 h 979708"/>
              <a:gd name="connsiteX70-141" fmla="*/ 8992872 w 9040730"/>
              <a:gd name="connsiteY70-142" fmla="*/ 392937 h 979708"/>
              <a:gd name="connsiteX71-143" fmla="*/ 8998700 w 9040730"/>
              <a:gd name="connsiteY71-144" fmla="*/ 399696 h 979708"/>
              <a:gd name="connsiteX72-145" fmla="*/ 9004223 w 9040730"/>
              <a:gd name="connsiteY72-146" fmla="*/ 406455 h 979708"/>
              <a:gd name="connsiteX73-147" fmla="*/ 9009131 w 9040730"/>
              <a:gd name="connsiteY73-148" fmla="*/ 413828 h 979708"/>
              <a:gd name="connsiteX74-149" fmla="*/ 9014040 w 9040730"/>
              <a:gd name="connsiteY74-150" fmla="*/ 421509 h 979708"/>
              <a:gd name="connsiteX75-151" fmla="*/ 9018335 w 9040730"/>
              <a:gd name="connsiteY75-152" fmla="*/ 428882 h 979708"/>
              <a:gd name="connsiteX76-153" fmla="*/ 9022323 w 9040730"/>
              <a:gd name="connsiteY76-154" fmla="*/ 436870 h 979708"/>
              <a:gd name="connsiteX77-155" fmla="*/ 9026311 w 9040730"/>
              <a:gd name="connsiteY77-156" fmla="*/ 445165 h 979708"/>
              <a:gd name="connsiteX78-157" fmla="*/ 9029379 w 9040730"/>
              <a:gd name="connsiteY78-158" fmla="*/ 453153 h 979708"/>
              <a:gd name="connsiteX79-159" fmla="*/ 9032140 w 9040730"/>
              <a:gd name="connsiteY79-160" fmla="*/ 461755 h 979708"/>
              <a:gd name="connsiteX80-161" fmla="*/ 9034594 w 9040730"/>
              <a:gd name="connsiteY80-162" fmla="*/ 470357 h 979708"/>
              <a:gd name="connsiteX81-163" fmla="*/ 9036742 w 9040730"/>
              <a:gd name="connsiteY81-164" fmla="*/ 479266 h 979708"/>
              <a:gd name="connsiteX82-165" fmla="*/ 9038582 w 9040730"/>
              <a:gd name="connsiteY82-166" fmla="*/ 488483 h 979708"/>
              <a:gd name="connsiteX83-167" fmla="*/ 9039503 w 9040730"/>
              <a:gd name="connsiteY83-168" fmla="*/ 497700 h 979708"/>
              <a:gd name="connsiteX84-169" fmla="*/ 9040423 w 9040730"/>
              <a:gd name="connsiteY84-170" fmla="*/ 506916 h 979708"/>
              <a:gd name="connsiteX85-171" fmla="*/ 9040730 w 9040730"/>
              <a:gd name="connsiteY85-172" fmla="*/ 516440 h 979708"/>
              <a:gd name="connsiteX86-173" fmla="*/ 9040423 w 9040730"/>
              <a:gd name="connsiteY86-174" fmla="*/ 525964 h 979708"/>
              <a:gd name="connsiteX87-175" fmla="*/ 9039503 w 9040730"/>
              <a:gd name="connsiteY87-176" fmla="*/ 535181 h 979708"/>
              <a:gd name="connsiteX88-177" fmla="*/ 9038582 w 9040730"/>
              <a:gd name="connsiteY88-178" fmla="*/ 544397 h 979708"/>
              <a:gd name="connsiteX89-179" fmla="*/ 9036742 w 9040730"/>
              <a:gd name="connsiteY89-180" fmla="*/ 553307 h 979708"/>
              <a:gd name="connsiteX90-181" fmla="*/ 9034594 w 9040730"/>
              <a:gd name="connsiteY90-182" fmla="*/ 562524 h 979708"/>
              <a:gd name="connsiteX91-183" fmla="*/ 9032140 w 9040730"/>
              <a:gd name="connsiteY91-184" fmla="*/ 570819 h 979708"/>
              <a:gd name="connsiteX92-185" fmla="*/ 9029379 w 9040730"/>
              <a:gd name="connsiteY92-186" fmla="*/ 579421 h 979708"/>
              <a:gd name="connsiteX93-187" fmla="*/ 9026311 w 9040730"/>
              <a:gd name="connsiteY93-188" fmla="*/ 587716 h 979708"/>
              <a:gd name="connsiteX94-189" fmla="*/ 9022323 w 9040730"/>
              <a:gd name="connsiteY94-190" fmla="*/ 596011 h 979708"/>
              <a:gd name="connsiteX95-191" fmla="*/ 9018335 w 9040730"/>
              <a:gd name="connsiteY95-192" fmla="*/ 603691 h 979708"/>
              <a:gd name="connsiteX96-193" fmla="*/ 9014040 w 9040730"/>
              <a:gd name="connsiteY96-194" fmla="*/ 611679 h 979708"/>
              <a:gd name="connsiteX97-195" fmla="*/ 9009131 w 9040730"/>
              <a:gd name="connsiteY97-196" fmla="*/ 619052 h 979708"/>
              <a:gd name="connsiteX98-197" fmla="*/ 9004223 w 9040730"/>
              <a:gd name="connsiteY98-198" fmla="*/ 626426 h 979708"/>
              <a:gd name="connsiteX99-199" fmla="*/ 8998700 w 9040730"/>
              <a:gd name="connsiteY99-200" fmla="*/ 633185 h 979708"/>
              <a:gd name="connsiteX100-201" fmla="*/ 8992872 w 9040730"/>
              <a:gd name="connsiteY100-202" fmla="*/ 639943 h 979708"/>
              <a:gd name="connsiteX101-203" fmla="*/ 8987043 w 9040730"/>
              <a:gd name="connsiteY101-204" fmla="*/ 646088 h 979708"/>
              <a:gd name="connsiteX102-205" fmla="*/ 8654488 w 9040730"/>
              <a:gd name="connsiteY102-206" fmla="*/ 978809 h 979708"/>
              <a:gd name="connsiteX103-207" fmla="*/ 8653590 w 9040730"/>
              <a:gd name="connsiteY103-208" fmla="*/ 979708 h 979708"/>
              <a:gd name="connsiteX0-209" fmla="*/ 0 w 9040730"/>
              <a:gd name="connsiteY0-210" fmla="*/ 443714 h 979708"/>
              <a:gd name="connsiteX1-211" fmla="*/ 0 w 9040730"/>
              <a:gd name="connsiteY1-212" fmla="*/ 332875 h 979708"/>
              <a:gd name="connsiteX2-213" fmla="*/ 8421127 w 9040730"/>
              <a:gd name="connsiteY2-214" fmla="*/ 332875 h 979708"/>
              <a:gd name="connsiteX3-215" fmla="*/ 8395561 w 9040730"/>
              <a:gd name="connsiteY3-216" fmla="*/ 313673 h 979708"/>
              <a:gd name="connsiteX4-217" fmla="*/ 8389119 w 9040730"/>
              <a:gd name="connsiteY4-218" fmla="*/ 306607 h 979708"/>
              <a:gd name="connsiteX5-219" fmla="*/ 8382676 w 9040730"/>
              <a:gd name="connsiteY5-220" fmla="*/ 299541 h 979708"/>
              <a:gd name="connsiteX6-221" fmla="*/ 8377154 w 9040730"/>
              <a:gd name="connsiteY6-222" fmla="*/ 292475 h 979708"/>
              <a:gd name="connsiteX7-223" fmla="*/ 8372245 w 9040730"/>
              <a:gd name="connsiteY7-224" fmla="*/ 284487 h 979708"/>
              <a:gd name="connsiteX8-225" fmla="*/ 8367337 w 9040730"/>
              <a:gd name="connsiteY8-226" fmla="*/ 276807 h 979708"/>
              <a:gd name="connsiteX9-227" fmla="*/ 8362735 w 9040730"/>
              <a:gd name="connsiteY9-228" fmla="*/ 269126 h 979708"/>
              <a:gd name="connsiteX10-229" fmla="*/ 8358747 w 9040730"/>
              <a:gd name="connsiteY10-230" fmla="*/ 260831 h 979708"/>
              <a:gd name="connsiteX11-231" fmla="*/ 8355372 w 9040730"/>
              <a:gd name="connsiteY11-232" fmla="*/ 252844 h 979708"/>
              <a:gd name="connsiteX12-233" fmla="*/ 8351998 w 9040730"/>
              <a:gd name="connsiteY12-234" fmla="*/ 244241 h 979708"/>
              <a:gd name="connsiteX13-235" fmla="*/ 8349237 w 9040730"/>
              <a:gd name="connsiteY13-236" fmla="*/ 235639 h 979708"/>
              <a:gd name="connsiteX14-237" fmla="*/ 8347089 w 9040730"/>
              <a:gd name="connsiteY14-238" fmla="*/ 227344 h 979708"/>
              <a:gd name="connsiteX15-239" fmla="*/ 8344942 w 9040730"/>
              <a:gd name="connsiteY15-240" fmla="*/ 218742 h 979708"/>
              <a:gd name="connsiteX16-241" fmla="*/ 8343714 w 9040730"/>
              <a:gd name="connsiteY16-242" fmla="*/ 209832 h 979708"/>
              <a:gd name="connsiteX17-243" fmla="*/ 8342487 w 9040730"/>
              <a:gd name="connsiteY17-244" fmla="*/ 201230 h 979708"/>
              <a:gd name="connsiteX18-245" fmla="*/ 8342180 w 9040730"/>
              <a:gd name="connsiteY18-246" fmla="*/ 192321 h 979708"/>
              <a:gd name="connsiteX19-247" fmla="*/ 8341874 w 9040730"/>
              <a:gd name="connsiteY19-248" fmla="*/ 183719 h 979708"/>
              <a:gd name="connsiteX20-249" fmla="*/ 8342180 w 9040730"/>
              <a:gd name="connsiteY20-250" fmla="*/ 175116 h 979708"/>
              <a:gd name="connsiteX21-251" fmla="*/ 8342487 w 9040730"/>
              <a:gd name="connsiteY21-252" fmla="*/ 166207 h 979708"/>
              <a:gd name="connsiteX22-253" fmla="*/ 8343714 w 9040730"/>
              <a:gd name="connsiteY22-254" fmla="*/ 157298 h 979708"/>
              <a:gd name="connsiteX23-255" fmla="*/ 8344942 w 9040730"/>
              <a:gd name="connsiteY23-256" fmla="*/ 148388 h 979708"/>
              <a:gd name="connsiteX24-257" fmla="*/ 8347089 w 9040730"/>
              <a:gd name="connsiteY24-258" fmla="*/ 140093 h 979708"/>
              <a:gd name="connsiteX25-259" fmla="*/ 8349237 w 9040730"/>
              <a:gd name="connsiteY25-260" fmla="*/ 131491 h 979708"/>
              <a:gd name="connsiteX26-261" fmla="*/ 8351998 w 9040730"/>
              <a:gd name="connsiteY26-262" fmla="*/ 122889 h 979708"/>
              <a:gd name="connsiteX27-263" fmla="*/ 8355372 w 9040730"/>
              <a:gd name="connsiteY27-264" fmla="*/ 114594 h 979708"/>
              <a:gd name="connsiteX28-265" fmla="*/ 8358747 w 9040730"/>
              <a:gd name="connsiteY28-266" fmla="*/ 106299 h 979708"/>
              <a:gd name="connsiteX29-267" fmla="*/ 8362735 w 9040730"/>
              <a:gd name="connsiteY29-268" fmla="*/ 98311 h 979708"/>
              <a:gd name="connsiteX30-269" fmla="*/ 8367337 w 9040730"/>
              <a:gd name="connsiteY30-270" fmla="*/ 90630 h 979708"/>
              <a:gd name="connsiteX31-271" fmla="*/ 8372245 w 9040730"/>
              <a:gd name="connsiteY31-272" fmla="*/ 82643 h 979708"/>
              <a:gd name="connsiteX32-273" fmla="*/ 8377154 w 9040730"/>
              <a:gd name="connsiteY32-274" fmla="*/ 75269 h 979708"/>
              <a:gd name="connsiteX33-275" fmla="*/ 8382676 w 9040730"/>
              <a:gd name="connsiteY33-276" fmla="*/ 67896 h 979708"/>
              <a:gd name="connsiteX34-277" fmla="*/ 8389119 w 9040730"/>
              <a:gd name="connsiteY34-278" fmla="*/ 60830 h 979708"/>
              <a:gd name="connsiteX35-279" fmla="*/ 8395561 w 9040730"/>
              <a:gd name="connsiteY35-280" fmla="*/ 53764 h 979708"/>
              <a:gd name="connsiteX36-281" fmla="*/ 8402310 w 9040730"/>
              <a:gd name="connsiteY36-282" fmla="*/ 47312 h 979708"/>
              <a:gd name="connsiteX37-283" fmla="*/ 8409673 w 9040730"/>
              <a:gd name="connsiteY37-284" fmla="*/ 41475 h 979708"/>
              <a:gd name="connsiteX38-285" fmla="*/ 8416729 w 9040730"/>
              <a:gd name="connsiteY38-286" fmla="*/ 35638 h 979708"/>
              <a:gd name="connsiteX39-287" fmla="*/ 8424399 w 9040730"/>
              <a:gd name="connsiteY39-288" fmla="*/ 30415 h 979708"/>
              <a:gd name="connsiteX40-289" fmla="*/ 8431762 w 9040730"/>
              <a:gd name="connsiteY40-290" fmla="*/ 25499 h 979708"/>
              <a:gd name="connsiteX41-291" fmla="*/ 8440045 w 9040730"/>
              <a:gd name="connsiteY41-292" fmla="*/ 21198 h 979708"/>
              <a:gd name="connsiteX42-293" fmla="*/ 8448021 w 9040730"/>
              <a:gd name="connsiteY42-294" fmla="*/ 16897 h 979708"/>
              <a:gd name="connsiteX43-295" fmla="*/ 8456304 w 9040730"/>
              <a:gd name="connsiteY43-296" fmla="*/ 13518 h 979708"/>
              <a:gd name="connsiteX44-297" fmla="*/ 8464281 w 9040730"/>
              <a:gd name="connsiteY44-298" fmla="*/ 10138 h 979708"/>
              <a:gd name="connsiteX45-299" fmla="*/ 8472871 w 9040730"/>
              <a:gd name="connsiteY45-300" fmla="*/ 7680 h 979708"/>
              <a:gd name="connsiteX46-301" fmla="*/ 8481461 w 9040730"/>
              <a:gd name="connsiteY46-302" fmla="*/ 5223 h 979708"/>
              <a:gd name="connsiteX47-303" fmla="*/ 8490051 w 9040730"/>
              <a:gd name="connsiteY47-304" fmla="*/ 3687 h 979708"/>
              <a:gd name="connsiteX48-305" fmla="*/ 8498948 w 9040730"/>
              <a:gd name="connsiteY48-306" fmla="*/ 2150 h 979708"/>
              <a:gd name="connsiteX49-307" fmla="*/ 8507231 w 9040730"/>
              <a:gd name="connsiteY49-308" fmla="*/ 1229 h 979708"/>
              <a:gd name="connsiteX50-309" fmla="*/ 8516128 w 9040730"/>
              <a:gd name="connsiteY50-310" fmla="*/ 307 h 979708"/>
              <a:gd name="connsiteX51-311" fmla="*/ 8525024 w 9040730"/>
              <a:gd name="connsiteY51-312" fmla="*/ 0 h 979708"/>
              <a:gd name="connsiteX52-313" fmla="*/ 8533921 w 9040730"/>
              <a:gd name="connsiteY52-314" fmla="*/ 307 h 979708"/>
              <a:gd name="connsiteX53-315" fmla="*/ 8542511 w 9040730"/>
              <a:gd name="connsiteY53-316" fmla="*/ 1229 h 979708"/>
              <a:gd name="connsiteX54-317" fmla="*/ 8551408 w 9040730"/>
              <a:gd name="connsiteY54-318" fmla="*/ 2150 h 979708"/>
              <a:gd name="connsiteX55-319" fmla="*/ 8559998 w 9040730"/>
              <a:gd name="connsiteY55-320" fmla="*/ 3687 h 979708"/>
              <a:gd name="connsiteX56-321" fmla="*/ 8568895 w 9040730"/>
              <a:gd name="connsiteY56-322" fmla="*/ 5223 h 979708"/>
              <a:gd name="connsiteX57-323" fmla="*/ 8577178 w 9040730"/>
              <a:gd name="connsiteY57-324" fmla="*/ 7680 h 979708"/>
              <a:gd name="connsiteX58-325" fmla="*/ 8585768 w 9040730"/>
              <a:gd name="connsiteY58-326" fmla="*/ 10138 h 979708"/>
              <a:gd name="connsiteX59-327" fmla="*/ 8594051 w 9040730"/>
              <a:gd name="connsiteY59-328" fmla="*/ 13518 h 979708"/>
              <a:gd name="connsiteX60-329" fmla="*/ 8602334 w 9040730"/>
              <a:gd name="connsiteY60-330" fmla="*/ 16897 h 979708"/>
              <a:gd name="connsiteX61-331" fmla="*/ 8610311 w 9040730"/>
              <a:gd name="connsiteY61-332" fmla="*/ 21198 h 979708"/>
              <a:gd name="connsiteX62-333" fmla="*/ 8618287 w 9040730"/>
              <a:gd name="connsiteY62-334" fmla="*/ 25499 h 979708"/>
              <a:gd name="connsiteX63-335" fmla="*/ 8625957 w 9040730"/>
              <a:gd name="connsiteY63-336" fmla="*/ 30415 h 979708"/>
              <a:gd name="connsiteX64-337" fmla="*/ 8633320 w 9040730"/>
              <a:gd name="connsiteY64-338" fmla="*/ 35638 h 979708"/>
              <a:gd name="connsiteX65-339" fmla="*/ 8640682 w 9040730"/>
              <a:gd name="connsiteY65-340" fmla="*/ 41475 h 979708"/>
              <a:gd name="connsiteX66-341" fmla="*/ 8647738 w 9040730"/>
              <a:gd name="connsiteY66-342" fmla="*/ 47312 h 979708"/>
              <a:gd name="connsiteX67-343" fmla="*/ 8654488 w 9040730"/>
              <a:gd name="connsiteY67-344" fmla="*/ 53764 h 979708"/>
              <a:gd name="connsiteX68-345" fmla="*/ 8987043 w 9040730"/>
              <a:gd name="connsiteY68-346" fmla="*/ 386793 h 979708"/>
              <a:gd name="connsiteX69-347" fmla="*/ 8992872 w 9040730"/>
              <a:gd name="connsiteY69-348" fmla="*/ 392937 h 979708"/>
              <a:gd name="connsiteX70-349" fmla="*/ 8998700 w 9040730"/>
              <a:gd name="connsiteY70-350" fmla="*/ 399696 h 979708"/>
              <a:gd name="connsiteX71-351" fmla="*/ 9004223 w 9040730"/>
              <a:gd name="connsiteY71-352" fmla="*/ 406455 h 979708"/>
              <a:gd name="connsiteX72-353" fmla="*/ 9009131 w 9040730"/>
              <a:gd name="connsiteY72-354" fmla="*/ 413828 h 979708"/>
              <a:gd name="connsiteX73-355" fmla="*/ 9014040 w 9040730"/>
              <a:gd name="connsiteY73-356" fmla="*/ 421509 h 979708"/>
              <a:gd name="connsiteX74-357" fmla="*/ 9018335 w 9040730"/>
              <a:gd name="connsiteY74-358" fmla="*/ 428882 h 979708"/>
              <a:gd name="connsiteX75-359" fmla="*/ 9022323 w 9040730"/>
              <a:gd name="connsiteY75-360" fmla="*/ 436870 h 979708"/>
              <a:gd name="connsiteX76-361" fmla="*/ 9026311 w 9040730"/>
              <a:gd name="connsiteY76-362" fmla="*/ 445165 h 979708"/>
              <a:gd name="connsiteX77-363" fmla="*/ 9029379 w 9040730"/>
              <a:gd name="connsiteY77-364" fmla="*/ 453153 h 979708"/>
              <a:gd name="connsiteX78-365" fmla="*/ 9032140 w 9040730"/>
              <a:gd name="connsiteY78-366" fmla="*/ 461755 h 979708"/>
              <a:gd name="connsiteX79-367" fmla="*/ 9034594 w 9040730"/>
              <a:gd name="connsiteY79-368" fmla="*/ 470357 h 979708"/>
              <a:gd name="connsiteX80-369" fmla="*/ 9036742 w 9040730"/>
              <a:gd name="connsiteY80-370" fmla="*/ 479266 h 979708"/>
              <a:gd name="connsiteX81-371" fmla="*/ 9038582 w 9040730"/>
              <a:gd name="connsiteY81-372" fmla="*/ 488483 h 979708"/>
              <a:gd name="connsiteX82-373" fmla="*/ 9039503 w 9040730"/>
              <a:gd name="connsiteY82-374" fmla="*/ 497700 h 979708"/>
              <a:gd name="connsiteX83-375" fmla="*/ 9040423 w 9040730"/>
              <a:gd name="connsiteY83-376" fmla="*/ 506916 h 979708"/>
              <a:gd name="connsiteX84-377" fmla="*/ 9040730 w 9040730"/>
              <a:gd name="connsiteY84-378" fmla="*/ 516440 h 979708"/>
              <a:gd name="connsiteX85-379" fmla="*/ 9040423 w 9040730"/>
              <a:gd name="connsiteY85-380" fmla="*/ 525964 h 979708"/>
              <a:gd name="connsiteX86-381" fmla="*/ 9039503 w 9040730"/>
              <a:gd name="connsiteY86-382" fmla="*/ 535181 h 979708"/>
              <a:gd name="connsiteX87-383" fmla="*/ 9038582 w 9040730"/>
              <a:gd name="connsiteY87-384" fmla="*/ 544397 h 979708"/>
              <a:gd name="connsiteX88-385" fmla="*/ 9036742 w 9040730"/>
              <a:gd name="connsiteY88-386" fmla="*/ 553307 h 979708"/>
              <a:gd name="connsiteX89-387" fmla="*/ 9034594 w 9040730"/>
              <a:gd name="connsiteY89-388" fmla="*/ 562524 h 979708"/>
              <a:gd name="connsiteX90-389" fmla="*/ 9032140 w 9040730"/>
              <a:gd name="connsiteY90-390" fmla="*/ 570819 h 979708"/>
              <a:gd name="connsiteX91-391" fmla="*/ 9029379 w 9040730"/>
              <a:gd name="connsiteY91-392" fmla="*/ 579421 h 979708"/>
              <a:gd name="connsiteX92-393" fmla="*/ 9026311 w 9040730"/>
              <a:gd name="connsiteY92-394" fmla="*/ 587716 h 979708"/>
              <a:gd name="connsiteX93-395" fmla="*/ 9022323 w 9040730"/>
              <a:gd name="connsiteY93-396" fmla="*/ 596011 h 979708"/>
              <a:gd name="connsiteX94-397" fmla="*/ 9018335 w 9040730"/>
              <a:gd name="connsiteY94-398" fmla="*/ 603691 h 979708"/>
              <a:gd name="connsiteX95-399" fmla="*/ 9014040 w 9040730"/>
              <a:gd name="connsiteY95-400" fmla="*/ 611679 h 979708"/>
              <a:gd name="connsiteX96-401" fmla="*/ 9009131 w 9040730"/>
              <a:gd name="connsiteY96-402" fmla="*/ 619052 h 979708"/>
              <a:gd name="connsiteX97-403" fmla="*/ 9004223 w 9040730"/>
              <a:gd name="connsiteY97-404" fmla="*/ 626426 h 979708"/>
              <a:gd name="connsiteX98-405" fmla="*/ 8998700 w 9040730"/>
              <a:gd name="connsiteY98-406" fmla="*/ 633185 h 979708"/>
              <a:gd name="connsiteX99-407" fmla="*/ 8992872 w 9040730"/>
              <a:gd name="connsiteY99-408" fmla="*/ 639943 h 979708"/>
              <a:gd name="connsiteX100-409" fmla="*/ 8987043 w 9040730"/>
              <a:gd name="connsiteY100-410" fmla="*/ 646088 h 979708"/>
              <a:gd name="connsiteX101-411" fmla="*/ 8654488 w 9040730"/>
              <a:gd name="connsiteY101-412" fmla="*/ 978809 h 979708"/>
              <a:gd name="connsiteX102-413" fmla="*/ 8653590 w 9040730"/>
              <a:gd name="connsiteY102-414" fmla="*/ 979708 h 979708"/>
              <a:gd name="connsiteX0-415" fmla="*/ 0 w 9040730"/>
              <a:gd name="connsiteY0-416" fmla="*/ 332875 h 979708"/>
              <a:gd name="connsiteX1-417" fmla="*/ 8421127 w 9040730"/>
              <a:gd name="connsiteY1-418" fmla="*/ 332875 h 979708"/>
              <a:gd name="connsiteX2-419" fmla="*/ 8395561 w 9040730"/>
              <a:gd name="connsiteY2-420" fmla="*/ 313673 h 979708"/>
              <a:gd name="connsiteX3-421" fmla="*/ 8389119 w 9040730"/>
              <a:gd name="connsiteY3-422" fmla="*/ 306607 h 979708"/>
              <a:gd name="connsiteX4-423" fmla="*/ 8382676 w 9040730"/>
              <a:gd name="connsiteY4-424" fmla="*/ 299541 h 979708"/>
              <a:gd name="connsiteX5-425" fmla="*/ 8377154 w 9040730"/>
              <a:gd name="connsiteY5-426" fmla="*/ 292475 h 979708"/>
              <a:gd name="connsiteX6-427" fmla="*/ 8372245 w 9040730"/>
              <a:gd name="connsiteY6-428" fmla="*/ 284487 h 979708"/>
              <a:gd name="connsiteX7-429" fmla="*/ 8367337 w 9040730"/>
              <a:gd name="connsiteY7-430" fmla="*/ 276807 h 979708"/>
              <a:gd name="connsiteX8-431" fmla="*/ 8362735 w 9040730"/>
              <a:gd name="connsiteY8-432" fmla="*/ 269126 h 979708"/>
              <a:gd name="connsiteX9-433" fmla="*/ 8358747 w 9040730"/>
              <a:gd name="connsiteY9-434" fmla="*/ 260831 h 979708"/>
              <a:gd name="connsiteX10-435" fmla="*/ 8355372 w 9040730"/>
              <a:gd name="connsiteY10-436" fmla="*/ 252844 h 979708"/>
              <a:gd name="connsiteX11-437" fmla="*/ 8351998 w 9040730"/>
              <a:gd name="connsiteY11-438" fmla="*/ 244241 h 979708"/>
              <a:gd name="connsiteX12-439" fmla="*/ 8349237 w 9040730"/>
              <a:gd name="connsiteY12-440" fmla="*/ 235639 h 979708"/>
              <a:gd name="connsiteX13-441" fmla="*/ 8347089 w 9040730"/>
              <a:gd name="connsiteY13-442" fmla="*/ 227344 h 979708"/>
              <a:gd name="connsiteX14-443" fmla="*/ 8344942 w 9040730"/>
              <a:gd name="connsiteY14-444" fmla="*/ 218742 h 979708"/>
              <a:gd name="connsiteX15-445" fmla="*/ 8343714 w 9040730"/>
              <a:gd name="connsiteY15-446" fmla="*/ 209832 h 979708"/>
              <a:gd name="connsiteX16-447" fmla="*/ 8342487 w 9040730"/>
              <a:gd name="connsiteY16-448" fmla="*/ 201230 h 979708"/>
              <a:gd name="connsiteX17-449" fmla="*/ 8342180 w 9040730"/>
              <a:gd name="connsiteY17-450" fmla="*/ 192321 h 979708"/>
              <a:gd name="connsiteX18-451" fmla="*/ 8341874 w 9040730"/>
              <a:gd name="connsiteY18-452" fmla="*/ 183719 h 979708"/>
              <a:gd name="connsiteX19-453" fmla="*/ 8342180 w 9040730"/>
              <a:gd name="connsiteY19-454" fmla="*/ 175116 h 979708"/>
              <a:gd name="connsiteX20-455" fmla="*/ 8342487 w 9040730"/>
              <a:gd name="connsiteY20-456" fmla="*/ 166207 h 979708"/>
              <a:gd name="connsiteX21-457" fmla="*/ 8343714 w 9040730"/>
              <a:gd name="connsiteY21-458" fmla="*/ 157298 h 979708"/>
              <a:gd name="connsiteX22-459" fmla="*/ 8344942 w 9040730"/>
              <a:gd name="connsiteY22-460" fmla="*/ 148388 h 979708"/>
              <a:gd name="connsiteX23-461" fmla="*/ 8347089 w 9040730"/>
              <a:gd name="connsiteY23-462" fmla="*/ 140093 h 979708"/>
              <a:gd name="connsiteX24-463" fmla="*/ 8349237 w 9040730"/>
              <a:gd name="connsiteY24-464" fmla="*/ 131491 h 979708"/>
              <a:gd name="connsiteX25-465" fmla="*/ 8351998 w 9040730"/>
              <a:gd name="connsiteY25-466" fmla="*/ 122889 h 979708"/>
              <a:gd name="connsiteX26-467" fmla="*/ 8355372 w 9040730"/>
              <a:gd name="connsiteY26-468" fmla="*/ 114594 h 979708"/>
              <a:gd name="connsiteX27-469" fmla="*/ 8358747 w 9040730"/>
              <a:gd name="connsiteY27-470" fmla="*/ 106299 h 979708"/>
              <a:gd name="connsiteX28-471" fmla="*/ 8362735 w 9040730"/>
              <a:gd name="connsiteY28-472" fmla="*/ 98311 h 979708"/>
              <a:gd name="connsiteX29-473" fmla="*/ 8367337 w 9040730"/>
              <a:gd name="connsiteY29-474" fmla="*/ 90630 h 979708"/>
              <a:gd name="connsiteX30-475" fmla="*/ 8372245 w 9040730"/>
              <a:gd name="connsiteY30-476" fmla="*/ 82643 h 979708"/>
              <a:gd name="connsiteX31-477" fmla="*/ 8377154 w 9040730"/>
              <a:gd name="connsiteY31-478" fmla="*/ 75269 h 979708"/>
              <a:gd name="connsiteX32-479" fmla="*/ 8382676 w 9040730"/>
              <a:gd name="connsiteY32-480" fmla="*/ 67896 h 979708"/>
              <a:gd name="connsiteX33-481" fmla="*/ 8389119 w 9040730"/>
              <a:gd name="connsiteY33-482" fmla="*/ 60830 h 979708"/>
              <a:gd name="connsiteX34-483" fmla="*/ 8395561 w 9040730"/>
              <a:gd name="connsiteY34-484" fmla="*/ 53764 h 979708"/>
              <a:gd name="connsiteX35-485" fmla="*/ 8402310 w 9040730"/>
              <a:gd name="connsiteY35-486" fmla="*/ 47312 h 979708"/>
              <a:gd name="connsiteX36-487" fmla="*/ 8409673 w 9040730"/>
              <a:gd name="connsiteY36-488" fmla="*/ 41475 h 979708"/>
              <a:gd name="connsiteX37-489" fmla="*/ 8416729 w 9040730"/>
              <a:gd name="connsiteY37-490" fmla="*/ 35638 h 979708"/>
              <a:gd name="connsiteX38-491" fmla="*/ 8424399 w 9040730"/>
              <a:gd name="connsiteY38-492" fmla="*/ 30415 h 979708"/>
              <a:gd name="connsiteX39-493" fmla="*/ 8431762 w 9040730"/>
              <a:gd name="connsiteY39-494" fmla="*/ 25499 h 979708"/>
              <a:gd name="connsiteX40-495" fmla="*/ 8440045 w 9040730"/>
              <a:gd name="connsiteY40-496" fmla="*/ 21198 h 979708"/>
              <a:gd name="connsiteX41-497" fmla="*/ 8448021 w 9040730"/>
              <a:gd name="connsiteY41-498" fmla="*/ 16897 h 979708"/>
              <a:gd name="connsiteX42-499" fmla="*/ 8456304 w 9040730"/>
              <a:gd name="connsiteY42-500" fmla="*/ 13518 h 979708"/>
              <a:gd name="connsiteX43-501" fmla="*/ 8464281 w 9040730"/>
              <a:gd name="connsiteY43-502" fmla="*/ 10138 h 979708"/>
              <a:gd name="connsiteX44-503" fmla="*/ 8472871 w 9040730"/>
              <a:gd name="connsiteY44-504" fmla="*/ 7680 h 979708"/>
              <a:gd name="connsiteX45-505" fmla="*/ 8481461 w 9040730"/>
              <a:gd name="connsiteY45-506" fmla="*/ 5223 h 979708"/>
              <a:gd name="connsiteX46-507" fmla="*/ 8490051 w 9040730"/>
              <a:gd name="connsiteY46-508" fmla="*/ 3687 h 979708"/>
              <a:gd name="connsiteX47-509" fmla="*/ 8498948 w 9040730"/>
              <a:gd name="connsiteY47-510" fmla="*/ 2150 h 979708"/>
              <a:gd name="connsiteX48-511" fmla="*/ 8507231 w 9040730"/>
              <a:gd name="connsiteY48-512" fmla="*/ 1229 h 979708"/>
              <a:gd name="connsiteX49-513" fmla="*/ 8516128 w 9040730"/>
              <a:gd name="connsiteY49-514" fmla="*/ 307 h 979708"/>
              <a:gd name="connsiteX50-515" fmla="*/ 8525024 w 9040730"/>
              <a:gd name="connsiteY50-516" fmla="*/ 0 h 979708"/>
              <a:gd name="connsiteX51-517" fmla="*/ 8533921 w 9040730"/>
              <a:gd name="connsiteY51-518" fmla="*/ 307 h 979708"/>
              <a:gd name="connsiteX52-519" fmla="*/ 8542511 w 9040730"/>
              <a:gd name="connsiteY52-520" fmla="*/ 1229 h 979708"/>
              <a:gd name="connsiteX53-521" fmla="*/ 8551408 w 9040730"/>
              <a:gd name="connsiteY53-522" fmla="*/ 2150 h 979708"/>
              <a:gd name="connsiteX54-523" fmla="*/ 8559998 w 9040730"/>
              <a:gd name="connsiteY54-524" fmla="*/ 3687 h 979708"/>
              <a:gd name="connsiteX55-525" fmla="*/ 8568895 w 9040730"/>
              <a:gd name="connsiteY55-526" fmla="*/ 5223 h 979708"/>
              <a:gd name="connsiteX56-527" fmla="*/ 8577178 w 9040730"/>
              <a:gd name="connsiteY56-528" fmla="*/ 7680 h 979708"/>
              <a:gd name="connsiteX57-529" fmla="*/ 8585768 w 9040730"/>
              <a:gd name="connsiteY57-530" fmla="*/ 10138 h 979708"/>
              <a:gd name="connsiteX58-531" fmla="*/ 8594051 w 9040730"/>
              <a:gd name="connsiteY58-532" fmla="*/ 13518 h 979708"/>
              <a:gd name="connsiteX59-533" fmla="*/ 8602334 w 9040730"/>
              <a:gd name="connsiteY59-534" fmla="*/ 16897 h 979708"/>
              <a:gd name="connsiteX60-535" fmla="*/ 8610311 w 9040730"/>
              <a:gd name="connsiteY60-536" fmla="*/ 21198 h 979708"/>
              <a:gd name="connsiteX61-537" fmla="*/ 8618287 w 9040730"/>
              <a:gd name="connsiteY61-538" fmla="*/ 25499 h 979708"/>
              <a:gd name="connsiteX62-539" fmla="*/ 8625957 w 9040730"/>
              <a:gd name="connsiteY62-540" fmla="*/ 30415 h 979708"/>
              <a:gd name="connsiteX63-541" fmla="*/ 8633320 w 9040730"/>
              <a:gd name="connsiteY63-542" fmla="*/ 35638 h 979708"/>
              <a:gd name="connsiteX64-543" fmla="*/ 8640682 w 9040730"/>
              <a:gd name="connsiteY64-544" fmla="*/ 41475 h 979708"/>
              <a:gd name="connsiteX65-545" fmla="*/ 8647738 w 9040730"/>
              <a:gd name="connsiteY65-546" fmla="*/ 47312 h 979708"/>
              <a:gd name="connsiteX66-547" fmla="*/ 8654488 w 9040730"/>
              <a:gd name="connsiteY66-548" fmla="*/ 53764 h 979708"/>
              <a:gd name="connsiteX67-549" fmla="*/ 8987043 w 9040730"/>
              <a:gd name="connsiteY67-550" fmla="*/ 386793 h 979708"/>
              <a:gd name="connsiteX68-551" fmla="*/ 8992872 w 9040730"/>
              <a:gd name="connsiteY68-552" fmla="*/ 392937 h 979708"/>
              <a:gd name="connsiteX69-553" fmla="*/ 8998700 w 9040730"/>
              <a:gd name="connsiteY69-554" fmla="*/ 399696 h 979708"/>
              <a:gd name="connsiteX70-555" fmla="*/ 9004223 w 9040730"/>
              <a:gd name="connsiteY70-556" fmla="*/ 406455 h 979708"/>
              <a:gd name="connsiteX71-557" fmla="*/ 9009131 w 9040730"/>
              <a:gd name="connsiteY71-558" fmla="*/ 413828 h 979708"/>
              <a:gd name="connsiteX72-559" fmla="*/ 9014040 w 9040730"/>
              <a:gd name="connsiteY72-560" fmla="*/ 421509 h 979708"/>
              <a:gd name="connsiteX73-561" fmla="*/ 9018335 w 9040730"/>
              <a:gd name="connsiteY73-562" fmla="*/ 428882 h 979708"/>
              <a:gd name="connsiteX74-563" fmla="*/ 9022323 w 9040730"/>
              <a:gd name="connsiteY74-564" fmla="*/ 436870 h 979708"/>
              <a:gd name="connsiteX75-565" fmla="*/ 9026311 w 9040730"/>
              <a:gd name="connsiteY75-566" fmla="*/ 445165 h 979708"/>
              <a:gd name="connsiteX76-567" fmla="*/ 9029379 w 9040730"/>
              <a:gd name="connsiteY76-568" fmla="*/ 453153 h 979708"/>
              <a:gd name="connsiteX77-569" fmla="*/ 9032140 w 9040730"/>
              <a:gd name="connsiteY77-570" fmla="*/ 461755 h 979708"/>
              <a:gd name="connsiteX78-571" fmla="*/ 9034594 w 9040730"/>
              <a:gd name="connsiteY78-572" fmla="*/ 470357 h 979708"/>
              <a:gd name="connsiteX79-573" fmla="*/ 9036742 w 9040730"/>
              <a:gd name="connsiteY79-574" fmla="*/ 479266 h 979708"/>
              <a:gd name="connsiteX80-575" fmla="*/ 9038582 w 9040730"/>
              <a:gd name="connsiteY80-576" fmla="*/ 488483 h 979708"/>
              <a:gd name="connsiteX81-577" fmla="*/ 9039503 w 9040730"/>
              <a:gd name="connsiteY81-578" fmla="*/ 497700 h 979708"/>
              <a:gd name="connsiteX82-579" fmla="*/ 9040423 w 9040730"/>
              <a:gd name="connsiteY82-580" fmla="*/ 506916 h 979708"/>
              <a:gd name="connsiteX83-581" fmla="*/ 9040730 w 9040730"/>
              <a:gd name="connsiteY83-582" fmla="*/ 516440 h 979708"/>
              <a:gd name="connsiteX84-583" fmla="*/ 9040423 w 9040730"/>
              <a:gd name="connsiteY84-584" fmla="*/ 525964 h 979708"/>
              <a:gd name="connsiteX85-585" fmla="*/ 9039503 w 9040730"/>
              <a:gd name="connsiteY85-586" fmla="*/ 535181 h 979708"/>
              <a:gd name="connsiteX86-587" fmla="*/ 9038582 w 9040730"/>
              <a:gd name="connsiteY86-588" fmla="*/ 544397 h 979708"/>
              <a:gd name="connsiteX87-589" fmla="*/ 9036742 w 9040730"/>
              <a:gd name="connsiteY87-590" fmla="*/ 553307 h 979708"/>
              <a:gd name="connsiteX88-591" fmla="*/ 9034594 w 9040730"/>
              <a:gd name="connsiteY88-592" fmla="*/ 562524 h 979708"/>
              <a:gd name="connsiteX89-593" fmla="*/ 9032140 w 9040730"/>
              <a:gd name="connsiteY89-594" fmla="*/ 570819 h 979708"/>
              <a:gd name="connsiteX90-595" fmla="*/ 9029379 w 9040730"/>
              <a:gd name="connsiteY90-596" fmla="*/ 579421 h 979708"/>
              <a:gd name="connsiteX91-597" fmla="*/ 9026311 w 9040730"/>
              <a:gd name="connsiteY91-598" fmla="*/ 587716 h 979708"/>
              <a:gd name="connsiteX92-599" fmla="*/ 9022323 w 9040730"/>
              <a:gd name="connsiteY92-600" fmla="*/ 596011 h 979708"/>
              <a:gd name="connsiteX93-601" fmla="*/ 9018335 w 9040730"/>
              <a:gd name="connsiteY93-602" fmla="*/ 603691 h 979708"/>
              <a:gd name="connsiteX94-603" fmla="*/ 9014040 w 9040730"/>
              <a:gd name="connsiteY94-604" fmla="*/ 611679 h 979708"/>
              <a:gd name="connsiteX95-605" fmla="*/ 9009131 w 9040730"/>
              <a:gd name="connsiteY95-606" fmla="*/ 619052 h 979708"/>
              <a:gd name="connsiteX96-607" fmla="*/ 9004223 w 9040730"/>
              <a:gd name="connsiteY96-608" fmla="*/ 626426 h 979708"/>
              <a:gd name="connsiteX97-609" fmla="*/ 8998700 w 9040730"/>
              <a:gd name="connsiteY97-610" fmla="*/ 633185 h 979708"/>
              <a:gd name="connsiteX98-611" fmla="*/ 8992872 w 9040730"/>
              <a:gd name="connsiteY98-612" fmla="*/ 639943 h 979708"/>
              <a:gd name="connsiteX99-613" fmla="*/ 8987043 w 9040730"/>
              <a:gd name="connsiteY99-614" fmla="*/ 646088 h 979708"/>
              <a:gd name="connsiteX100-615" fmla="*/ 8654488 w 9040730"/>
              <a:gd name="connsiteY100-616" fmla="*/ 978809 h 979708"/>
              <a:gd name="connsiteX101-617" fmla="*/ 8653590 w 9040730"/>
              <a:gd name="connsiteY101-618" fmla="*/ 979708 h 979708"/>
            </a:gdLst>
            <a:ahLst/>
            <a:cxnLst>
              <a:cxn ang="0">
                <a:pos x="connsiteX0-415" y="connsiteY0-416"/>
              </a:cxn>
              <a:cxn ang="0">
                <a:pos x="connsiteX1-417" y="connsiteY1-418"/>
              </a:cxn>
              <a:cxn ang="0">
                <a:pos x="connsiteX2-419" y="connsiteY2-420"/>
              </a:cxn>
              <a:cxn ang="0">
                <a:pos x="connsiteX3-421" y="connsiteY3-422"/>
              </a:cxn>
              <a:cxn ang="0">
                <a:pos x="connsiteX4-423" y="connsiteY4-424"/>
              </a:cxn>
              <a:cxn ang="0">
                <a:pos x="connsiteX5-425" y="connsiteY5-426"/>
              </a:cxn>
              <a:cxn ang="0">
                <a:pos x="connsiteX6-427" y="connsiteY6-428"/>
              </a:cxn>
              <a:cxn ang="0">
                <a:pos x="connsiteX7-429" y="connsiteY7-430"/>
              </a:cxn>
              <a:cxn ang="0">
                <a:pos x="connsiteX8-431" y="connsiteY8-432"/>
              </a:cxn>
              <a:cxn ang="0">
                <a:pos x="connsiteX9-433" y="connsiteY9-434"/>
              </a:cxn>
              <a:cxn ang="0">
                <a:pos x="connsiteX10-435" y="connsiteY10-436"/>
              </a:cxn>
              <a:cxn ang="0">
                <a:pos x="connsiteX11-437" y="connsiteY11-438"/>
              </a:cxn>
              <a:cxn ang="0">
                <a:pos x="connsiteX12-439" y="connsiteY12-440"/>
              </a:cxn>
              <a:cxn ang="0">
                <a:pos x="connsiteX13-441" y="connsiteY13-442"/>
              </a:cxn>
              <a:cxn ang="0">
                <a:pos x="connsiteX14-443" y="connsiteY14-444"/>
              </a:cxn>
              <a:cxn ang="0">
                <a:pos x="connsiteX15-445" y="connsiteY15-446"/>
              </a:cxn>
              <a:cxn ang="0">
                <a:pos x="connsiteX16-447" y="connsiteY16-448"/>
              </a:cxn>
              <a:cxn ang="0">
                <a:pos x="connsiteX17-449" y="connsiteY17-450"/>
              </a:cxn>
              <a:cxn ang="0">
                <a:pos x="connsiteX18-451" y="connsiteY18-452"/>
              </a:cxn>
              <a:cxn ang="0">
                <a:pos x="connsiteX19-453" y="connsiteY19-454"/>
              </a:cxn>
              <a:cxn ang="0">
                <a:pos x="connsiteX20-455" y="connsiteY20-456"/>
              </a:cxn>
              <a:cxn ang="0">
                <a:pos x="connsiteX21-457" y="connsiteY21-458"/>
              </a:cxn>
              <a:cxn ang="0">
                <a:pos x="connsiteX22-459" y="connsiteY22-460"/>
              </a:cxn>
              <a:cxn ang="0">
                <a:pos x="connsiteX23-461" y="connsiteY23-462"/>
              </a:cxn>
              <a:cxn ang="0">
                <a:pos x="connsiteX24-463" y="connsiteY24-464"/>
              </a:cxn>
              <a:cxn ang="0">
                <a:pos x="connsiteX25-465" y="connsiteY25-466"/>
              </a:cxn>
              <a:cxn ang="0">
                <a:pos x="connsiteX26-467" y="connsiteY26-468"/>
              </a:cxn>
              <a:cxn ang="0">
                <a:pos x="connsiteX27-469" y="connsiteY27-470"/>
              </a:cxn>
              <a:cxn ang="0">
                <a:pos x="connsiteX28-471" y="connsiteY28-472"/>
              </a:cxn>
              <a:cxn ang="0">
                <a:pos x="connsiteX29-473" y="connsiteY29-474"/>
              </a:cxn>
              <a:cxn ang="0">
                <a:pos x="connsiteX30-475" y="connsiteY30-476"/>
              </a:cxn>
              <a:cxn ang="0">
                <a:pos x="connsiteX31-477" y="connsiteY31-478"/>
              </a:cxn>
              <a:cxn ang="0">
                <a:pos x="connsiteX32-479" y="connsiteY32-480"/>
              </a:cxn>
              <a:cxn ang="0">
                <a:pos x="connsiteX33-481" y="connsiteY33-482"/>
              </a:cxn>
              <a:cxn ang="0">
                <a:pos x="connsiteX34-483" y="connsiteY34-484"/>
              </a:cxn>
              <a:cxn ang="0">
                <a:pos x="connsiteX35-485" y="connsiteY35-486"/>
              </a:cxn>
              <a:cxn ang="0">
                <a:pos x="connsiteX36-487" y="connsiteY36-488"/>
              </a:cxn>
              <a:cxn ang="0">
                <a:pos x="connsiteX37-489" y="connsiteY37-490"/>
              </a:cxn>
              <a:cxn ang="0">
                <a:pos x="connsiteX38-491" y="connsiteY38-492"/>
              </a:cxn>
              <a:cxn ang="0">
                <a:pos x="connsiteX39-493" y="connsiteY39-494"/>
              </a:cxn>
              <a:cxn ang="0">
                <a:pos x="connsiteX40-495" y="connsiteY40-496"/>
              </a:cxn>
              <a:cxn ang="0">
                <a:pos x="connsiteX41-497" y="connsiteY41-498"/>
              </a:cxn>
              <a:cxn ang="0">
                <a:pos x="connsiteX42-499" y="connsiteY42-500"/>
              </a:cxn>
              <a:cxn ang="0">
                <a:pos x="connsiteX43-501" y="connsiteY43-502"/>
              </a:cxn>
              <a:cxn ang="0">
                <a:pos x="connsiteX44-503" y="connsiteY44-504"/>
              </a:cxn>
              <a:cxn ang="0">
                <a:pos x="connsiteX45-505" y="connsiteY45-506"/>
              </a:cxn>
              <a:cxn ang="0">
                <a:pos x="connsiteX46-507" y="connsiteY46-508"/>
              </a:cxn>
              <a:cxn ang="0">
                <a:pos x="connsiteX47-509" y="connsiteY47-510"/>
              </a:cxn>
              <a:cxn ang="0">
                <a:pos x="connsiteX48-511" y="connsiteY48-512"/>
              </a:cxn>
              <a:cxn ang="0">
                <a:pos x="connsiteX49-513" y="connsiteY49-514"/>
              </a:cxn>
              <a:cxn ang="0">
                <a:pos x="connsiteX50-515" y="connsiteY50-516"/>
              </a:cxn>
              <a:cxn ang="0">
                <a:pos x="connsiteX51-517" y="connsiteY51-518"/>
              </a:cxn>
              <a:cxn ang="0">
                <a:pos x="connsiteX52-519" y="connsiteY52-520"/>
              </a:cxn>
              <a:cxn ang="0">
                <a:pos x="connsiteX53-521" y="connsiteY53-522"/>
              </a:cxn>
              <a:cxn ang="0">
                <a:pos x="connsiteX54-523" y="connsiteY54-524"/>
              </a:cxn>
              <a:cxn ang="0">
                <a:pos x="connsiteX55-525" y="connsiteY55-526"/>
              </a:cxn>
              <a:cxn ang="0">
                <a:pos x="connsiteX56-527" y="connsiteY56-528"/>
              </a:cxn>
              <a:cxn ang="0">
                <a:pos x="connsiteX57-529" y="connsiteY57-530"/>
              </a:cxn>
              <a:cxn ang="0">
                <a:pos x="connsiteX58-531" y="connsiteY58-532"/>
              </a:cxn>
              <a:cxn ang="0">
                <a:pos x="connsiteX59-533" y="connsiteY59-534"/>
              </a:cxn>
              <a:cxn ang="0">
                <a:pos x="connsiteX60-535" y="connsiteY60-536"/>
              </a:cxn>
              <a:cxn ang="0">
                <a:pos x="connsiteX61-537" y="connsiteY61-538"/>
              </a:cxn>
              <a:cxn ang="0">
                <a:pos x="connsiteX62-539" y="connsiteY62-540"/>
              </a:cxn>
              <a:cxn ang="0">
                <a:pos x="connsiteX63-541" y="connsiteY63-542"/>
              </a:cxn>
              <a:cxn ang="0">
                <a:pos x="connsiteX64-543" y="connsiteY64-544"/>
              </a:cxn>
              <a:cxn ang="0">
                <a:pos x="connsiteX65-545" y="connsiteY65-546"/>
              </a:cxn>
              <a:cxn ang="0">
                <a:pos x="connsiteX66-547" y="connsiteY66-548"/>
              </a:cxn>
              <a:cxn ang="0">
                <a:pos x="connsiteX67-549" y="connsiteY67-550"/>
              </a:cxn>
              <a:cxn ang="0">
                <a:pos x="connsiteX68-551" y="connsiteY68-552"/>
              </a:cxn>
              <a:cxn ang="0">
                <a:pos x="connsiteX69-553" y="connsiteY69-554"/>
              </a:cxn>
              <a:cxn ang="0">
                <a:pos x="connsiteX70-555" y="connsiteY70-556"/>
              </a:cxn>
              <a:cxn ang="0">
                <a:pos x="connsiteX71-557" y="connsiteY71-558"/>
              </a:cxn>
              <a:cxn ang="0">
                <a:pos x="connsiteX72-559" y="connsiteY72-560"/>
              </a:cxn>
              <a:cxn ang="0">
                <a:pos x="connsiteX73-561" y="connsiteY73-562"/>
              </a:cxn>
              <a:cxn ang="0">
                <a:pos x="connsiteX74-563" y="connsiteY74-564"/>
              </a:cxn>
              <a:cxn ang="0">
                <a:pos x="connsiteX75-565" y="connsiteY75-566"/>
              </a:cxn>
              <a:cxn ang="0">
                <a:pos x="connsiteX76-567" y="connsiteY76-568"/>
              </a:cxn>
              <a:cxn ang="0">
                <a:pos x="connsiteX77-569" y="connsiteY77-570"/>
              </a:cxn>
              <a:cxn ang="0">
                <a:pos x="connsiteX78-571" y="connsiteY78-572"/>
              </a:cxn>
              <a:cxn ang="0">
                <a:pos x="connsiteX79-573" y="connsiteY79-574"/>
              </a:cxn>
              <a:cxn ang="0">
                <a:pos x="connsiteX80-575" y="connsiteY80-576"/>
              </a:cxn>
              <a:cxn ang="0">
                <a:pos x="connsiteX81-577" y="connsiteY81-578"/>
              </a:cxn>
              <a:cxn ang="0">
                <a:pos x="connsiteX82-579" y="connsiteY82-580"/>
              </a:cxn>
              <a:cxn ang="0">
                <a:pos x="connsiteX83-581" y="connsiteY83-582"/>
              </a:cxn>
              <a:cxn ang="0">
                <a:pos x="connsiteX84-583" y="connsiteY84-584"/>
              </a:cxn>
              <a:cxn ang="0">
                <a:pos x="connsiteX85-585" y="connsiteY85-586"/>
              </a:cxn>
              <a:cxn ang="0">
                <a:pos x="connsiteX86-587" y="connsiteY86-588"/>
              </a:cxn>
              <a:cxn ang="0">
                <a:pos x="connsiteX87-589" y="connsiteY87-590"/>
              </a:cxn>
              <a:cxn ang="0">
                <a:pos x="connsiteX88-591" y="connsiteY88-592"/>
              </a:cxn>
              <a:cxn ang="0">
                <a:pos x="connsiteX89-593" y="connsiteY89-594"/>
              </a:cxn>
              <a:cxn ang="0">
                <a:pos x="connsiteX90-595" y="connsiteY90-596"/>
              </a:cxn>
              <a:cxn ang="0">
                <a:pos x="connsiteX91-597" y="connsiteY91-598"/>
              </a:cxn>
              <a:cxn ang="0">
                <a:pos x="connsiteX92-599" y="connsiteY92-600"/>
              </a:cxn>
              <a:cxn ang="0">
                <a:pos x="connsiteX93-601" y="connsiteY93-602"/>
              </a:cxn>
              <a:cxn ang="0">
                <a:pos x="connsiteX94-603" y="connsiteY94-604"/>
              </a:cxn>
              <a:cxn ang="0">
                <a:pos x="connsiteX95-605" y="connsiteY95-606"/>
              </a:cxn>
              <a:cxn ang="0">
                <a:pos x="connsiteX96-607" y="connsiteY96-608"/>
              </a:cxn>
              <a:cxn ang="0">
                <a:pos x="connsiteX97-609" y="connsiteY97-610"/>
              </a:cxn>
              <a:cxn ang="0">
                <a:pos x="connsiteX98-611" y="connsiteY98-612"/>
              </a:cxn>
              <a:cxn ang="0">
                <a:pos x="connsiteX99-613" y="connsiteY99-614"/>
              </a:cxn>
              <a:cxn ang="0">
                <a:pos x="connsiteX100-615" y="connsiteY100-616"/>
              </a:cxn>
              <a:cxn ang="0">
                <a:pos x="connsiteX101-617" y="connsiteY101-618"/>
              </a:cxn>
            </a:cxnLst>
            <a:rect l="l" t="t" r="r" b="b"/>
            <a:pathLst>
              <a:path w="9040730" h="979708">
                <a:moveTo>
                  <a:pt x="0" y="332875"/>
                </a:moveTo>
                <a:lnTo>
                  <a:pt x="8421127" y="332875"/>
                </a:lnTo>
                <a:lnTo>
                  <a:pt x="8395561" y="313673"/>
                </a:lnTo>
                <a:lnTo>
                  <a:pt x="8389119" y="306607"/>
                </a:lnTo>
                <a:lnTo>
                  <a:pt x="8382676" y="299541"/>
                </a:lnTo>
                <a:lnTo>
                  <a:pt x="8377154" y="292475"/>
                </a:lnTo>
                <a:lnTo>
                  <a:pt x="8372245" y="284487"/>
                </a:lnTo>
                <a:lnTo>
                  <a:pt x="8367337" y="276807"/>
                </a:lnTo>
                <a:lnTo>
                  <a:pt x="8362735" y="269126"/>
                </a:lnTo>
                <a:lnTo>
                  <a:pt x="8358747" y="260831"/>
                </a:lnTo>
                <a:lnTo>
                  <a:pt x="8355372" y="252844"/>
                </a:lnTo>
                <a:lnTo>
                  <a:pt x="8351998" y="244241"/>
                </a:lnTo>
                <a:lnTo>
                  <a:pt x="8349237" y="235639"/>
                </a:lnTo>
                <a:lnTo>
                  <a:pt x="8347089" y="227344"/>
                </a:lnTo>
                <a:lnTo>
                  <a:pt x="8344942" y="218742"/>
                </a:lnTo>
                <a:lnTo>
                  <a:pt x="8343714" y="209832"/>
                </a:lnTo>
                <a:lnTo>
                  <a:pt x="8342487" y="201230"/>
                </a:lnTo>
                <a:cubicBezTo>
                  <a:pt x="8342385" y="198260"/>
                  <a:pt x="8342282" y="195291"/>
                  <a:pt x="8342180" y="192321"/>
                </a:cubicBezTo>
                <a:lnTo>
                  <a:pt x="8341874" y="183719"/>
                </a:lnTo>
                <a:lnTo>
                  <a:pt x="8342180" y="175116"/>
                </a:lnTo>
                <a:cubicBezTo>
                  <a:pt x="8342282" y="172146"/>
                  <a:pt x="8342385" y="169177"/>
                  <a:pt x="8342487" y="166207"/>
                </a:cubicBezTo>
                <a:lnTo>
                  <a:pt x="8343714" y="157298"/>
                </a:lnTo>
                <a:lnTo>
                  <a:pt x="8344942" y="148388"/>
                </a:lnTo>
                <a:lnTo>
                  <a:pt x="8347089" y="140093"/>
                </a:lnTo>
                <a:lnTo>
                  <a:pt x="8349237" y="131491"/>
                </a:lnTo>
                <a:lnTo>
                  <a:pt x="8351998" y="122889"/>
                </a:lnTo>
                <a:lnTo>
                  <a:pt x="8355372" y="114594"/>
                </a:lnTo>
                <a:lnTo>
                  <a:pt x="8358747" y="106299"/>
                </a:lnTo>
                <a:lnTo>
                  <a:pt x="8362735" y="98311"/>
                </a:lnTo>
                <a:lnTo>
                  <a:pt x="8367337" y="90630"/>
                </a:lnTo>
                <a:lnTo>
                  <a:pt x="8372245" y="82643"/>
                </a:lnTo>
                <a:lnTo>
                  <a:pt x="8377154" y="75269"/>
                </a:lnTo>
                <a:lnTo>
                  <a:pt x="8382676" y="67896"/>
                </a:lnTo>
                <a:lnTo>
                  <a:pt x="8389119" y="60830"/>
                </a:lnTo>
                <a:lnTo>
                  <a:pt x="8395561" y="53764"/>
                </a:lnTo>
                <a:lnTo>
                  <a:pt x="8402310" y="47312"/>
                </a:lnTo>
                <a:lnTo>
                  <a:pt x="8409673" y="41475"/>
                </a:lnTo>
                <a:lnTo>
                  <a:pt x="8416729" y="35638"/>
                </a:lnTo>
                <a:lnTo>
                  <a:pt x="8424399" y="30415"/>
                </a:lnTo>
                <a:lnTo>
                  <a:pt x="8431762" y="25499"/>
                </a:lnTo>
                <a:lnTo>
                  <a:pt x="8440045" y="21198"/>
                </a:lnTo>
                <a:lnTo>
                  <a:pt x="8448021" y="16897"/>
                </a:lnTo>
                <a:lnTo>
                  <a:pt x="8456304" y="13518"/>
                </a:lnTo>
                <a:lnTo>
                  <a:pt x="8464281" y="10138"/>
                </a:lnTo>
                <a:lnTo>
                  <a:pt x="8472871" y="7680"/>
                </a:lnTo>
                <a:lnTo>
                  <a:pt x="8481461" y="5223"/>
                </a:lnTo>
                <a:lnTo>
                  <a:pt x="8490051" y="3687"/>
                </a:lnTo>
                <a:lnTo>
                  <a:pt x="8498948" y="2150"/>
                </a:lnTo>
                <a:lnTo>
                  <a:pt x="8507231" y="1229"/>
                </a:lnTo>
                <a:lnTo>
                  <a:pt x="8516128" y="307"/>
                </a:lnTo>
                <a:lnTo>
                  <a:pt x="8525024" y="0"/>
                </a:lnTo>
                <a:lnTo>
                  <a:pt x="8533921" y="307"/>
                </a:lnTo>
                <a:lnTo>
                  <a:pt x="8542511" y="1229"/>
                </a:lnTo>
                <a:lnTo>
                  <a:pt x="8551408" y="2150"/>
                </a:lnTo>
                <a:lnTo>
                  <a:pt x="8559998" y="3687"/>
                </a:lnTo>
                <a:lnTo>
                  <a:pt x="8568895" y="5223"/>
                </a:lnTo>
                <a:lnTo>
                  <a:pt x="8577178" y="7680"/>
                </a:lnTo>
                <a:lnTo>
                  <a:pt x="8585768" y="10138"/>
                </a:lnTo>
                <a:lnTo>
                  <a:pt x="8594051" y="13518"/>
                </a:lnTo>
                <a:lnTo>
                  <a:pt x="8602334" y="16897"/>
                </a:lnTo>
                <a:lnTo>
                  <a:pt x="8610311" y="21198"/>
                </a:lnTo>
                <a:lnTo>
                  <a:pt x="8618287" y="25499"/>
                </a:lnTo>
                <a:lnTo>
                  <a:pt x="8625957" y="30415"/>
                </a:lnTo>
                <a:lnTo>
                  <a:pt x="8633320" y="35638"/>
                </a:lnTo>
                <a:lnTo>
                  <a:pt x="8640682" y="41475"/>
                </a:lnTo>
                <a:lnTo>
                  <a:pt x="8647738" y="47312"/>
                </a:lnTo>
                <a:lnTo>
                  <a:pt x="8654488" y="53764"/>
                </a:lnTo>
                <a:lnTo>
                  <a:pt x="8987043" y="386793"/>
                </a:lnTo>
                <a:lnTo>
                  <a:pt x="8992872" y="392937"/>
                </a:lnTo>
                <a:lnTo>
                  <a:pt x="8998700" y="399696"/>
                </a:lnTo>
                <a:lnTo>
                  <a:pt x="9004223" y="406455"/>
                </a:lnTo>
                <a:lnTo>
                  <a:pt x="9009131" y="413828"/>
                </a:lnTo>
                <a:lnTo>
                  <a:pt x="9014040" y="421509"/>
                </a:lnTo>
                <a:lnTo>
                  <a:pt x="9018335" y="428882"/>
                </a:lnTo>
                <a:lnTo>
                  <a:pt x="9022323" y="436870"/>
                </a:lnTo>
                <a:lnTo>
                  <a:pt x="9026311" y="445165"/>
                </a:lnTo>
                <a:lnTo>
                  <a:pt x="9029379" y="453153"/>
                </a:lnTo>
                <a:lnTo>
                  <a:pt x="9032140" y="461755"/>
                </a:lnTo>
                <a:lnTo>
                  <a:pt x="9034594" y="470357"/>
                </a:lnTo>
                <a:lnTo>
                  <a:pt x="9036742" y="479266"/>
                </a:lnTo>
                <a:lnTo>
                  <a:pt x="9038582" y="488483"/>
                </a:lnTo>
                <a:lnTo>
                  <a:pt x="9039503" y="497700"/>
                </a:lnTo>
                <a:cubicBezTo>
                  <a:pt x="9039810" y="500772"/>
                  <a:pt x="9040116" y="503844"/>
                  <a:pt x="9040423" y="506916"/>
                </a:cubicBezTo>
                <a:cubicBezTo>
                  <a:pt x="9040525" y="510091"/>
                  <a:pt x="9040628" y="513265"/>
                  <a:pt x="9040730" y="516440"/>
                </a:cubicBezTo>
                <a:cubicBezTo>
                  <a:pt x="9040628" y="519615"/>
                  <a:pt x="9040525" y="522789"/>
                  <a:pt x="9040423" y="525964"/>
                </a:cubicBezTo>
                <a:cubicBezTo>
                  <a:pt x="9040116" y="529036"/>
                  <a:pt x="9039810" y="532109"/>
                  <a:pt x="9039503" y="535181"/>
                </a:cubicBezTo>
                <a:lnTo>
                  <a:pt x="9038582" y="544397"/>
                </a:lnTo>
                <a:lnTo>
                  <a:pt x="9036742" y="553307"/>
                </a:lnTo>
                <a:lnTo>
                  <a:pt x="9034594" y="562524"/>
                </a:lnTo>
                <a:lnTo>
                  <a:pt x="9032140" y="570819"/>
                </a:lnTo>
                <a:lnTo>
                  <a:pt x="9029379" y="579421"/>
                </a:lnTo>
                <a:lnTo>
                  <a:pt x="9026311" y="587716"/>
                </a:lnTo>
                <a:lnTo>
                  <a:pt x="9022323" y="596011"/>
                </a:lnTo>
                <a:lnTo>
                  <a:pt x="9018335" y="603691"/>
                </a:lnTo>
                <a:lnTo>
                  <a:pt x="9014040" y="611679"/>
                </a:lnTo>
                <a:lnTo>
                  <a:pt x="9009131" y="619052"/>
                </a:lnTo>
                <a:lnTo>
                  <a:pt x="9004223" y="626426"/>
                </a:lnTo>
                <a:lnTo>
                  <a:pt x="8998700" y="633185"/>
                </a:lnTo>
                <a:lnTo>
                  <a:pt x="8992872" y="639943"/>
                </a:lnTo>
                <a:lnTo>
                  <a:pt x="8987043" y="646088"/>
                </a:lnTo>
                <a:lnTo>
                  <a:pt x="8654488" y="978809"/>
                </a:lnTo>
                <a:lnTo>
                  <a:pt x="8653590" y="979708"/>
                </a:lnTo>
              </a:path>
            </a:pathLst>
          </a:custGeom>
          <a:noFill/>
          <a:ln w="28575">
            <a:solidFill>
              <a:srgbClr val="ED5113"/>
            </a:solidFill>
          </a:ln>
        </p:spPr>
        <p:txBody>
          <a:bodyPr wrap="square" tIns="3600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9pPr>
          </a:lstStyle>
          <a:p>
            <a:r>
              <a:rPr lang="en-US" altLang="zh-CN" sz="2800">
                <a:sym typeface="+mn-ea"/>
              </a:rPr>
              <a:t>2.</a:t>
            </a:r>
            <a:r>
              <a:rPr lang="zh-CN" altLang="en-US" sz="2800">
                <a:sym typeface="+mn-ea"/>
              </a:rPr>
              <a:t>职业道德修养要从培养自己良好的行为习惯着手；</a:t>
            </a:r>
            <a:endParaRPr lang="zh-CN" altLang="en-US" sz="2800" dirty="0">
              <a:sym typeface="Arial" panose="020B0604020202020204" pitchFamily="34" charset="0"/>
            </a:endParaRPr>
          </a:p>
        </p:txBody>
      </p:sp>
      <p:sp>
        <p:nvSpPr>
          <p:cNvPr id="31" name="任意多边形 30"/>
          <p:cNvSpPr/>
          <p:nvPr>
            <p:custDataLst>
              <p:tags r:id="rId3"/>
            </p:custDataLst>
          </p:nvPr>
        </p:nvSpPr>
        <p:spPr bwMode="auto">
          <a:xfrm>
            <a:off x="784433" y="4970092"/>
            <a:ext cx="8721068" cy="1002570"/>
          </a:xfrm>
          <a:custGeom>
            <a:avLst/>
            <a:gdLst>
              <a:gd name="connsiteX0" fmla="*/ 8135062 w 8522202"/>
              <a:gd name="connsiteY0" fmla="*/ 443714 h 979708"/>
              <a:gd name="connsiteX1" fmla="*/ 0 w 8522202"/>
              <a:gd name="connsiteY1" fmla="*/ 443714 h 979708"/>
              <a:gd name="connsiteX2" fmla="*/ 0 w 8522202"/>
              <a:gd name="connsiteY2" fmla="*/ 332875 h 979708"/>
              <a:gd name="connsiteX3" fmla="*/ 7902599 w 8522202"/>
              <a:gd name="connsiteY3" fmla="*/ 332875 h 979708"/>
              <a:gd name="connsiteX4" fmla="*/ 7877033 w 8522202"/>
              <a:gd name="connsiteY4" fmla="*/ 313673 h 979708"/>
              <a:gd name="connsiteX5" fmla="*/ 7870591 w 8522202"/>
              <a:gd name="connsiteY5" fmla="*/ 306607 h 979708"/>
              <a:gd name="connsiteX6" fmla="*/ 7864148 w 8522202"/>
              <a:gd name="connsiteY6" fmla="*/ 299541 h 979708"/>
              <a:gd name="connsiteX7" fmla="*/ 7858626 w 8522202"/>
              <a:gd name="connsiteY7" fmla="*/ 292475 h 979708"/>
              <a:gd name="connsiteX8" fmla="*/ 7853717 w 8522202"/>
              <a:gd name="connsiteY8" fmla="*/ 284487 h 979708"/>
              <a:gd name="connsiteX9" fmla="*/ 7848809 w 8522202"/>
              <a:gd name="connsiteY9" fmla="*/ 276807 h 979708"/>
              <a:gd name="connsiteX10" fmla="*/ 7844207 w 8522202"/>
              <a:gd name="connsiteY10" fmla="*/ 269126 h 979708"/>
              <a:gd name="connsiteX11" fmla="*/ 7840219 w 8522202"/>
              <a:gd name="connsiteY11" fmla="*/ 260831 h 979708"/>
              <a:gd name="connsiteX12" fmla="*/ 7836844 w 8522202"/>
              <a:gd name="connsiteY12" fmla="*/ 252844 h 979708"/>
              <a:gd name="connsiteX13" fmla="*/ 7833470 w 8522202"/>
              <a:gd name="connsiteY13" fmla="*/ 244241 h 979708"/>
              <a:gd name="connsiteX14" fmla="*/ 7830709 w 8522202"/>
              <a:gd name="connsiteY14" fmla="*/ 235639 h 979708"/>
              <a:gd name="connsiteX15" fmla="*/ 7828561 w 8522202"/>
              <a:gd name="connsiteY15" fmla="*/ 227344 h 979708"/>
              <a:gd name="connsiteX16" fmla="*/ 7826414 w 8522202"/>
              <a:gd name="connsiteY16" fmla="*/ 218742 h 979708"/>
              <a:gd name="connsiteX17" fmla="*/ 7825186 w 8522202"/>
              <a:gd name="connsiteY17" fmla="*/ 209832 h 979708"/>
              <a:gd name="connsiteX18" fmla="*/ 7823959 w 8522202"/>
              <a:gd name="connsiteY18" fmla="*/ 201230 h 979708"/>
              <a:gd name="connsiteX19" fmla="*/ 7823652 w 8522202"/>
              <a:gd name="connsiteY19" fmla="*/ 192321 h 979708"/>
              <a:gd name="connsiteX20" fmla="*/ 7823346 w 8522202"/>
              <a:gd name="connsiteY20" fmla="*/ 183719 h 979708"/>
              <a:gd name="connsiteX21" fmla="*/ 7823652 w 8522202"/>
              <a:gd name="connsiteY21" fmla="*/ 175116 h 979708"/>
              <a:gd name="connsiteX22" fmla="*/ 7823959 w 8522202"/>
              <a:gd name="connsiteY22" fmla="*/ 166207 h 979708"/>
              <a:gd name="connsiteX23" fmla="*/ 7825186 w 8522202"/>
              <a:gd name="connsiteY23" fmla="*/ 157298 h 979708"/>
              <a:gd name="connsiteX24" fmla="*/ 7826414 w 8522202"/>
              <a:gd name="connsiteY24" fmla="*/ 148388 h 979708"/>
              <a:gd name="connsiteX25" fmla="*/ 7828561 w 8522202"/>
              <a:gd name="connsiteY25" fmla="*/ 140093 h 979708"/>
              <a:gd name="connsiteX26" fmla="*/ 7830709 w 8522202"/>
              <a:gd name="connsiteY26" fmla="*/ 131491 h 979708"/>
              <a:gd name="connsiteX27" fmla="*/ 7833470 w 8522202"/>
              <a:gd name="connsiteY27" fmla="*/ 122889 h 979708"/>
              <a:gd name="connsiteX28" fmla="*/ 7836844 w 8522202"/>
              <a:gd name="connsiteY28" fmla="*/ 114594 h 979708"/>
              <a:gd name="connsiteX29" fmla="*/ 7840219 w 8522202"/>
              <a:gd name="connsiteY29" fmla="*/ 106299 h 979708"/>
              <a:gd name="connsiteX30" fmla="*/ 7844207 w 8522202"/>
              <a:gd name="connsiteY30" fmla="*/ 98311 h 979708"/>
              <a:gd name="connsiteX31" fmla="*/ 7848809 w 8522202"/>
              <a:gd name="connsiteY31" fmla="*/ 90630 h 979708"/>
              <a:gd name="connsiteX32" fmla="*/ 7853717 w 8522202"/>
              <a:gd name="connsiteY32" fmla="*/ 82643 h 979708"/>
              <a:gd name="connsiteX33" fmla="*/ 7858626 w 8522202"/>
              <a:gd name="connsiteY33" fmla="*/ 75269 h 979708"/>
              <a:gd name="connsiteX34" fmla="*/ 7864148 w 8522202"/>
              <a:gd name="connsiteY34" fmla="*/ 67896 h 979708"/>
              <a:gd name="connsiteX35" fmla="*/ 7870591 w 8522202"/>
              <a:gd name="connsiteY35" fmla="*/ 60830 h 979708"/>
              <a:gd name="connsiteX36" fmla="*/ 7877033 w 8522202"/>
              <a:gd name="connsiteY36" fmla="*/ 53764 h 979708"/>
              <a:gd name="connsiteX37" fmla="*/ 7883782 w 8522202"/>
              <a:gd name="connsiteY37" fmla="*/ 47312 h 979708"/>
              <a:gd name="connsiteX38" fmla="*/ 7891145 w 8522202"/>
              <a:gd name="connsiteY38" fmla="*/ 41475 h 979708"/>
              <a:gd name="connsiteX39" fmla="*/ 7898201 w 8522202"/>
              <a:gd name="connsiteY39" fmla="*/ 35638 h 979708"/>
              <a:gd name="connsiteX40" fmla="*/ 7905871 w 8522202"/>
              <a:gd name="connsiteY40" fmla="*/ 30415 h 979708"/>
              <a:gd name="connsiteX41" fmla="*/ 7913234 w 8522202"/>
              <a:gd name="connsiteY41" fmla="*/ 25499 h 979708"/>
              <a:gd name="connsiteX42" fmla="*/ 7921517 w 8522202"/>
              <a:gd name="connsiteY42" fmla="*/ 21198 h 979708"/>
              <a:gd name="connsiteX43" fmla="*/ 7929493 w 8522202"/>
              <a:gd name="connsiteY43" fmla="*/ 16897 h 979708"/>
              <a:gd name="connsiteX44" fmla="*/ 7937776 w 8522202"/>
              <a:gd name="connsiteY44" fmla="*/ 13518 h 979708"/>
              <a:gd name="connsiteX45" fmla="*/ 7945753 w 8522202"/>
              <a:gd name="connsiteY45" fmla="*/ 10138 h 979708"/>
              <a:gd name="connsiteX46" fmla="*/ 7954343 w 8522202"/>
              <a:gd name="connsiteY46" fmla="*/ 7680 h 979708"/>
              <a:gd name="connsiteX47" fmla="*/ 7962933 w 8522202"/>
              <a:gd name="connsiteY47" fmla="*/ 5223 h 979708"/>
              <a:gd name="connsiteX48" fmla="*/ 7971523 w 8522202"/>
              <a:gd name="connsiteY48" fmla="*/ 3687 h 979708"/>
              <a:gd name="connsiteX49" fmla="*/ 7980420 w 8522202"/>
              <a:gd name="connsiteY49" fmla="*/ 2150 h 979708"/>
              <a:gd name="connsiteX50" fmla="*/ 7988703 w 8522202"/>
              <a:gd name="connsiteY50" fmla="*/ 1229 h 979708"/>
              <a:gd name="connsiteX51" fmla="*/ 7997600 w 8522202"/>
              <a:gd name="connsiteY51" fmla="*/ 307 h 979708"/>
              <a:gd name="connsiteX52" fmla="*/ 8006496 w 8522202"/>
              <a:gd name="connsiteY52" fmla="*/ 0 h 979708"/>
              <a:gd name="connsiteX53" fmla="*/ 8015393 w 8522202"/>
              <a:gd name="connsiteY53" fmla="*/ 307 h 979708"/>
              <a:gd name="connsiteX54" fmla="*/ 8023983 w 8522202"/>
              <a:gd name="connsiteY54" fmla="*/ 1229 h 979708"/>
              <a:gd name="connsiteX55" fmla="*/ 8032880 w 8522202"/>
              <a:gd name="connsiteY55" fmla="*/ 2150 h 979708"/>
              <a:gd name="connsiteX56" fmla="*/ 8041470 w 8522202"/>
              <a:gd name="connsiteY56" fmla="*/ 3687 h 979708"/>
              <a:gd name="connsiteX57" fmla="*/ 8050367 w 8522202"/>
              <a:gd name="connsiteY57" fmla="*/ 5223 h 979708"/>
              <a:gd name="connsiteX58" fmla="*/ 8058650 w 8522202"/>
              <a:gd name="connsiteY58" fmla="*/ 7680 h 979708"/>
              <a:gd name="connsiteX59" fmla="*/ 8067240 w 8522202"/>
              <a:gd name="connsiteY59" fmla="*/ 10138 h 979708"/>
              <a:gd name="connsiteX60" fmla="*/ 8075523 w 8522202"/>
              <a:gd name="connsiteY60" fmla="*/ 13518 h 979708"/>
              <a:gd name="connsiteX61" fmla="*/ 8083806 w 8522202"/>
              <a:gd name="connsiteY61" fmla="*/ 16897 h 979708"/>
              <a:gd name="connsiteX62" fmla="*/ 8091783 w 8522202"/>
              <a:gd name="connsiteY62" fmla="*/ 21198 h 979708"/>
              <a:gd name="connsiteX63" fmla="*/ 8099759 w 8522202"/>
              <a:gd name="connsiteY63" fmla="*/ 25499 h 979708"/>
              <a:gd name="connsiteX64" fmla="*/ 8107429 w 8522202"/>
              <a:gd name="connsiteY64" fmla="*/ 30415 h 979708"/>
              <a:gd name="connsiteX65" fmla="*/ 8114792 w 8522202"/>
              <a:gd name="connsiteY65" fmla="*/ 35638 h 979708"/>
              <a:gd name="connsiteX66" fmla="*/ 8122154 w 8522202"/>
              <a:gd name="connsiteY66" fmla="*/ 41475 h 979708"/>
              <a:gd name="connsiteX67" fmla="*/ 8129210 w 8522202"/>
              <a:gd name="connsiteY67" fmla="*/ 47312 h 979708"/>
              <a:gd name="connsiteX68" fmla="*/ 8135960 w 8522202"/>
              <a:gd name="connsiteY68" fmla="*/ 53764 h 979708"/>
              <a:gd name="connsiteX69" fmla="*/ 8468515 w 8522202"/>
              <a:gd name="connsiteY69" fmla="*/ 386793 h 979708"/>
              <a:gd name="connsiteX70" fmla="*/ 8474344 w 8522202"/>
              <a:gd name="connsiteY70" fmla="*/ 392937 h 979708"/>
              <a:gd name="connsiteX71" fmla="*/ 8480172 w 8522202"/>
              <a:gd name="connsiteY71" fmla="*/ 399696 h 979708"/>
              <a:gd name="connsiteX72" fmla="*/ 8485695 w 8522202"/>
              <a:gd name="connsiteY72" fmla="*/ 406455 h 979708"/>
              <a:gd name="connsiteX73" fmla="*/ 8490603 w 8522202"/>
              <a:gd name="connsiteY73" fmla="*/ 413828 h 979708"/>
              <a:gd name="connsiteX74" fmla="*/ 8495512 w 8522202"/>
              <a:gd name="connsiteY74" fmla="*/ 421509 h 979708"/>
              <a:gd name="connsiteX75" fmla="*/ 8499807 w 8522202"/>
              <a:gd name="connsiteY75" fmla="*/ 428882 h 979708"/>
              <a:gd name="connsiteX76" fmla="*/ 8503795 w 8522202"/>
              <a:gd name="connsiteY76" fmla="*/ 436870 h 979708"/>
              <a:gd name="connsiteX77" fmla="*/ 8507783 w 8522202"/>
              <a:gd name="connsiteY77" fmla="*/ 445165 h 979708"/>
              <a:gd name="connsiteX78" fmla="*/ 8510851 w 8522202"/>
              <a:gd name="connsiteY78" fmla="*/ 453153 h 979708"/>
              <a:gd name="connsiteX79" fmla="*/ 8513612 w 8522202"/>
              <a:gd name="connsiteY79" fmla="*/ 461755 h 979708"/>
              <a:gd name="connsiteX80" fmla="*/ 8516066 w 8522202"/>
              <a:gd name="connsiteY80" fmla="*/ 470357 h 979708"/>
              <a:gd name="connsiteX81" fmla="*/ 8518214 w 8522202"/>
              <a:gd name="connsiteY81" fmla="*/ 479266 h 979708"/>
              <a:gd name="connsiteX82" fmla="*/ 8520054 w 8522202"/>
              <a:gd name="connsiteY82" fmla="*/ 488483 h 979708"/>
              <a:gd name="connsiteX83" fmla="*/ 8520975 w 8522202"/>
              <a:gd name="connsiteY83" fmla="*/ 497700 h 979708"/>
              <a:gd name="connsiteX84" fmla="*/ 8521895 w 8522202"/>
              <a:gd name="connsiteY84" fmla="*/ 506916 h 979708"/>
              <a:gd name="connsiteX85" fmla="*/ 8522202 w 8522202"/>
              <a:gd name="connsiteY85" fmla="*/ 516440 h 979708"/>
              <a:gd name="connsiteX86" fmla="*/ 8521895 w 8522202"/>
              <a:gd name="connsiteY86" fmla="*/ 525964 h 979708"/>
              <a:gd name="connsiteX87" fmla="*/ 8520975 w 8522202"/>
              <a:gd name="connsiteY87" fmla="*/ 535181 h 979708"/>
              <a:gd name="connsiteX88" fmla="*/ 8520054 w 8522202"/>
              <a:gd name="connsiteY88" fmla="*/ 544397 h 979708"/>
              <a:gd name="connsiteX89" fmla="*/ 8518214 w 8522202"/>
              <a:gd name="connsiteY89" fmla="*/ 553307 h 979708"/>
              <a:gd name="connsiteX90" fmla="*/ 8516066 w 8522202"/>
              <a:gd name="connsiteY90" fmla="*/ 562524 h 979708"/>
              <a:gd name="connsiteX91" fmla="*/ 8513612 w 8522202"/>
              <a:gd name="connsiteY91" fmla="*/ 570819 h 979708"/>
              <a:gd name="connsiteX92" fmla="*/ 8510851 w 8522202"/>
              <a:gd name="connsiteY92" fmla="*/ 579421 h 979708"/>
              <a:gd name="connsiteX93" fmla="*/ 8507783 w 8522202"/>
              <a:gd name="connsiteY93" fmla="*/ 587716 h 979708"/>
              <a:gd name="connsiteX94" fmla="*/ 8503795 w 8522202"/>
              <a:gd name="connsiteY94" fmla="*/ 596011 h 979708"/>
              <a:gd name="connsiteX95" fmla="*/ 8499807 w 8522202"/>
              <a:gd name="connsiteY95" fmla="*/ 603691 h 979708"/>
              <a:gd name="connsiteX96" fmla="*/ 8495512 w 8522202"/>
              <a:gd name="connsiteY96" fmla="*/ 611679 h 979708"/>
              <a:gd name="connsiteX97" fmla="*/ 8490603 w 8522202"/>
              <a:gd name="connsiteY97" fmla="*/ 619052 h 979708"/>
              <a:gd name="connsiteX98" fmla="*/ 8485695 w 8522202"/>
              <a:gd name="connsiteY98" fmla="*/ 626426 h 979708"/>
              <a:gd name="connsiteX99" fmla="*/ 8480172 w 8522202"/>
              <a:gd name="connsiteY99" fmla="*/ 633185 h 979708"/>
              <a:gd name="connsiteX100" fmla="*/ 8474344 w 8522202"/>
              <a:gd name="connsiteY100" fmla="*/ 639943 h 979708"/>
              <a:gd name="connsiteX101" fmla="*/ 8468515 w 8522202"/>
              <a:gd name="connsiteY101" fmla="*/ 646088 h 979708"/>
              <a:gd name="connsiteX102" fmla="*/ 8135960 w 8522202"/>
              <a:gd name="connsiteY102" fmla="*/ 978809 h 979708"/>
              <a:gd name="connsiteX103" fmla="*/ 8135062 w 8522202"/>
              <a:gd name="connsiteY103" fmla="*/ 979708 h 979708"/>
              <a:gd name="connsiteX104" fmla="*/ 8226502 w 8522202"/>
              <a:gd name="connsiteY104" fmla="*/ 535154 h 979708"/>
              <a:gd name="connsiteX0-1" fmla="*/ 8135062 w 8522202"/>
              <a:gd name="connsiteY0-2" fmla="*/ 443714 h 979708"/>
              <a:gd name="connsiteX1-3" fmla="*/ 0 w 8522202"/>
              <a:gd name="connsiteY1-4" fmla="*/ 443714 h 979708"/>
              <a:gd name="connsiteX2-5" fmla="*/ 0 w 8522202"/>
              <a:gd name="connsiteY2-6" fmla="*/ 332875 h 979708"/>
              <a:gd name="connsiteX3-7" fmla="*/ 7902599 w 8522202"/>
              <a:gd name="connsiteY3-8" fmla="*/ 332875 h 979708"/>
              <a:gd name="connsiteX4-9" fmla="*/ 7877033 w 8522202"/>
              <a:gd name="connsiteY4-10" fmla="*/ 313673 h 979708"/>
              <a:gd name="connsiteX5-11" fmla="*/ 7870591 w 8522202"/>
              <a:gd name="connsiteY5-12" fmla="*/ 306607 h 979708"/>
              <a:gd name="connsiteX6-13" fmla="*/ 7864148 w 8522202"/>
              <a:gd name="connsiteY6-14" fmla="*/ 299541 h 979708"/>
              <a:gd name="connsiteX7-15" fmla="*/ 7858626 w 8522202"/>
              <a:gd name="connsiteY7-16" fmla="*/ 292475 h 979708"/>
              <a:gd name="connsiteX8-17" fmla="*/ 7853717 w 8522202"/>
              <a:gd name="connsiteY8-18" fmla="*/ 284487 h 979708"/>
              <a:gd name="connsiteX9-19" fmla="*/ 7848809 w 8522202"/>
              <a:gd name="connsiteY9-20" fmla="*/ 276807 h 979708"/>
              <a:gd name="connsiteX10-21" fmla="*/ 7844207 w 8522202"/>
              <a:gd name="connsiteY10-22" fmla="*/ 269126 h 979708"/>
              <a:gd name="connsiteX11-23" fmla="*/ 7840219 w 8522202"/>
              <a:gd name="connsiteY11-24" fmla="*/ 260831 h 979708"/>
              <a:gd name="connsiteX12-25" fmla="*/ 7836844 w 8522202"/>
              <a:gd name="connsiteY12-26" fmla="*/ 252844 h 979708"/>
              <a:gd name="connsiteX13-27" fmla="*/ 7833470 w 8522202"/>
              <a:gd name="connsiteY13-28" fmla="*/ 244241 h 979708"/>
              <a:gd name="connsiteX14-29" fmla="*/ 7830709 w 8522202"/>
              <a:gd name="connsiteY14-30" fmla="*/ 235639 h 979708"/>
              <a:gd name="connsiteX15-31" fmla="*/ 7828561 w 8522202"/>
              <a:gd name="connsiteY15-32" fmla="*/ 227344 h 979708"/>
              <a:gd name="connsiteX16-33" fmla="*/ 7826414 w 8522202"/>
              <a:gd name="connsiteY16-34" fmla="*/ 218742 h 979708"/>
              <a:gd name="connsiteX17-35" fmla="*/ 7825186 w 8522202"/>
              <a:gd name="connsiteY17-36" fmla="*/ 209832 h 979708"/>
              <a:gd name="connsiteX18-37" fmla="*/ 7823959 w 8522202"/>
              <a:gd name="connsiteY18-38" fmla="*/ 201230 h 979708"/>
              <a:gd name="connsiteX19-39" fmla="*/ 7823652 w 8522202"/>
              <a:gd name="connsiteY19-40" fmla="*/ 192321 h 979708"/>
              <a:gd name="connsiteX20-41" fmla="*/ 7823346 w 8522202"/>
              <a:gd name="connsiteY20-42" fmla="*/ 183719 h 979708"/>
              <a:gd name="connsiteX21-43" fmla="*/ 7823652 w 8522202"/>
              <a:gd name="connsiteY21-44" fmla="*/ 175116 h 979708"/>
              <a:gd name="connsiteX22-45" fmla="*/ 7823959 w 8522202"/>
              <a:gd name="connsiteY22-46" fmla="*/ 166207 h 979708"/>
              <a:gd name="connsiteX23-47" fmla="*/ 7825186 w 8522202"/>
              <a:gd name="connsiteY23-48" fmla="*/ 157298 h 979708"/>
              <a:gd name="connsiteX24-49" fmla="*/ 7826414 w 8522202"/>
              <a:gd name="connsiteY24-50" fmla="*/ 148388 h 979708"/>
              <a:gd name="connsiteX25-51" fmla="*/ 7828561 w 8522202"/>
              <a:gd name="connsiteY25-52" fmla="*/ 140093 h 979708"/>
              <a:gd name="connsiteX26-53" fmla="*/ 7830709 w 8522202"/>
              <a:gd name="connsiteY26-54" fmla="*/ 131491 h 979708"/>
              <a:gd name="connsiteX27-55" fmla="*/ 7833470 w 8522202"/>
              <a:gd name="connsiteY27-56" fmla="*/ 122889 h 979708"/>
              <a:gd name="connsiteX28-57" fmla="*/ 7836844 w 8522202"/>
              <a:gd name="connsiteY28-58" fmla="*/ 114594 h 979708"/>
              <a:gd name="connsiteX29-59" fmla="*/ 7840219 w 8522202"/>
              <a:gd name="connsiteY29-60" fmla="*/ 106299 h 979708"/>
              <a:gd name="connsiteX30-61" fmla="*/ 7844207 w 8522202"/>
              <a:gd name="connsiteY30-62" fmla="*/ 98311 h 979708"/>
              <a:gd name="connsiteX31-63" fmla="*/ 7848809 w 8522202"/>
              <a:gd name="connsiteY31-64" fmla="*/ 90630 h 979708"/>
              <a:gd name="connsiteX32-65" fmla="*/ 7853717 w 8522202"/>
              <a:gd name="connsiteY32-66" fmla="*/ 82643 h 979708"/>
              <a:gd name="connsiteX33-67" fmla="*/ 7858626 w 8522202"/>
              <a:gd name="connsiteY33-68" fmla="*/ 75269 h 979708"/>
              <a:gd name="connsiteX34-69" fmla="*/ 7864148 w 8522202"/>
              <a:gd name="connsiteY34-70" fmla="*/ 67896 h 979708"/>
              <a:gd name="connsiteX35-71" fmla="*/ 7870591 w 8522202"/>
              <a:gd name="connsiteY35-72" fmla="*/ 60830 h 979708"/>
              <a:gd name="connsiteX36-73" fmla="*/ 7877033 w 8522202"/>
              <a:gd name="connsiteY36-74" fmla="*/ 53764 h 979708"/>
              <a:gd name="connsiteX37-75" fmla="*/ 7883782 w 8522202"/>
              <a:gd name="connsiteY37-76" fmla="*/ 47312 h 979708"/>
              <a:gd name="connsiteX38-77" fmla="*/ 7891145 w 8522202"/>
              <a:gd name="connsiteY38-78" fmla="*/ 41475 h 979708"/>
              <a:gd name="connsiteX39-79" fmla="*/ 7898201 w 8522202"/>
              <a:gd name="connsiteY39-80" fmla="*/ 35638 h 979708"/>
              <a:gd name="connsiteX40-81" fmla="*/ 7905871 w 8522202"/>
              <a:gd name="connsiteY40-82" fmla="*/ 30415 h 979708"/>
              <a:gd name="connsiteX41-83" fmla="*/ 7913234 w 8522202"/>
              <a:gd name="connsiteY41-84" fmla="*/ 25499 h 979708"/>
              <a:gd name="connsiteX42-85" fmla="*/ 7921517 w 8522202"/>
              <a:gd name="connsiteY42-86" fmla="*/ 21198 h 979708"/>
              <a:gd name="connsiteX43-87" fmla="*/ 7929493 w 8522202"/>
              <a:gd name="connsiteY43-88" fmla="*/ 16897 h 979708"/>
              <a:gd name="connsiteX44-89" fmla="*/ 7937776 w 8522202"/>
              <a:gd name="connsiteY44-90" fmla="*/ 13518 h 979708"/>
              <a:gd name="connsiteX45-91" fmla="*/ 7945753 w 8522202"/>
              <a:gd name="connsiteY45-92" fmla="*/ 10138 h 979708"/>
              <a:gd name="connsiteX46-93" fmla="*/ 7954343 w 8522202"/>
              <a:gd name="connsiteY46-94" fmla="*/ 7680 h 979708"/>
              <a:gd name="connsiteX47-95" fmla="*/ 7962933 w 8522202"/>
              <a:gd name="connsiteY47-96" fmla="*/ 5223 h 979708"/>
              <a:gd name="connsiteX48-97" fmla="*/ 7971523 w 8522202"/>
              <a:gd name="connsiteY48-98" fmla="*/ 3687 h 979708"/>
              <a:gd name="connsiteX49-99" fmla="*/ 7980420 w 8522202"/>
              <a:gd name="connsiteY49-100" fmla="*/ 2150 h 979708"/>
              <a:gd name="connsiteX50-101" fmla="*/ 7988703 w 8522202"/>
              <a:gd name="connsiteY50-102" fmla="*/ 1229 h 979708"/>
              <a:gd name="connsiteX51-103" fmla="*/ 7997600 w 8522202"/>
              <a:gd name="connsiteY51-104" fmla="*/ 307 h 979708"/>
              <a:gd name="connsiteX52-105" fmla="*/ 8006496 w 8522202"/>
              <a:gd name="connsiteY52-106" fmla="*/ 0 h 979708"/>
              <a:gd name="connsiteX53-107" fmla="*/ 8015393 w 8522202"/>
              <a:gd name="connsiteY53-108" fmla="*/ 307 h 979708"/>
              <a:gd name="connsiteX54-109" fmla="*/ 8023983 w 8522202"/>
              <a:gd name="connsiteY54-110" fmla="*/ 1229 h 979708"/>
              <a:gd name="connsiteX55-111" fmla="*/ 8032880 w 8522202"/>
              <a:gd name="connsiteY55-112" fmla="*/ 2150 h 979708"/>
              <a:gd name="connsiteX56-113" fmla="*/ 8041470 w 8522202"/>
              <a:gd name="connsiteY56-114" fmla="*/ 3687 h 979708"/>
              <a:gd name="connsiteX57-115" fmla="*/ 8050367 w 8522202"/>
              <a:gd name="connsiteY57-116" fmla="*/ 5223 h 979708"/>
              <a:gd name="connsiteX58-117" fmla="*/ 8058650 w 8522202"/>
              <a:gd name="connsiteY58-118" fmla="*/ 7680 h 979708"/>
              <a:gd name="connsiteX59-119" fmla="*/ 8067240 w 8522202"/>
              <a:gd name="connsiteY59-120" fmla="*/ 10138 h 979708"/>
              <a:gd name="connsiteX60-121" fmla="*/ 8075523 w 8522202"/>
              <a:gd name="connsiteY60-122" fmla="*/ 13518 h 979708"/>
              <a:gd name="connsiteX61-123" fmla="*/ 8083806 w 8522202"/>
              <a:gd name="connsiteY61-124" fmla="*/ 16897 h 979708"/>
              <a:gd name="connsiteX62-125" fmla="*/ 8091783 w 8522202"/>
              <a:gd name="connsiteY62-126" fmla="*/ 21198 h 979708"/>
              <a:gd name="connsiteX63-127" fmla="*/ 8099759 w 8522202"/>
              <a:gd name="connsiteY63-128" fmla="*/ 25499 h 979708"/>
              <a:gd name="connsiteX64-129" fmla="*/ 8107429 w 8522202"/>
              <a:gd name="connsiteY64-130" fmla="*/ 30415 h 979708"/>
              <a:gd name="connsiteX65-131" fmla="*/ 8114792 w 8522202"/>
              <a:gd name="connsiteY65-132" fmla="*/ 35638 h 979708"/>
              <a:gd name="connsiteX66-133" fmla="*/ 8122154 w 8522202"/>
              <a:gd name="connsiteY66-134" fmla="*/ 41475 h 979708"/>
              <a:gd name="connsiteX67-135" fmla="*/ 8129210 w 8522202"/>
              <a:gd name="connsiteY67-136" fmla="*/ 47312 h 979708"/>
              <a:gd name="connsiteX68-137" fmla="*/ 8135960 w 8522202"/>
              <a:gd name="connsiteY68-138" fmla="*/ 53764 h 979708"/>
              <a:gd name="connsiteX69-139" fmla="*/ 8468515 w 8522202"/>
              <a:gd name="connsiteY69-140" fmla="*/ 386793 h 979708"/>
              <a:gd name="connsiteX70-141" fmla="*/ 8474344 w 8522202"/>
              <a:gd name="connsiteY70-142" fmla="*/ 392937 h 979708"/>
              <a:gd name="connsiteX71-143" fmla="*/ 8480172 w 8522202"/>
              <a:gd name="connsiteY71-144" fmla="*/ 399696 h 979708"/>
              <a:gd name="connsiteX72-145" fmla="*/ 8485695 w 8522202"/>
              <a:gd name="connsiteY72-146" fmla="*/ 406455 h 979708"/>
              <a:gd name="connsiteX73-147" fmla="*/ 8490603 w 8522202"/>
              <a:gd name="connsiteY73-148" fmla="*/ 413828 h 979708"/>
              <a:gd name="connsiteX74-149" fmla="*/ 8495512 w 8522202"/>
              <a:gd name="connsiteY74-150" fmla="*/ 421509 h 979708"/>
              <a:gd name="connsiteX75-151" fmla="*/ 8499807 w 8522202"/>
              <a:gd name="connsiteY75-152" fmla="*/ 428882 h 979708"/>
              <a:gd name="connsiteX76-153" fmla="*/ 8503795 w 8522202"/>
              <a:gd name="connsiteY76-154" fmla="*/ 436870 h 979708"/>
              <a:gd name="connsiteX77-155" fmla="*/ 8507783 w 8522202"/>
              <a:gd name="connsiteY77-156" fmla="*/ 445165 h 979708"/>
              <a:gd name="connsiteX78-157" fmla="*/ 8510851 w 8522202"/>
              <a:gd name="connsiteY78-158" fmla="*/ 453153 h 979708"/>
              <a:gd name="connsiteX79-159" fmla="*/ 8513612 w 8522202"/>
              <a:gd name="connsiteY79-160" fmla="*/ 461755 h 979708"/>
              <a:gd name="connsiteX80-161" fmla="*/ 8516066 w 8522202"/>
              <a:gd name="connsiteY80-162" fmla="*/ 470357 h 979708"/>
              <a:gd name="connsiteX81-163" fmla="*/ 8518214 w 8522202"/>
              <a:gd name="connsiteY81-164" fmla="*/ 479266 h 979708"/>
              <a:gd name="connsiteX82-165" fmla="*/ 8520054 w 8522202"/>
              <a:gd name="connsiteY82-166" fmla="*/ 488483 h 979708"/>
              <a:gd name="connsiteX83-167" fmla="*/ 8520975 w 8522202"/>
              <a:gd name="connsiteY83-168" fmla="*/ 497700 h 979708"/>
              <a:gd name="connsiteX84-169" fmla="*/ 8521895 w 8522202"/>
              <a:gd name="connsiteY84-170" fmla="*/ 506916 h 979708"/>
              <a:gd name="connsiteX85-171" fmla="*/ 8522202 w 8522202"/>
              <a:gd name="connsiteY85-172" fmla="*/ 516440 h 979708"/>
              <a:gd name="connsiteX86-173" fmla="*/ 8521895 w 8522202"/>
              <a:gd name="connsiteY86-174" fmla="*/ 525964 h 979708"/>
              <a:gd name="connsiteX87-175" fmla="*/ 8520975 w 8522202"/>
              <a:gd name="connsiteY87-176" fmla="*/ 535181 h 979708"/>
              <a:gd name="connsiteX88-177" fmla="*/ 8520054 w 8522202"/>
              <a:gd name="connsiteY88-178" fmla="*/ 544397 h 979708"/>
              <a:gd name="connsiteX89-179" fmla="*/ 8518214 w 8522202"/>
              <a:gd name="connsiteY89-180" fmla="*/ 553307 h 979708"/>
              <a:gd name="connsiteX90-181" fmla="*/ 8516066 w 8522202"/>
              <a:gd name="connsiteY90-182" fmla="*/ 562524 h 979708"/>
              <a:gd name="connsiteX91-183" fmla="*/ 8513612 w 8522202"/>
              <a:gd name="connsiteY91-184" fmla="*/ 570819 h 979708"/>
              <a:gd name="connsiteX92-185" fmla="*/ 8510851 w 8522202"/>
              <a:gd name="connsiteY92-186" fmla="*/ 579421 h 979708"/>
              <a:gd name="connsiteX93-187" fmla="*/ 8507783 w 8522202"/>
              <a:gd name="connsiteY93-188" fmla="*/ 587716 h 979708"/>
              <a:gd name="connsiteX94-189" fmla="*/ 8503795 w 8522202"/>
              <a:gd name="connsiteY94-190" fmla="*/ 596011 h 979708"/>
              <a:gd name="connsiteX95-191" fmla="*/ 8499807 w 8522202"/>
              <a:gd name="connsiteY95-192" fmla="*/ 603691 h 979708"/>
              <a:gd name="connsiteX96-193" fmla="*/ 8495512 w 8522202"/>
              <a:gd name="connsiteY96-194" fmla="*/ 611679 h 979708"/>
              <a:gd name="connsiteX97-195" fmla="*/ 8490603 w 8522202"/>
              <a:gd name="connsiteY97-196" fmla="*/ 619052 h 979708"/>
              <a:gd name="connsiteX98-197" fmla="*/ 8485695 w 8522202"/>
              <a:gd name="connsiteY98-198" fmla="*/ 626426 h 979708"/>
              <a:gd name="connsiteX99-199" fmla="*/ 8480172 w 8522202"/>
              <a:gd name="connsiteY99-200" fmla="*/ 633185 h 979708"/>
              <a:gd name="connsiteX100-201" fmla="*/ 8474344 w 8522202"/>
              <a:gd name="connsiteY100-202" fmla="*/ 639943 h 979708"/>
              <a:gd name="connsiteX101-203" fmla="*/ 8468515 w 8522202"/>
              <a:gd name="connsiteY101-204" fmla="*/ 646088 h 979708"/>
              <a:gd name="connsiteX102-205" fmla="*/ 8135960 w 8522202"/>
              <a:gd name="connsiteY102-206" fmla="*/ 978809 h 979708"/>
              <a:gd name="connsiteX103-207" fmla="*/ 8135062 w 8522202"/>
              <a:gd name="connsiteY103-208" fmla="*/ 979708 h 979708"/>
              <a:gd name="connsiteX0-209" fmla="*/ 0 w 8522202"/>
              <a:gd name="connsiteY0-210" fmla="*/ 443714 h 979708"/>
              <a:gd name="connsiteX1-211" fmla="*/ 0 w 8522202"/>
              <a:gd name="connsiteY1-212" fmla="*/ 332875 h 979708"/>
              <a:gd name="connsiteX2-213" fmla="*/ 7902599 w 8522202"/>
              <a:gd name="connsiteY2-214" fmla="*/ 332875 h 979708"/>
              <a:gd name="connsiteX3-215" fmla="*/ 7877033 w 8522202"/>
              <a:gd name="connsiteY3-216" fmla="*/ 313673 h 979708"/>
              <a:gd name="connsiteX4-217" fmla="*/ 7870591 w 8522202"/>
              <a:gd name="connsiteY4-218" fmla="*/ 306607 h 979708"/>
              <a:gd name="connsiteX5-219" fmla="*/ 7864148 w 8522202"/>
              <a:gd name="connsiteY5-220" fmla="*/ 299541 h 979708"/>
              <a:gd name="connsiteX6-221" fmla="*/ 7858626 w 8522202"/>
              <a:gd name="connsiteY6-222" fmla="*/ 292475 h 979708"/>
              <a:gd name="connsiteX7-223" fmla="*/ 7853717 w 8522202"/>
              <a:gd name="connsiteY7-224" fmla="*/ 284487 h 979708"/>
              <a:gd name="connsiteX8-225" fmla="*/ 7848809 w 8522202"/>
              <a:gd name="connsiteY8-226" fmla="*/ 276807 h 979708"/>
              <a:gd name="connsiteX9-227" fmla="*/ 7844207 w 8522202"/>
              <a:gd name="connsiteY9-228" fmla="*/ 269126 h 979708"/>
              <a:gd name="connsiteX10-229" fmla="*/ 7840219 w 8522202"/>
              <a:gd name="connsiteY10-230" fmla="*/ 260831 h 979708"/>
              <a:gd name="connsiteX11-231" fmla="*/ 7836844 w 8522202"/>
              <a:gd name="connsiteY11-232" fmla="*/ 252844 h 979708"/>
              <a:gd name="connsiteX12-233" fmla="*/ 7833470 w 8522202"/>
              <a:gd name="connsiteY12-234" fmla="*/ 244241 h 979708"/>
              <a:gd name="connsiteX13-235" fmla="*/ 7830709 w 8522202"/>
              <a:gd name="connsiteY13-236" fmla="*/ 235639 h 979708"/>
              <a:gd name="connsiteX14-237" fmla="*/ 7828561 w 8522202"/>
              <a:gd name="connsiteY14-238" fmla="*/ 227344 h 979708"/>
              <a:gd name="connsiteX15-239" fmla="*/ 7826414 w 8522202"/>
              <a:gd name="connsiteY15-240" fmla="*/ 218742 h 979708"/>
              <a:gd name="connsiteX16-241" fmla="*/ 7825186 w 8522202"/>
              <a:gd name="connsiteY16-242" fmla="*/ 209832 h 979708"/>
              <a:gd name="connsiteX17-243" fmla="*/ 7823959 w 8522202"/>
              <a:gd name="connsiteY17-244" fmla="*/ 201230 h 979708"/>
              <a:gd name="connsiteX18-245" fmla="*/ 7823652 w 8522202"/>
              <a:gd name="connsiteY18-246" fmla="*/ 192321 h 979708"/>
              <a:gd name="connsiteX19-247" fmla="*/ 7823346 w 8522202"/>
              <a:gd name="connsiteY19-248" fmla="*/ 183719 h 979708"/>
              <a:gd name="connsiteX20-249" fmla="*/ 7823652 w 8522202"/>
              <a:gd name="connsiteY20-250" fmla="*/ 175116 h 979708"/>
              <a:gd name="connsiteX21-251" fmla="*/ 7823959 w 8522202"/>
              <a:gd name="connsiteY21-252" fmla="*/ 166207 h 979708"/>
              <a:gd name="connsiteX22-253" fmla="*/ 7825186 w 8522202"/>
              <a:gd name="connsiteY22-254" fmla="*/ 157298 h 979708"/>
              <a:gd name="connsiteX23-255" fmla="*/ 7826414 w 8522202"/>
              <a:gd name="connsiteY23-256" fmla="*/ 148388 h 979708"/>
              <a:gd name="connsiteX24-257" fmla="*/ 7828561 w 8522202"/>
              <a:gd name="connsiteY24-258" fmla="*/ 140093 h 979708"/>
              <a:gd name="connsiteX25-259" fmla="*/ 7830709 w 8522202"/>
              <a:gd name="connsiteY25-260" fmla="*/ 131491 h 979708"/>
              <a:gd name="connsiteX26-261" fmla="*/ 7833470 w 8522202"/>
              <a:gd name="connsiteY26-262" fmla="*/ 122889 h 979708"/>
              <a:gd name="connsiteX27-263" fmla="*/ 7836844 w 8522202"/>
              <a:gd name="connsiteY27-264" fmla="*/ 114594 h 979708"/>
              <a:gd name="connsiteX28-265" fmla="*/ 7840219 w 8522202"/>
              <a:gd name="connsiteY28-266" fmla="*/ 106299 h 979708"/>
              <a:gd name="connsiteX29-267" fmla="*/ 7844207 w 8522202"/>
              <a:gd name="connsiteY29-268" fmla="*/ 98311 h 979708"/>
              <a:gd name="connsiteX30-269" fmla="*/ 7848809 w 8522202"/>
              <a:gd name="connsiteY30-270" fmla="*/ 90630 h 979708"/>
              <a:gd name="connsiteX31-271" fmla="*/ 7853717 w 8522202"/>
              <a:gd name="connsiteY31-272" fmla="*/ 82643 h 979708"/>
              <a:gd name="connsiteX32-273" fmla="*/ 7858626 w 8522202"/>
              <a:gd name="connsiteY32-274" fmla="*/ 75269 h 979708"/>
              <a:gd name="connsiteX33-275" fmla="*/ 7864148 w 8522202"/>
              <a:gd name="connsiteY33-276" fmla="*/ 67896 h 979708"/>
              <a:gd name="connsiteX34-277" fmla="*/ 7870591 w 8522202"/>
              <a:gd name="connsiteY34-278" fmla="*/ 60830 h 979708"/>
              <a:gd name="connsiteX35-279" fmla="*/ 7877033 w 8522202"/>
              <a:gd name="connsiteY35-280" fmla="*/ 53764 h 979708"/>
              <a:gd name="connsiteX36-281" fmla="*/ 7883782 w 8522202"/>
              <a:gd name="connsiteY36-282" fmla="*/ 47312 h 979708"/>
              <a:gd name="connsiteX37-283" fmla="*/ 7891145 w 8522202"/>
              <a:gd name="connsiteY37-284" fmla="*/ 41475 h 979708"/>
              <a:gd name="connsiteX38-285" fmla="*/ 7898201 w 8522202"/>
              <a:gd name="connsiteY38-286" fmla="*/ 35638 h 979708"/>
              <a:gd name="connsiteX39-287" fmla="*/ 7905871 w 8522202"/>
              <a:gd name="connsiteY39-288" fmla="*/ 30415 h 979708"/>
              <a:gd name="connsiteX40-289" fmla="*/ 7913234 w 8522202"/>
              <a:gd name="connsiteY40-290" fmla="*/ 25499 h 979708"/>
              <a:gd name="connsiteX41-291" fmla="*/ 7921517 w 8522202"/>
              <a:gd name="connsiteY41-292" fmla="*/ 21198 h 979708"/>
              <a:gd name="connsiteX42-293" fmla="*/ 7929493 w 8522202"/>
              <a:gd name="connsiteY42-294" fmla="*/ 16897 h 979708"/>
              <a:gd name="connsiteX43-295" fmla="*/ 7937776 w 8522202"/>
              <a:gd name="connsiteY43-296" fmla="*/ 13518 h 979708"/>
              <a:gd name="connsiteX44-297" fmla="*/ 7945753 w 8522202"/>
              <a:gd name="connsiteY44-298" fmla="*/ 10138 h 979708"/>
              <a:gd name="connsiteX45-299" fmla="*/ 7954343 w 8522202"/>
              <a:gd name="connsiteY45-300" fmla="*/ 7680 h 979708"/>
              <a:gd name="connsiteX46-301" fmla="*/ 7962933 w 8522202"/>
              <a:gd name="connsiteY46-302" fmla="*/ 5223 h 979708"/>
              <a:gd name="connsiteX47-303" fmla="*/ 7971523 w 8522202"/>
              <a:gd name="connsiteY47-304" fmla="*/ 3687 h 979708"/>
              <a:gd name="connsiteX48-305" fmla="*/ 7980420 w 8522202"/>
              <a:gd name="connsiteY48-306" fmla="*/ 2150 h 979708"/>
              <a:gd name="connsiteX49-307" fmla="*/ 7988703 w 8522202"/>
              <a:gd name="connsiteY49-308" fmla="*/ 1229 h 979708"/>
              <a:gd name="connsiteX50-309" fmla="*/ 7997600 w 8522202"/>
              <a:gd name="connsiteY50-310" fmla="*/ 307 h 979708"/>
              <a:gd name="connsiteX51-311" fmla="*/ 8006496 w 8522202"/>
              <a:gd name="connsiteY51-312" fmla="*/ 0 h 979708"/>
              <a:gd name="connsiteX52-313" fmla="*/ 8015393 w 8522202"/>
              <a:gd name="connsiteY52-314" fmla="*/ 307 h 979708"/>
              <a:gd name="connsiteX53-315" fmla="*/ 8023983 w 8522202"/>
              <a:gd name="connsiteY53-316" fmla="*/ 1229 h 979708"/>
              <a:gd name="connsiteX54-317" fmla="*/ 8032880 w 8522202"/>
              <a:gd name="connsiteY54-318" fmla="*/ 2150 h 979708"/>
              <a:gd name="connsiteX55-319" fmla="*/ 8041470 w 8522202"/>
              <a:gd name="connsiteY55-320" fmla="*/ 3687 h 979708"/>
              <a:gd name="connsiteX56-321" fmla="*/ 8050367 w 8522202"/>
              <a:gd name="connsiteY56-322" fmla="*/ 5223 h 979708"/>
              <a:gd name="connsiteX57-323" fmla="*/ 8058650 w 8522202"/>
              <a:gd name="connsiteY57-324" fmla="*/ 7680 h 979708"/>
              <a:gd name="connsiteX58-325" fmla="*/ 8067240 w 8522202"/>
              <a:gd name="connsiteY58-326" fmla="*/ 10138 h 979708"/>
              <a:gd name="connsiteX59-327" fmla="*/ 8075523 w 8522202"/>
              <a:gd name="connsiteY59-328" fmla="*/ 13518 h 979708"/>
              <a:gd name="connsiteX60-329" fmla="*/ 8083806 w 8522202"/>
              <a:gd name="connsiteY60-330" fmla="*/ 16897 h 979708"/>
              <a:gd name="connsiteX61-331" fmla="*/ 8091783 w 8522202"/>
              <a:gd name="connsiteY61-332" fmla="*/ 21198 h 979708"/>
              <a:gd name="connsiteX62-333" fmla="*/ 8099759 w 8522202"/>
              <a:gd name="connsiteY62-334" fmla="*/ 25499 h 979708"/>
              <a:gd name="connsiteX63-335" fmla="*/ 8107429 w 8522202"/>
              <a:gd name="connsiteY63-336" fmla="*/ 30415 h 979708"/>
              <a:gd name="connsiteX64-337" fmla="*/ 8114792 w 8522202"/>
              <a:gd name="connsiteY64-338" fmla="*/ 35638 h 979708"/>
              <a:gd name="connsiteX65-339" fmla="*/ 8122154 w 8522202"/>
              <a:gd name="connsiteY65-340" fmla="*/ 41475 h 979708"/>
              <a:gd name="connsiteX66-341" fmla="*/ 8129210 w 8522202"/>
              <a:gd name="connsiteY66-342" fmla="*/ 47312 h 979708"/>
              <a:gd name="connsiteX67-343" fmla="*/ 8135960 w 8522202"/>
              <a:gd name="connsiteY67-344" fmla="*/ 53764 h 979708"/>
              <a:gd name="connsiteX68-345" fmla="*/ 8468515 w 8522202"/>
              <a:gd name="connsiteY68-346" fmla="*/ 386793 h 979708"/>
              <a:gd name="connsiteX69-347" fmla="*/ 8474344 w 8522202"/>
              <a:gd name="connsiteY69-348" fmla="*/ 392937 h 979708"/>
              <a:gd name="connsiteX70-349" fmla="*/ 8480172 w 8522202"/>
              <a:gd name="connsiteY70-350" fmla="*/ 399696 h 979708"/>
              <a:gd name="connsiteX71-351" fmla="*/ 8485695 w 8522202"/>
              <a:gd name="connsiteY71-352" fmla="*/ 406455 h 979708"/>
              <a:gd name="connsiteX72-353" fmla="*/ 8490603 w 8522202"/>
              <a:gd name="connsiteY72-354" fmla="*/ 413828 h 979708"/>
              <a:gd name="connsiteX73-355" fmla="*/ 8495512 w 8522202"/>
              <a:gd name="connsiteY73-356" fmla="*/ 421509 h 979708"/>
              <a:gd name="connsiteX74-357" fmla="*/ 8499807 w 8522202"/>
              <a:gd name="connsiteY74-358" fmla="*/ 428882 h 979708"/>
              <a:gd name="connsiteX75-359" fmla="*/ 8503795 w 8522202"/>
              <a:gd name="connsiteY75-360" fmla="*/ 436870 h 979708"/>
              <a:gd name="connsiteX76-361" fmla="*/ 8507783 w 8522202"/>
              <a:gd name="connsiteY76-362" fmla="*/ 445165 h 979708"/>
              <a:gd name="connsiteX77-363" fmla="*/ 8510851 w 8522202"/>
              <a:gd name="connsiteY77-364" fmla="*/ 453153 h 979708"/>
              <a:gd name="connsiteX78-365" fmla="*/ 8513612 w 8522202"/>
              <a:gd name="connsiteY78-366" fmla="*/ 461755 h 979708"/>
              <a:gd name="connsiteX79-367" fmla="*/ 8516066 w 8522202"/>
              <a:gd name="connsiteY79-368" fmla="*/ 470357 h 979708"/>
              <a:gd name="connsiteX80-369" fmla="*/ 8518214 w 8522202"/>
              <a:gd name="connsiteY80-370" fmla="*/ 479266 h 979708"/>
              <a:gd name="connsiteX81-371" fmla="*/ 8520054 w 8522202"/>
              <a:gd name="connsiteY81-372" fmla="*/ 488483 h 979708"/>
              <a:gd name="connsiteX82-373" fmla="*/ 8520975 w 8522202"/>
              <a:gd name="connsiteY82-374" fmla="*/ 497700 h 979708"/>
              <a:gd name="connsiteX83-375" fmla="*/ 8521895 w 8522202"/>
              <a:gd name="connsiteY83-376" fmla="*/ 506916 h 979708"/>
              <a:gd name="connsiteX84-377" fmla="*/ 8522202 w 8522202"/>
              <a:gd name="connsiteY84-378" fmla="*/ 516440 h 979708"/>
              <a:gd name="connsiteX85-379" fmla="*/ 8521895 w 8522202"/>
              <a:gd name="connsiteY85-380" fmla="*/ 525964 h 979708"/>
              <a:gd name="connsiteX86-381" fmla="*/ 8520975 w 8522202"/>
              <a:gd name="connsiteY86-382" fmla="*/ 535181 h 979708"/>
              <a:gd name="connsiteX87-383" fmla="*/ 8520054 w 8522202"/>
              <a:gd name="connsiteY87-384" fmla="*/ 544397 h 979708"/>
              <a:gd name="connsiteX88-385" fmla="*/ 8518214 w 8522202"/>
              <a:gd name="connsiteY88-386" fmla="*/ 553307 h 979708"/>
              <a:gd name="connsiteX89-387" fmla="*/ 8516066 w 8522202"/>
              <a:gd name="connsiteY89-388" fmla="*/ 562524 h 979708"/>
              <a:gd name="connsiteX90-389" fmla="*/ 8513612 w 8522202"/>
              <a:gd name="connsiteY90-390" fmla="*/ 570819 h 979708"/>
              <a:gd name="connsiteX91-391" fmla="*/ 8510851 w 8522202"/>
              <a:gd name="connsiteY91-392" fmla="*/ 579421 h 979708"/>
              <a:gd name="connsiteX92-393" fmla="*/ 8507783 w 8522202"/>
              <a:gd name="connsiteY92-394" fmla="*/ 587716 h 979708"/>
              <a:gd name="connsiteX93-395" fmla="*/ 8503795 w 8522202"/>
              <a:gd name="connsiteY93-396" fmla="*/ 596011 h 979708"/>
              <a:gd name="connsiteX94-397" fmla="*/ 8499807 w 8522202"/>
              <a:gd name="connsiteY94-398" fmla="*/ 603691 h 979708"/>
              <a:gd name="connsiteX95-399" fmla="*/ 8495512 w 8522202"/>
              <a:gd name="connsiteY95-400" fmla="*/ 611679 h 979708"/>
              <a:gd name="connsiteX96-401" fmla="*/ 8490603 w 8522202"/>
              <a:gd name="connsiteY96-402" fmla="*/ 619052 h 979708"/>
              <a:gd name="connsiteX97-403" fmla="*/ 8485695 w 8522202"/>
              <a:gd name="connsiteY97-404" fmla="*/ 626426 h 979708"/>
              <a:gd name="connsiteX98-405" fmla="*/ 8480172 w 8522202"/>
              <a:gd name="connsiteY98-406" fmla="*/ 633185 h 979708"/>
              <a:gd name="connsiteX99-407" fmla="*/ 8474344 w 8522202"/>
              <a:gd name="connsiteY99-408" fmla="*/ 639943 h 979708"/>
              <a:gd name="connsiteX100-409" fmla="*/ 8468515 w 8522202"/>
              <a:gd name="connsiteY100-410" fmla="*/ 646088 h 979708"/>
              <a:gd name="connsiteX101-411" fmla="*/ 8135960 w 8522202"/>
              <a:gd name="connsiteY101-412" fmla="*/ 978809 h 979708"/>
              <a:gd name="connsiteX102-413" fmla="*/ 8135062 w 8522202"/>
              <a:gd name="connsiteY102-414" fmla="*/ 979708 h 979708"/>
              <a:gd name="connsiteX0-415" fmla="*/ 0 w 8522202"/>
              <a:gd name="connsiteY0-416" fmla="*/ 332875 h 979708"/>
              <a:gd name="connsiteX1-417" fmla="*/ 7902599 w 8522202"/>
              <a:gd name="connsiteY1-418" fmla="*/ 332875 h 979708"/>
              <a:gd name="connsiteX2-419" fmla="*/ 7877033 w 8522202"/>
              <a:gd name="connsiteY2-420" fmla="*/ 313673 h 979708"/>
              <a:gd name="connsiteX3-421" fmla="*/ 7870591 w 8522202"/>
              <a:gd name="connsiteY3-422" fmla="*/ 306607 h 979708"/>
              <a:gd name="connsiteX4-423" fmla="*/ 7864148 w 8522202"/>
              <a:gd name="connsiteY4-424" fmla="*/ 299541 h 979708"/>
              <a:gd name="connsiteX5-425" fmla="*/ 7858626 w 8522202"/>
              <a:gd name="connsiteY5-426" fmla="*/ 292475 h 979708"/>
              <a:gd name="connsiteX6-427" fmla="*/ 7853717 w 8522202"/>
              <a:gd name="connsiteY6-428" fmla="*/ 284487 h 979708"/>
              <a:gd name="connsiteX7-429" fmla="*/ 7848809 w 8522202"/>
              <a:gd name="connsiteY7-430" fmla="*/ 276807 h 979708"/>
              <a:gd name="connsiteX8-431" fmla="*/ 7844207 w 8522202"/>
              <a:gd name="connsiteY8-432" fmla="*/ 269126 h 979708"/>
              <a:gd name="connsiteX9-433" fmla="*/ 7840219 w 8522202"/>
              <a:gd name="connsiteY9-434" fmla="*/ 260831 h 979708"/>
              <a:gd name="connsiteX10-435" fmla="*/ 7836844 w 8522202"/>
              <a:gd name="connsiteY10-436" fmla="*/ 252844 h 979708"/>
              <a:gd name="connsiteX11-437" fmla="*/ 7833470 w 8522202"/>
              <a:gd name="connsiteY11-438" fmla="*/ 244241 h 979708"/>
              <a:gd name="connsiteX12-439" fmla="*/ 7830709 w 8522202"/>
              <a:gd name="connsiteY12-440" fmla="*/ 235639 h 979708"/>
              <a:gd name="connsiteX13-441" fmla="*/ 7828561 w 8522202"/>
              <a:gd name="connsiteY13-442" fmla="*/ 227344 h 979708"/>
              <a:gd name="connsiteX14-443" fmla="*/ 7826414 w 8522202"/>
              <a:gd name="connsiteY14-444" fmla="*/ 218742 h 979708"/>
              <a:gd name="connsiteX15-445" fmla="*/ 7825186 w 8522202"/>
              <a:gd name="connsiteY15-446" fmla="*/ 209832 h 979708"/>
              <a:gd name="connsiteX16-447" fmla="*/ 7823959 w 8522202"/>
              <a:gd name="connsiteY16-448" fmla="*/ 201230 h 979708"/>
              <a:gd name="connsiteX17-449" fmla="*/ 7823652 w 8522202"/>
              <a:gd name="connsiteY17-450" fmla="*/ 192321 h 979708"/>
              <a:gd name="connsiteX18-451" fmla="*/ 7823346 w 8522202"/>
              <a:gd name="connsiteY18-452" fmla="*/ 183719 h 979708"/>
              <a:gd name="connsiteX19-453" fmla="*/ 7823652 w 8522202"/>
              <a:gd name="connsiteY19-454" fmla="*/ 175116 h 979708"/>
              <a:gd name="connsiteX20-455" fmla="*/ 7823959 w 8522202"/>
              <a:gd name="connsiteY20-456" fmla="*/ 166207 h 979708"/>
              <a:gd name="connsiteX21-457" fmla="*/ 7825186 w 8522202"/>
              <a:gd name="connsiteY21-458" fmla="*/ 157298 h 979708"/>
              <a:gd name="connsiteX22-459" fmla="*/ 7826414 w 8522202"/>
              <a:gd name="connsiteY22-460" fmla="*/ 148388 h 979708"/>
              <a:gd name="connsiteX23-461" fmla="*/ 7828561 w 8522202"/>
              <a:gd name="connsiteY23-462" fmla="*/ 140093 h 979708"/>
              <a:gd name="connsiteX24-463" fmla="*/ 7830709 w 8522202"/>
              <a:gd name="connsiteY24-464" fmla="*/ 131491 h 979708"/>
              <a:gd name="connsiteX25-465" fmla="*/ 7833470 w 8522202"/>
              <a:gd name="connsiteY25-466" fmla="*/ 122889 h 979708"/>
              <a:gd name="connsiteX26-467" fmla="*/ 7836844 w 8522202"/>
              <a:gd name="connsiteY26-468" fmla="*/ 114594 h 979708"/>
              <a:gd name="connsiteX27-469" fmla="*/ 7840219 w 8522202"/>
              <a:gd name="connsiteY27-470" fmla="*/ 106299 h 979708"/>
              <a:gd name="connsiteX28-471" fmla="*/ 7844207 w 8522202"/>
              <a:gd name="connsiteY28-472" fmla="*/ 98311 h 979708"/>
              <a:gd name="connsiteX29-473" fmla="*/ 7848809 w 8522202"/>
              <a:gd name="connsiteY29-474" fmla="*/ 90630 h 979708"/>
              <a:gd name="connsiteX30-475" fmla="*/ 7853717 w 8522202"/>
              <a:gd name="connsiteY30-476" fmla="*/ 82643 h 979708"/>
              <a:gd name="connsiteX31-477" fmla="*/ 7858626 w 8522202"/>
              <a:gd name="connsiteY31-478" fmla="*/ 75269 h 979708"/>
              <a:gd name="connsiteX32-479" fmla="*/ 7864148 w 8522202"/>
              <a:gd name="connsiteY32-480" fmla="*/ 67896 h 979708"/>
              <a:gd name="connsiteX33-481" fmla="*/ 7870591 w 8522202"/>
              <a:gd name="connsiteY33-482" fmla="*/ 60830 h 979708"/>
              <a:gd name="connsiteX34-483" fmla="*/ 7877033 w 8522202"/>
              <a:gd name="connsiteY34-484" fmla="*/ 53764 h 979708"/>
              <a:gd name="connsiteX35-485" fmla="*/ 7883782 w 8522202"/>
              <a:gd name="connsiteY35-486" fmla="*/ 47312 h 979708"/>
              <a:gd name="connsiteX36-487" fmla="*/ 7891145 w 8522202"/>
              <a:gd name="connsiteY36-488" fmla="*/ 41475 h 979708"/>
              <a:gd name="connsiteX37-489" fmla="*/ 7898201 w 8522202"/>
              <a:gd name="connsiteY37-490" fmla="*/ 35638 h 979708"/>
              <a:gd name="connsiteX38-491" fmla="*/ 7905871 w 8522202"/>
              <a:gd name="connsiteY38-492" fmla="*/ 30415 h 979708"/>
              <a:gd name="connsiteX39-493" fmla="*/ 7913234 w 8522202"/>
              <a:gd name="connsiteY39-494" fmla="*/ 25499 h 979708"/>
              <a:gd name="connsiteX40-495" fmla="*/ 7921517 w 8522202"/>
              <a:gd name="connsiteY40-496" fmla="*/ 21198 h 979708"/>
              <a:gd name="connsiteX41-497" fmla="*/ 7929493 w 8522202"/>
              <a:gd name="connsiteY41-498" fmla="*/ 16897 h 979708"/>
              <a:gd name="connsiteX42-499" fmla="*/ 7937776 w 8522202"/>
              <a:gd name="connsiteY42-500" fmla="*/ 13518 h 979708"/>
              <a:gd name="connsiteX43-501" fmla="*/ 7945753 w 8522202"/>
              <a:gd name="connsiteY43-502" fmla="*/ 10138 h 979708"/>
              <a:gd name="connsiteX44-503" fmla="*/ 7954343 w 8522202"/>
              <a:gd name="connsiteY44-504" fmla="*/ 7680 h 979708"/>
              <a:gd name="connsiteX45-505" fmla="*/ 7962933 w 8522202"/>
              <a:gd name="connsiteY45-506" fmla="*/ 5223 h 979708"/>
              <a:gd name="connsiteX46-507" fmla="*/ 7971523 w 8522202"/>
              <a:gd name="connsiteY46-508" fmla="*/ 3687 h 979708"/>
              <a:gd name="connsiteX47-509" fmla="*/ 7980420 w 8522202"/>
              <a:gd name="connsiteY47-510" fmla="*/ 2150 h 979708"/>
              <a:gd name="connsiteX48-511" fmla="*/ 7988703 w 8522202"/>
              <a:gd name="connsiteY48-512" fmla="*/ 1229 h 979708"/>
              <a:gd name="connsiteX49-513" fmla="*/ 7997600 w 8522202"/>
              <a:gd name="connsiteY49-514" fmla="*/ 307 h 979708"/>
              <a:gd name="connsiteX50-515" fmla="*/ 8006496 w 8522202"/>
              <a:gd name="connsiteY50-516" fmla="*/ 0 h 979708"/>
              <a:gd name="connsiteX51-517" fmla="*/ 8015393 w 8522202"/>
              <a:gd name="connsiteY51-518" fmla="*/ 307 h 979708"/>
              <a:gd name="connsiteX52-519" fmla="*/ 8023983 w 8522202"/>
              <a:gd name="connsiteY52-520" fmla="*/ 1229 h 979708"/>
              <a:gd name="connsiteX53-521" fmla="*/ 8032880 w 8522202"/>
              <a:gd name="connsiteY53-522" fmla="*/ 2150 h 979708"/>
              <a:gd name="connsiteX54-523" fmla="*/ 8041470 w 8522202"/>
              <a:gd name="connsiteY54-524" fmla="*/ 3687 h 979708"/>
              <a:gd name="connsiteX55-525" fmla="*/ 8050367 w 8522202"/>
              <a:gd name="connsiteY55-526" fmla="*/ 5223 h 979708"/>
              <a:gd name="connsiteX56-527" fmla="*/ 8058650 w 8522202"/>
              <a:gd name="connsiteY56-528" fmla="*/ 7680 h 979708"/>
              <a:gd name="connsiteX57-529" fmla="*/ 8067240 w 8522202"/>
              <a:gd name="connsiteY57-530" fmla="*/ 10138 h 979708"/>
              <a:gd name="connsiteX58-531" fmla="*/ 8075523 w 8522202"/>
              <a:gd name="connsiteY58-532" fmla="*/ 13518 h 979708"/>
              <a:gd name="connsiteX59-533" fmla="*/ 8083806 w 8522202"/>
              <a:gd name="connsiteY59-534" fmla="*/ 16897 h 979708"/>
              <a:gd name="connsiteX60-535" fmla="*/ 8091783 w 8522202"/>
              <a:gd name="connsiteY60-536" fmla="*/ 21198 h 979708"/>
              <a:gd name="connsiteX61-537" fmla="*/ 8099759 w 8522202"/>
              <a:gd name="connsiteY61-538" fmla="*/ 25499 h 979708"/>
              <a:gd name="connsiteX62-539" fmla="*/ 8107429 w 8522202"/>
              <a:gd name="connsiteY62-540" fmla="*/ 30415 h 979708"/>
              <a:gd name="connsiteX63-541" fmla="*/ 8114792 w 8522202"/>
              <a:gd name="connsiteY63-542" fmla="*/ 35638 h 979708"/>
              <a:gd name="connsiteX64-543" fmla="*/ 8122154 w 8522202"/>
              <a:gd name="connsiteY64-544" fmla="*/ 41475 h 979708"/>
              <a:gd name="connsiteX65-545" fmla="*/ 8129210 w 8522202"/>
              <a:gd name="connsiteY65-546" fmla="*/ 47312 h 979708"/>
              <a:gd name="connsiteX66-547" fmla="*/ 8135960 w 8522202"/>
              <a:gd name="connsiteY66-548" fmla="*/ 53764 h 979708"/>
              <a:gd name="connsiteX67-549" fmla="*/ 8468515 w 8522202"/>
              <a:gd name="connsiteY67-550" fmla="*/ 386793 h 979708"/>
              <a:gd name="connsiteX68-551" fmla="*/ 8474344 w 8522202"/>
              <a:gd name="connsiteY68-552" fmla="*/ 392937 h 979708"/>
              <a:gd name="connsiteX69-553" fmla="*/ 8480172 w 8522202"/>
              <a:gd name="connsiteY69-554" fmla="*/ 399696 h 979708"/>
              <a:gd name="connsiteX70-555" fmla="*/ 8485695 w 8522202"/>
              <a:gd name="connsiteY70-556" fmla="*/ 406455 h 979708"/>
              <a:gd name="connsiteX71-557" fmla="*/ 8490603 w 8522202"/>
              <a:gd name="connsiteY71-558" fmla="*/ 413828 h 979708"/>
              <a:gd name="connsiteX72-559" fmla="*/ 8495512 w 8522202"/>
              <a:gd name="connsiteY72-560" fmla="*/ 421509 h 979708"/>
              <a:gd name="connsiteX73-561" fmla="*/ 8499807 w 8522202"/>
              <a:gd name="connsiteY73-562" fmla="*/ 428882 h 979708"/>
              <a:gd name="connsiteX74-563" fmla="*/ 8503795 w 8522202"/>
              <a:gd name="connsiteY74-564" fmla="*/ 436870 h 979708"/>
              <a:gd name="connsiteX75-565" fmla="*/ 8507783 w 8522202"/>
              <a:gd name="connsiteY75-566" fmla="*/ 445165 h 979708"/>
              <a:gd name="connsiteX76-567" fmla="*/ 8510851 w 8522202"/>
              <a:gd name="connsiteY76-568" fmla="*/ 453153 h 979708"/>
              <a:gd name="connsiteX77-569" fmla="*/ 8513612 w 8522202"/>
              <a:gd name="connsiteY77-570" fmla="*/ 461755 h 979708"/>
              <a:gd name="connsiteX78-571" fmla="*/ 8516066 w 8522202"/>
              <a:gd name="connsiteY78-572" fmla="*/ 470357 h 979708"/>
              <a:gd name="connsiteX79-573" fmla="*/ 8518214 w 8522202"/>
              <a:gd name="connsiteY79-574" fmla="*/ 479266 h 979708"/>
              <a:gd name="connsiteX80-575" fmla="*/ 8520054 w 8522202"/>
              <a:gd name="connsiteY80-576" fmla="*/ 488483 h 979708"/>
              <a:gd name="connsiteX81-577" fmla="*/ 8520975 w 8522202"/>
              <a:gd name="connsiteY81-578" fmla="*/ 497700 h 979708"/>
              <a:gd name="connsiteX82-579" fmla="*/ 8521895 w 8522202"/>
              <a:gd name="connsiteY82-580" fmla="*/ 506916 h 979708"/>
              <a:gd name="connsiteX83-581" fmla="*/ 8522202 w 8522202"/>
              <a:gd name="connsiteY83-582" fmla="*/ 516440 h 979708"/>
              <a:gd name="connsiteX84-583" fmla="*/ 8521895 w 8522202"/>
              <a:gd name="connsiteY84-584" fmla="*/ 525964 h 979708"/>
              <a:gd name="connsiteX85-585" fmla="*/ 8520975 w 8522202"/>
              <a:gd name="connsiteY85-586" fmla="*/ 535181 h 979708"/>
              <a:gd name="connsiteX86-587" fmla="*/ 8520054 w 8522202"/>
              <a:gd name="connsiteY86-588" fmla="*/ 544397 h 979708"/>
              <a:gd name="connsiteX87-589" fmla="*/ 8518214 w 8522202"/>
              <a:gd name="connsiteY87-590" fmla="*/ 553307 h 979708"/>
              <a:gd name="connsiteX88-591" fmla="*/ 8516066 w 8522202"/>
              <a:gd name="connsiteY88-592" fmla="*/ 562524 h 979708"/>
              <a:gd name="connsiteX89-593" fmla="*/ 8513612 w 8522202"/>
              <a:gd name="connsiteY89-594" fmla="*/ 570819 h 979708"/>
              <a:gd name="connsiteX90-595" fmla="*/ 8510851 w 8522202"/>
              <a:gd name="connsiteY90-596" fmla="*/ 579421 h 979708"/>
              <a:gd name="connsiteX91-597" fmla="*/ 8507783 w 8522202"/>
              <a:gd name="connsiteY91-598" fmla="*/ 587716 h 979708"/>
              <a:gd name="connsiteX92-599" fmla="*/ 8503795 w 8522202"/>
              <a:gd name="connsiteY92-600" fmla="*/ 596011 h 979708"/>
              <a:gd name="connsiteX93-601" fmla="*/ 8499807 w 8522202"/>
              <a:gd name="connsiteY93-602" fmla="*/ 603691 h 979708"/>
              <a:gd name="connsiteX94-603" fmla="*/ 8495512 w 8522202"/>
              <a:gd name="connsiteY94-604" fmla="*/ 611679 h 979708"/>
              <a:gd name="connsiteX95-605" fmla="*/ 8490603 w 8522202"/>
              <a:gd name="connsiteY95-606" fmla="*/ 619052 h 979708"/>
              <a:gd name="connsiteX96-607" fmla="*/ 8485695 w 8522202"/>
              <a:gd name="connsiteY96-608" fmla="*/ 626426 h 979708"/>
              <a:gd name="connsiteX97-609" fmla="*/ 8480172 w 8522202"/>
              <a:gd name="connsiteY97-610" fmla="*/ 633185 h 979708"/>
              <a:gd name="connsiteX98-611" fmla="*/ 8474344 w 8522202"/>
              <a:gd name="connsiteY98-612" fmla="*/ 639943 h 979708"/>
              <a:gd name="connsiteX99-613" fmla="*/ 8468515 w 8522202"/>
              <a:gd name="connsiteY99-614" fmla="*/ 646088 h 979708"/>
              <a:gd name="connsiteX100-615" fmla="*/ 8135960 w 8522202"/>
              <a:gd name="connsiteY100-616" fmla="*/ 978809 h 979708"/>
              <a:gd name="connsiteX101-617" fmla="*/ 8135062 w 8522202"/>
              <a:gd name="connsiteY101-618" fmla="*/ 979708 h 979708"/>
            </a:gdLst>
            <a:ahLst/>
            <a:cxnLst>
              <a:cxn ang="0">
                <a:pos x="connsiteX0-415" y="connsiteY0-416"/>
              </a:cxn>
              <a:cxn ang="0">
                <a:pos x="connsiteX1-417" y="connsiteY1-418"/>
              </a:cxn>
              <a:cxn ang="0">
                <a:pos x="connsiteX2-419" y="connsiteY2-420"/>
              </a:cxn>
              <a:cxn ang="0">
                <a:pos x="connsiteX3-421" y="connsiteY3-422"/>
              </a:cxn>
              <a:cxn ang="0">
                <a:pos x="connsiteX4-423" y="connsiteY4-424"/>
              </a:cxn>
              <a:cxn ang="0">
                <a:pos x="connsiteX5-425" y="connsiteY5-426"/>
              </a:cxn>
              <a:cxn ang="0">
                <a:pos x="connsiteX6-427" y="connsiteY6-428"/>
              </a:cxn>
              <a:cxn ang="0">
                <a:pos x="connsiteX7-429" y="connsiteY7-430"/>
              </a:cxn>
              <a:cxn ang="0">
                <a:pos x="connsiteX8-431" y="connsiteY8-432"/>
              </a:cxn>
              <a:cxn ang="0">
                <a:pos x="connsiteX9-433" y="connsiteY9-434"/>
              </a:cxn>
              <a:cxn ang="0">
                <a:pos x="connsiteX10-435" y="connsiteY10-436"/>
              </a:cxn>
              <a:cxn ang="0">
                <a:pos x="connsiteX11-437" y="connsiteY11-438"/>
              </a:cxn>
              <a:cxn ang="0">
                <a:pos x="connsiteX12-439" y="connsiteY12-440"/>
              </a:cxn>
              <a:cxn ang="0">
                <a:pos x="connsiteX13-441" y="connsiteY13-442"/>
              </a:cxn>
              <a:cxn ang="0">
                <a:pos x="connsiteX14-443" y="connsiteY14-444"/>
              </a:cxn>
              <a:cxn ang="0">
                <a:pos x="connsiteX15-445" y="connsiteY15-446"/>
              </a:cxn>
              <a:cxn ang="0">
                <a:pos x="connsiteX16-447" y="connsiteY16-448"/>
              </a:cxn>
              <a:cxn ang="0">
                <a:pos x="connsiteX17-449" y="connsiteY17-450"/>
              </a:cxn>
              <a:cxn ang="0">
                <a:pos x="connsiteX18-451" y="connsiteY18-452"/>
              </a:cxn>
              <a:cxn ang="0">
                <a:pos x="connsiteX19-453" y="connsiteY19-454"/>
              </a:cxn>
              <a:cxn ang="0">
                <a:pos x="connsiteX20-455" y="connsiteY20-456"/>
              </a:cxn>
              <a:cxn ang="0">
                <a:pos x="connsiteX21-457" y="connsiteY21-458"/>
              </a:cxn>
              <a:cxn ang="0">
                <a:pos x="connsiteX22-459" y="connsiteY22-460"/>
              </a:cxn>
              <a:cxn ang="0">
                <a:pos x="connsiteX23-461" y="connsiteY23-462"/>
              </a:cxn>
              <a:cxn ang="0">
                <a:pos x="connsiteX24-463" y="connsiteY24-464"/>
              </a:cxn>
              <a:cxn ang="0">
                <a:pos x="connsiteX25-465" y="connsiteY25-466"/>
              </a:cxn>
              <a:cxn ang="0">
                <a:pos x="connsiteX26-467" y="connsiteY26-468"/>
              </a:cxn>
              <a:cxn ang="0">
                <a:pos x="connsiteX27-469" y="connsiteY27-470"/>
              </a:cxn>
              <a:cxn ang="0">
                <a:pos x="connsiteX28-471" y="connsiteY28-472"/>
              </a:cxn>
              <a:cxn ang="0">
                <a:pos x="connsiteX29-473" y="connsiteY29-474"/>
              </a:cxn>
              <a:cxn ang="0">
                <a:pos x="connsiteX30-475" y="connsiteY30-476"/>
              </a:cxn>
              <a:cxn ang="0">
                <a:pos x="connsiteX31-477" y="connsiteY31-478"/>
              </a:cxn>
              <a:cxn ang="0">
                <a:pos x="connsiteX32-479" y="connsiteY32-480"/>
              </a:cxn>
              <a:cxn ang="0">
                <a:pos x="connsiteX33-481" y="connsiteY33-482"/>
              </a:cxn>
              <a:cxn ang="0">
                <a:pos x="connsiteX34-483" y="connsiteY34-484"/>
              </a:cxn>
              <a:cxn ang="0">
                <a:pos x="connsiteX35-485" y="connsiteY35-486"/>
              </a:cxn>
              <a:cxn ang="0">
                <a:pos x="connsiteX36-487" y="connsiteY36-488"/>
              </a:cxn>
              <a:cxn ang="0">
                <a:pos x="connsiteX37-489" y="connsiteY37-490"/>
              </a:cxn>
              <a:cxn ang="0">
                <a:pos x="connsiteX38-491" y="connsiteY38-492"/>
              </a:cxn>
              <a:cxn ang="0">
                <a:pos x="connsiteX39-493" y="connsiteY39-494"/>
              </a:cxn>
              <a:cxn ang="0">
                <a:pos x="connsiteX40-495" y="connsiteY40-496"/>
              </a:cxn>
              <a:cxn ang="0">
                <a:pos x="connsiteX41-497" y="connsiteY41-498"/>
              </a:cxn>
              <a:cxn ang="0">
                <a:pos x="connsiteX42-499" y="connsiteY42-500"/>
              </a:cxn>
              <a:cxn ang="0">
                <a:pos x="connsiteX43-501" y="connsiteY43-502"/>
              </a:cxn>
              <a:cxn ang="0">
                <a:pos x="connsiteX44-503" y="connsiteY44-504"/>
              </a:cxn>
              <a:cxn ang="0">
                <a:pos x="connsiteX45-505" y="connsiteY45-506"/>
              </a:cxn>
              <a:cxn ang="0">
                <a:pos x="connsiteX46-507" y="connsiteY46-508"/>
              </a:cxn>
              <a:cxn ang="0">
                <a:pos x="connsiteX47-509" y="connsiteY47-510"/>
              </a:cxn>
              <a:cxn ang="0">
                <a:pos x="connsiteX48-511" y="connsiteY48-512"/>
              </a:cxn>
              <a:cxn ang="0">
                <a:pos x="connsiteX49-513" y="connsiteY49-514"/>
              </a:cxn>
              <a:cxn ang="0">
                <a:pos x="connsiteX50-515" y="connsiteY50-516"/>
              </a:cxn>
              <a:cxn ang="0">
                <a:pos x="connsiteX51-517" y="connsiteY51-518"/>
              </a:cxn>
              <a:cxn ang="0">
                <a:pos x="connsiteX52-519" y="connsiteY52-520"/>
              </a:cxn>
              <a:cxn ang="0">
                <a:pos x="connsiteX53-521" y="connsiteY53-522"/>
              </a:cxn>
              <a:cxn ang="0">
                <a:pos x="connsiteX54-523" y="connsiteY54-524"/>
              </a:cxn>
              <a:cxn ang="0">
                <a:pos x="connsiteX55-525" y="connsiteY55-526"/>
              </a:cxn>
              <a:cxn ang="0">
                <a:pos x="connsiteX56-527" y="connsiteY56-528"/>
              </a:cxn>
              <a:cxn ang="0">
                <a:pos x="connsiteX57-529" y="connsiteY57-530"/>
              </a:cxn>
              <a:cxn ang="0">
                <a:pos x="connsiteX58-531" y="connsiteY58-532"/>
              </a:cxn>
              <a:cxn ang="0">
                <a:pos x="connsiteX59-533" y="connsiteY59-534"/>
              </a:cxn>
              <a:cxn ang="0">
                <a:pos x="connsiteX60-535" y="connsiteY60-536"/>
              </a:cxn>
              <a:cxn ang="0">
                <a:pos x="connsiteX61-537" y="connsiteY61-538"/>
              </a:cxn>
              <a:cxn ang="0">
                <a:pos x="connsiteX62-539" y="connsiteY62-540"/>
              </a:cxn>
              <a:cxn ang="0">
                <a:pos x="connsiteX63-541" y="connsiteY63-542"/>
              </a:cxn>
              <a:cxn ang="0">
                <a:pos x="connsiteX64-543" y="connsiteY64-544"/>
              </a:cxn>
              <a:cxn ang="0">
                <a:pos x="connsiteX65-545" y="connsiteY65-546"/>
              </a:cxn>
              <a:cxn ang="0">
                <a:pos x="connsiteX66-547" y="connsiteY66-548"/>
              </a:cxn>
              <a:cxn ang="0">
                <a:pos x="connsiteX67-549" y="connsiteY67-550"/>
              </a:cxn>
              <a:cxn ang="0">
                <a:pos x="connsiteX68-551" y="connsiteY68-552"/>
              </a:cxn>
              <a:cxn ang="0">
                <a:pos x="connsiteX69-553" y="connsiteY69-554"/>
              </a:cxn>
              <a:cxn ang="0">
                <a:pos x="connsiteX70-555" y="connsiteY70-556"/>
              </a:cxn>
              <a:cxn ang="0">
                <a:pos x="connsiteX71-557" y="connsiteY71-558"/>
              </a:cxn>
              <a:cxn ang="0">
                <a:pos x="connsiteX72-559" y="connsiteY72-560"/>
              </a:cxn>
              <a:cxn ang="0">
                <a:pos x="connsiteX73-561" y="connsiteY73-562"/>
              </a:cxn>
              <a:cxn ang="0">
                <a:pos x="connsiteX74-563" y="connsiteY74-564"/>
              </a:cxn>
              <a:cxn ang="0">
                <a:pos x="connsiteX75-565" y="connsiteY75-566"/>
              </a:cxn>
              <a:cxn ang="0">
                <a:pos x="connsiteX76-567" y="connsiteY76-568"/>
              </a:cxn>
              <a:cxn ang="0">
                <a:pos x="connsiteX77-569" y="connsiteY77-570"/>
              </a:cxn>
              <a:cxn ang="0">
                <a:pos x="connsiteX78-571" y="connsiteY78-572"/>
              </a:cxn>
              <a:cxn ang="0">
                <a:pos x="connsiteX79-573" y="connsiteY79-574"/>
              </a:cxn>
              <a:cxn ang="0">
                <a:pos x="connsiteX80-575" y="connsiteY80-576"/>
              </a:cxn>
              <a:cxn ang="0">
                <a:pos x="connsiteX81-577" y="connsiteY81-578"/>
              </a:cxn>
              <a:cxn ang="0">
                <a:pos x="connsiteX82-579" y="connsiteY82-580"/>
              </a:cxn>
              <a:cxn ang="0">
                <a:pos x="connsiteX83-581" y="connsiteY83-582"/>
              </a:cxn>
              <a:cxn ang="0">
                <a:pos x="connsiteX84-583" y="connsiteY84-584"/>
              </a:cxn>
              <a:cxn ang="0">
                <a:pos x="connsiteX85-585" y="connsiteY85-586"/>
              </a:cxn>
              <a:cxn ang="0">
                <a:pos x="connsiteX86-587" y="connsiteY86-588"/>
              </a:cxn>
              <a:cxn ang="0">
                <a:pos x="connsiteX87-589" y="connsiteY87-590"/>
              </a:cxn>
              <a:cxn ang="0">
                <a:pos x="connsiteX88-591" y="connsiteY88-592"/>
              </a:cxn>
              <a:cxn ang="0">
                <a:pos x="connsiteX89-593" y="connsiteY89-594"/>
              </a:cxn>
              <a:cxn ang="0">
                <a:pos x="connsiteX90-595" y="connsiteY90-596"/>
              </a:cxn>
              <a:cxn ang="0">
                <a:pos x="connsiteX91-597" y="connsiteY91-598"/>
              </a:cxn>
              <a:cxn ang="0">
                <a:pos x="connsiteX92-599" y="connsiteY92-600"/>
              </a:cxn>
              <a:cxn ang="0">
                <a:pos x="connsiteX93-601" y="connsiteY93-602"/>
              </a:cxn>
              <a:cxn ang="0">
                <a:pos x="connsiteX94-603" y="connsiteY94-604"/>
              </a:cxn>
              <a:cxn ang="0">
                <a:pos x="connsiteX95-605" y="connsiteY95-606"/>
              </a:cxn>
              <a:cxn ang="0">
                <a:pos x="connsiteX96-607" y="connsiteY96-608"/>
              </a:cxn>
              <a:cxn ang="0">
                <a:pos x="connsiteX97-609" y="connsiteY97-610"/>
              </a:cxn>
              <a:cxn ang="0">
                <a:pos x="connsiteX98-611" y="connsiteY98-612"/>
              </a:cxn>
              <a:cxn ang="0">
                <a:pos x="connsiteX99-613" y="connsiteY99-614"/>
              </a:cxn>
              <a:cxn ang="0">
                <a:pos x="connsiteX100-615" y="connsiteY100-616"/>
              </a:cxn>
              <a:cxn ang="0">
                <a:pos x="connsiteX101-617" y="connsiteY101-618"/>
              </a:cxn>
            </a:cxnLst>
            <a:rect l="l" t="t" r="r" b="b"/>
            <a:pathLst>
              <a:path w="8522202" h="979708">
                <a:moveTo>
                  <a:pt x="0" y="332875"/>
                </a:moveTo>
                <a:lnTo>
                  <a:pt x="7902599" y="332875"/>
                </a:lnTo>
                <a:lnTo>
                  <a:pt x="7877033" y="313673"/>
                </a:lnTo>
                <a:lnTo>
                  <a:pt x="7870591" y="306607"/>
                </a:lnTo>
                <a:lnTo>
                  <a:pt x="7864148" y="299541"/>
                </a:lnTo>
                <a:lnTo>
                  <a:pt x="7858626" y="292475"/>
                </a:lnTo>
                <a:lnTo>
                  <a:pt x="7853717" y="284487"/>
                </a:lnTo>
                <a:lnTo>
                  <a:pt x="7848809" y="276807"/>
                </a:lnTo>
                <a:lnTo>
                  <a:pt x="7844207" y="269126"/>
                </a:lnTo>
                <a:lnTo>
                  <a:pt x="7840219" y="260831"/>
                </a:lnTo>
                <a:lnTo>
                  <a:pt x="7836844" y="252844"/>
                </a:lnTo>
                <a:lnTo>
                  <a:pt x="7833470" y="244241"/>
                </a:lnTo>
                <a:lnTo>
                  <a:pt x="7830709" y="235639"/>
                </a:lnTo>
                <a:lnTo>
                  <a:pt x="7828561" y="227344"/>
                </a:lnTo>
                <a:lnTo>
                  <a:pt x="7826414" y="218742"/>
                </a:lnTo>
                <a:lnTo>
                  <a:pt x="7825186" y="209832"/>
                </a:lnTo>
                <a:lnTo>
                  <a:pt x="7823959" y="201230"/>
                </a:lnTo>
                <a:cubicBezTo>
                  <a:pt x="7823857" y="198260"/>
                  <a:pt x="7823754" y="195291"/>
                  <a:pt x="7823652" y="192321"/>
                </a:cubicBezTo>
                <a:lnTo>
                  <a:pt x="7823346" y="183719"/>
                </a:lnTo>
                <a:lnTo>
                  <a:pt x="7823652" y="175116"/>
                </a:lnTo>
                <a:cubicBezTo>
                  <a:pt x="7823754" y="172146"/>
                  <a:pt x="7823857" y="169177"/>
                  <a:pt x="7823959" y="166207"/>
                </a:cubicBezTo>
                <a:lnTo>
                  <a:pt x="7825186" y="157298"/>
                </a:lnTo>
                <a:lnTo>
                  <a:pt x="7826414" y="148388"/>
                </a:lnTo>
                <a:lnTo>
                  <a:pt x="7828561" y="140093"/>
                </a:lnTo>
                <a:lnTo>
                  <a:pt x="7830709" y="131491"/>
                </a:lnTo>
                <a:lnTo>
                  <a:pt x="7833470" y="122889"/>
                </a:lnTo>
                <a:lnTo>
                  <a:pt x="7836844" y="114594"/>
                </a:lnTo>
                <a:lnTo>
                  <a:pt x="7840219" y="106299"/>
                </a:lnTo>
                <a:lnTo>
                  <a:pt x="7844207" y="98311"/>
                </a:lnTo>
                <a:lnTo>
                  <a:pt x="7848809" y="90630"/>
                </a:lnTo>
                <a:lnTo>
                  <a:pt x="7853717" y="82643"/>
                </a:lnTo>
                <a:lnTo>
                  <a:pt x="7858626" y="75269"/>
                </a:lnTo>
                <a:lnTo>
                  <a:pt x="7864148" y="67896"/>
                </a:lnTo>
                <a:lnTo>
                  <a:pt x="7870591" y="60830"/>
                </a:lnTo>
                <a:lnTo>
                  <a:pt x="7877033" y="53764"/>
                </a:lnTo>
                <a:lnTo>
                  <a:pt x="7883782" y="47312"/>
                </a:lnTo>
                <a:lnTo>
                  <a:pt x="7891145" y="41475"/>
                </a:lnTo>
                <a:lnTo>
                  <a:pt x="7898201" y="35638"/>
                </a:lnTo>
                <a:lnTo>
                  <a:pt x="7905871" y="30415"/>
                </a:lnTo>
                <a:lnTo>
                  <a:pt x="7913234" y="25499"/>
                </a:lnTo>
                <a:lnTo>
                  <a:pt x="7921517" y="21198"/>
                </a:lnTo>
                <a:lnTo>
                  <a:pt x="7929493" y="16897"/>
                </a:lnTo>
                <a:lnTo>
                  <a:pt x="7937776" y="13518"/>
                </a:lnTo>
                <a:lnTo>
                  <a:pt x="7945753" y="10138"/>
                </a:lnTo>
                <a:lnTo>
                  <a:pt x="7954343" y="7680"/>
                </a:lnTo>
                <a:lnTo>
                  <a:pt x="7962933" y="5223"/>
                </a:lnTo>
                <a:lnTo>
                  <a:pt x="7971523" y="3687"/>
                </a:lnTo>
                <a:lnTo>
                  <a:pt x="7980420" y="2150"/>
                </a:lnTo>
                <a:lnTo>
                  <a:pt x="7988703" y="1229"/>
                </a:lnTo>
                <a:lnTo>
                  <a:pt x="7997600" y="307"/>
                </a:lnTo>
                <a:lnTo>
                  <a:pt x="8006496" y="0"/>
                </a:lnTo>
                <a:lnTo>
                  <a:pt x="8015393" y="307"/>
                </a:lnTo>
                <a:lnTo>
                  <a:pt x="8023983" y="1229"/>
                </a:lnTo>
                <a:lnTo>
                  <a:pt x="8032880" y="2150"/>
                </a:lnTo>
                <a:lnTo>
                  <a:pt x="8041470" y="3687"/>
                </a:lnTo>
                <a:lnTo>
                  <a:pt x="8050367" y="5223"/>
                </a:lnTo>
                <a:lnTo>
                  <a:pt x="8058650" y="7680"/>
                </a:lnTo>
                <a:lnTo>
                  <a:pt x="8067240" y="10138"/>
                </a:lnTo>
                <a:lnTo>
                  <a:pt x="8075523" y="13518"/>
                </a:lnTo>
                <a:lnTo>
                  <a:pt x="8083806" y="16897"/>
                </a:lnTo>
                <a:lnTo>
                  <a:pt x="8091783" y="21198"/>
                </a:lnTo>
                <a:lnTo>
                  <a:pt x="8099759" y="25499"/>
                </a:lnTo>
                <a:lnTo>
                  <a:pt x="8107429" y="30415"/>
                </a:lnTo>
                <a:lnTo>
                  <a:pt x="8114792" y="35638"/>
                </a:lnTo>
                <a:lnTo>
                  <a:pt x="8122154" y="41475"/>
                </a:lnTo>
                <a:lnTo>
                  <a:pt x="8129210" y="47312"/>
                </a:lnTo>
                <a:lnTo>
                  <a:pt x="8135960" y="53764"/>
                </a:lnTo>
                <a:lnTo>
                  <a:pt x="8468515" y="386793"/>
                </a:lnTo>
                <a:lnTo>
                  <a:pt x="8474344" y="392937"/>
                </a:lnTo>
                <a:lnTo>
                  <a:pt x="8480172" y="399696"/>
                </a:lnTo>
                <a:lnTo>
                  <a:pt x="8485695" y="406455"/>
                </a:lnTo>
                <a:lnTo>
                  <a:pt x="8490603" y="413828"/>
                </a:lnTo>
                <a:lnTo>
                  <a:pt x="8495512" y="421509"/>
                </a:lnTo>
                <a:lnTo>
                  <a:pt x="8499807" y="428882"/>
                </a:lnTo>
                <a:lnTo>
                  <a:pt x="8503795" y="436870"/>
                </a:lnTo>
                <a:lnTo>
                  <a:pt x="8507783" y="445165"/>
                </a:lnTo>
                <a:lnTo>
                  <a:pt x="8510851" y="453153"/>
                </a:lnTo>
                <a:lnTo>
                  <a:pt x="8513612" y="461755"/>
                </a:lnTo>
                <a:lnTo>
                  <a:pt x="8516066" y="470357"/>
                </a:lnTo>
                <a:lnTo>
                  <a:pt x="8518214" y="479266"/>
                </a:lnTo>
                <a:lnTo>
                  <a:pt x="8520054" y="488483"/>
                </a:lnTo>
                <a:lnTo>
                  <a:pt x="8520975" y="497700"/>
                </a:lnTo>
                <a:cubicBezTo>
                  <a:pt x="8521282" y="500772"/>
                  <a:pt x="8521588" y="503844"/>
                  <a:pt x="8521895" y="506916"/>
                </a:cubicBezTo>
                <a:cubicBezTo>
                  <a:pt x="8521997" y="510091"/>
                  <a:pt x="8522100" y="513265"/>
                  <a:pt x="8522202" y="516440"/>
                </a:cubicBezTo>
                <a:cubicBezTo>
                  <a:pt x="8522100" y="519615"/>
                  <a:pt x="8521997" y="522789"/>
                  <a:pt x="8521895" y="525964"/>
                </a:cubicBezTo>
                <a:cubicBezTo>
                  <a:pt x="8521588" y="529036"/>
                  <a:pt x="8521282" y="532109"/>
                  <a:pt x="8520975" y="535181"/>
                </a:cubicBezTo>
                <a:lnTo>
                  <a:pt x="8520054" y="544397"/>
                </a:lnTo>
                <a:lnTo>
                  <a:pt x="8518214" y="553307"/>
                </a:lnTo>
                <a:lnTo>
                  <a:pt x="8516066" y="562524"/>
                </a:lnTo>
                <a:lnTo>
                  <a:pt x="8513612" y="570819"/>
                </a:lnTo>
                <a:lnTo>
                  <a:pt x="8510851" y="579421"/>
                </a:lnTo>
                <a:lnTo>
                  <a:pt x="8507783" y="587716"/>
                </a:lnTo>
                <a:lnTo>
                  <a:pt x="8503795" y="596011"/>
                </a:lnTo>
                <a:lnTo>
                  <a:pt x="8499807" y="603691"/>
                </a:lnTo>
                <a:lnTo>
                  <a:pt x="8495512" y="611679"/>
                </a:lnTo>
                <a:lnTo>
                  <a:pt x="8490603" y="619052"/>
                </a:lnTo>
                <a:lnTo>
                  <a:pt x="8485695" y="626426"/>
                </a:lnTo>
                <a:lnTo>
                  <a:pt x="8480172" y="633185"/>
                </a:lnTo>
                <a:lnTo>
                  <a:pt x="8474344" y="639943"/>
                </a:lnTo>
                <a:lnTo>
                  <a:pt x="8468515" y="646088"/>
                </a:lnTo>
                <a:lnTo>
                  <a:pt x="8135960" y="978809"/>
                </a:lnTo>
                <a:lnTo>
                  <a:pt x="8135062" y="979708"/>
                </a:lnTo>
              </a:path>
            </a:pathLst>
          </a:custGeom>
          <a:noFill/>
          <a:ln w="28575">
            <a:solidFill>
              <a:srgbClr val="ED5113"/>
            </a:solidFill>
          </a:ln>
        </p:spPr>
        <p:txBody>
          <a:bodyPr wrap="square" tIns="3600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9pPr>
          </a:lstStyle>
          <a:p>
            <a:r>
              <a:rPr lang="en-US" altLang="zh-CN" sz="2800">
                <a:sym typeface="+mn-ea"/>
              </a:rPr>
              <a:t>3.</a:t>
            </a:r>
            <a:r>
              <a:rPr lang="zh-CN" altLang="en-US" sz="2800">
                <a:sym typeface="+mn-ea"/>
              </a:rPr>
              <a:t>学习先进人物的优秀品质，不断激励自己。</a:t>
            </a:r>
            <a:endParaRPr lang="zh-CN" altLang="en-US" sz="2800"/>
          </a:p>
          <a:p>
            <a:endParaRPr lang="zh-CN" altLang="en-US" dirty="0"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>
                <a:sym typeface="+mn-ea"/>
              </a:rPr>
              <a:t>3.</a:t>
            </a:r>
            <a:r>
              <a:rPr lang="zh-CN" altLang="en-US">
                <a:sym typeface="+mn-ea"/>
              </a:rPr>
              <a:t>职业道德修养的方法</a:t>
            </a:r>
            <a:endParaRPr lang="zh-CN" altLang="en-US"/>
          </a:p>
        </p:txBody>
      </p:sp>
      <p:cxnSp>
        <p:nvCxnSpPr>
          <p:cNvPr id="4" name="直接连接符 3"/>
          <p:cNvCxnSpPr/>
          <p:nvPr>
            <p:custDataLst>
              <p:tags r:id="rId1"/>
            </p:custDataLst>
          </p:nvPr>
        </p:nvCxnSpPr>
        <p:spPr>
          <a:xfrm>
            <a:off x="2338705" y="1797068"/>
            <a:ext cx="7131685" cy="0"/>
          </a:xfrm>
          <a:prstGeom prst="line">
            <a:avLst/>
          </a:prstGeom>
          <a:ln w="1270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2"/>
            </p:custDataLst>
          </p:nvPr>
        </p:nvCxnSpPr>
        <p:spPr>
          <a:xfrm>
            <a:off x="2338705" y="2886197"/>
            <a:ext cx="7131685" cy="0"/>
          </a:xfrm>
          <a:prstGeom prst="line">
            <a:avLst/>
          </a:prstGeom>
          <a:ln w="1270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3"/>
            </p:custDataLst>
          </p:nvPr>
        </p:nvCxnSpPr>
        <p:spPr>
          <a:xfrm>
            <a:off x="2338705" y="3975327"/>
            <a:ext cx="7131685" cy="0"/>
          </a:xfrm>
          <a:prstGeom prst="line">
            <a:avLst/>
          </a:prstGeom>
          <a:ln w="1270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4"/>
            </p:custDataLst>
          </p:nvPr>
        </p:nvCxnSpPr>
        <p:spPr>
          <a:xfrm>
            <a:off x="2338705" y="5064456"/>
            <a:ext cx="7131685" cy="0"/>
          </a:xfrm>
          <a:prstGeom prst="line">
            <a:avLst/>
          </a:prstGeom>
          <a:ln w="1270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5"/>
            </p:custDataLst>
          </p:nvPr>
        </p:nvCxnSpPr>
        <p:spPr>
          <a:xfrm>
            <a:off x="2338705" y="6153585"/>
            <a:ext cx="7131685" cy="0"/>
          </a:xfrm>
          <a:prstGeom prst="line">
            <a:avLst/>
          </a:prstGeom>
          <a:ln w="1270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>
            <p:custDataLst>
              <p:tags r:id="rId6"/>
            </p:custDataLst>
          </p:nvPr>
        </p:nvGrpSpPr>
        <p:grpSpPr>
          <a:xfrm>
            <a:off x="2338705" y="1830840"/>
            <a:ext cx="6727272" cy="1029080"/>
            <a:chOff x="1652592" y="2391808"/>
            <a:chExt cx="5059813" cy="773823"/>
          </a:xfrm>
        </p:grpSpPr>
        <p:sp>
          <p:nvSpPr>
            <p:cNvPr id="17" name="Rectangle 11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gray">
            <a:xfrm>
              <a:off x="2516583" y="2578684"/>
              <a:ext cx="4195822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anchor="ctr" anchorCtr="0">
              <a:noAutofit/>
            </a:bodyPr>
            <a:lstStyle/>
            <a:p>
              <a:r>
                <a:rPr lang="zh-CN" altLang="en-US" sz="2800">
                  <a:sym typeface="+mn-ea"/>
                </a:rPr>
                <a:t>学习职业道德规范，掌握职业道德知识；</a:t>
              </a:r>
              <a:endParaRPr lang="zh-CN" altLang="en-US" sz="28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+mn-ea"/>
              </a:endParaRPr>
            </a:p>
          </p:txBody>
        </p:sp>
        <p:sp>
          <p:nvSpPr>
            <p:cNvPr id="20" name="任意多边形 19"/>
            <p:cNvSpPr/>
            <p:nvPr>
              <p:custDataLst>
                <p:tags r:id="rId8"/>
              </p:custDataLst>
            </p:nvPr>
          </p:nvSpPr>
          <p:spPr>
            <a:xfrm>
              <a:off x="1652592" y="2391808"/>
              <a:ext cx="638591" cy="773823"/>
            </a:xfrm>
            <a:custGeom>
              <a:avLst/>
              <a:gdLst>
                <a:gd name="connsiteX0" fmla="*/ 251680 w 638591"/>
                <a:gd name="connsiteY0" fmla="*/ 1 h 773823"/>
                <a:gd name="connsiteX1" fmla="*/ 638591 w 638591"/>
                <a:gd name="connsiteY1" fmla="*/ 386912 h 773823"/>
                <a:gd name="connsiteX2" fmla="*/ 251680 w 638591"/>
                <a:gd name="connsiteY2" fmla="*/ 773822 h 773823"/>
                <a:gd name="connsiteX3" fmla="*/ 0 w 638591"/>
                <a:gd name="connsiteY3" fmla="*/ 0 h 773823"/>
                <a:gd name="connsiteX4" fmla="*/ 251679 w 638591"/>
                <a:gd name="connsiteY4" fmla="*/ 0 h 773823"/>
                <a:gd name="connsiteX5" fmla="*/ 251679 w 638591"/>
                <a:gd name="connsiteY5" fmla="*/ 773823 h 773823"/>
                <a:gd name="connsiteX6" fmla="*/ 0 w 638591"/>
                <a:gd name="connsiteY6" fmla="*/ 773823 h 77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591" h="773823">
                  <a:moveTo>
                    <a:pt x="251680" y="1"/>
                  </a:moveTo>
                  <a:lnTo>
                    <a:pt x="638591" y="386912"/>
                  </a:lnTo>
                  <a:lnTo>
                    <a:pt x="251680" y="773822"/>
                  </a:lnTo>
                  <a:close/>
                  <a:moveTo>
                    <a:pt x="0" y="0"/>
                  </a:moveTo>
                  <a:lnTo>
                    <a:pt x="251679" y="0"/>
                  </a:lnTo>
                  <a:lnTo>
                    <a:pt x="251679" y="773823"/>
                  </a:lnTo>
                  <a:lnTo>
                    <a:pt x="0" y="7738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44000" bIns="0" rtlCol="0" anchor="ctr">
              <a:norm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</a:rPr>
                <a:t>01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>
            <p:custDataLst>
              <p:tags r:id="rId9"/>
            </p:custDataLst>
          </p:nvPr>
        </p:nvGrpSpPr>
        <p:grpSpPr>
          <a:xfrm>
            <a:off x="2338705" y="2919125"/>
            <a:ext cx="6727272" cy="1029236"/>
            <a:chOff x="1652592" y="3210250"/>
            <a:chExt cx="5059813" cy="773823"/>
          </a:xfrm>
        </p:grpSpPr>
        <p:sp>
          <p:nvSpPr>
            <p:cNvPr id="25" name="Rectangle 11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gray">
            <a:xfrm>
              <a:off x="2516583" y="3393425"/>
              <a:ext cx="4195822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anchor="ctr" anchorCtr="0">
              <a:noAutofit/>
            </a:bodyPr>
            <a:lstStyle/>
            <a:p>
              <a:r>
                <a:rPr lang="zh-CN" altLang="en-US" sz="2800">
                  <a:sym typeface="+mn-ea"/>
                </a:rPr>
                <a:t>努力学习现代科学文化知识和专业技能，提高文化修养；</a:t>
              </a:r>
              <a:endParaRPr lang="zh-CN" altLang="en-US" sz="14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+mn-ea"/>
              </a:endParaRPr>
            </a:p>
          </p:txBody>
        </p:sp>
        <p:sp>
          <p:nvSpPr>
            <p:cNvPr id="26" name="任意多边形 25"/>
            <p:cNvSpPr/>
            <p:nvPr>
              <p:custDataLst>
                <p:tags r:id="rId11"/>
              </p:custDataLst>
            </p:nvPr>
          </p:nvSpPr>
          <p:spPr>
            <a:xfrm>
              <a:off x="1652592" y="3210250"/>
              <a:ext cx="638591" cy="773823"/>
            </a:xfrm>
            <a:custGeom>
              <a:avLst/>
              <a:gdLst>
                <a:gd name="connsiteX0" fmla="*/ 251680 w 638591"/>
                <a:gd name="connsiteY0" fmla="*/ 1 h 773823"/>
                <a:gd name="connsiteX1" fmla="*/ 638591 w 638591"/>
                <a:gd name="connsiteY1" fmla="*/ 386913 h 773823"/>
                <a:gd name="connsiteX2" fmla="*/ 251680 w 638591"/>
                <a:gd name="connsiteY2" fmla="*/ 773822 h 773823"/>
                <a:gd name="connsiteX3" fmla="*/ 0 w 638591"/>
                <a:gd name="connsiteY3" fmla="*/ 0 h 773823"/>
                <a:gd name="connsiteX4" fmla="*/ 251679 w 638591"/>
                <a:gd name="connsiteY4" fmla="*/ 0 h 773823"/>
                <a:gd name="connsiteX5" fmla="*/ 251679 w 638591"/>
                <a:gd name="connsiteY5" fmla="*/ 773823 h 773823"/>
                <a:gd name="connsiteX6" fmla="*/ 0 w 638591"/>
                <a:gd name="connsiteY6" fmla="*/ 773823 h 77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591" h="773823">
                  <a:moveTo>
                    <a:pt x="251680" y="1"/>
                  </a:moveTo>
                  <a:lnTo>
                    <a:pt x="638591" y="386913"/>
                  </a:lnTo>
                  <a:lnTo>
                    <a:pt x="251680" y="773822"/>
                  </a:lnTo>
                  <a:close/>
                  <a:moveTo>
                    <a:pt x="0" y="0"/>
                  </a:moveTo>
                  <a:lnTo>
                    <a:pt x="251679" y="0"/>
                  </a:lnTo>
                  <a:lnTo>
                    <a:pt x="251679" y="773823"/>
                  </a:lnTo>
                  <a:lnTo>
                    <a:pt x="0" y="7738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44000" bIns="0" rtlCol="0" anchor="ctr">
              <a:norm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</a:rPr>
                <a:t>02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>
            <p:custDataLst>
              <p:tags r:id="rId12"/>
            </p:custDataLst>
          </p:nvPr>
        </p:nvGrpSpPr>
        <p:grpSpPr>
          <a:xfrm>
            <a:off x="2338705" y="4002344"/>
            <a:ext cx="6727272" cy="1029125"/>
            <a:chOff x="1652592" y="4025296"/>
            <a:chExt cx="5059813" cy="773823"/>
          </a:xfrm>
        </p:grpSpPr>
        <p:sp>
          <p:nvSpPr>
            <p:cNvPr id="29" name="Rectangle 11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gray">
            <a:xfrm>
              <a:off x="2516583" y="4212380"/>
              <a:ext cx="4195822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anchor="ctr" anchorCtr="0">
              <a:normAutofit/>
            </a:bodyPr>
            <a:lstStyle/>
            <a:p>
              <a:r>
                <a:rPr lang="zh-CN" altLang="en-US" sz="2800">
                  <a:sym typeface="+mn-ea"/>
                </a:rPr>
                <a:t>经常进行自我反思，增强自律性；</a:t>
              </a:r>
              <a:endParaRPr lang="en-US" altLang="zh-CN" sz="28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30" name="任意多边形 29"/>
            <p:cNvSpPr/>
            <p:nvPr>
              <p:custDataLst>
                <p:tags r:id="rId14"/>
              </p:custDataLst>
            </p:nvPr>
          </p:nvSpPr>
          <p:spPr>
            <a:xfrm>
              <a:off x="1652592" y="4025296"/>
              <a:ext cx="638591" cy="773823"/>
            </a:xfrm>
            <a:custGeom>
              <a:avLst/>
              <a:gdLst>
                <a:gd name="connsiteX0" fmla="*/ 251680 w 638591"/>
                <a:gd name="connsiteY0" fmla="*/ 1 h 773823"/>
                <a:gd name="connsiteX1" fmla="*/ 638591 w 638591"/>
                <a:gd name="connsiteY1" fmla="*/ 386913 h 773823"/>
                <a:gd name="connsiteX2" fmla="*/ 251680 w 638591"/>
                <a:gd name="connsiteY2" fmla="*/ 773822 h 773823"/>
                <a:gd name="connsiteX3" fmla="*/ 0 w 638591"/>
                <a:gd name="connsiteY3" fmla="*/ 0 h 773823"/>
                <a:gd name="connsiteX4" fmla="*/ 251679 w 638591"/>
                <a:gd name="connsiteY4" fmla="*/ 0 h 773823"/>
                <a:gd name="connsiteX5" fmla="*/ 251679 w 638591"/>
                <a:gd name="connsiteY5" fmla="*/ 773823 h 773823"/>
                <a:gd name="connsiteX6" fmla="*/ 0 w 638591"/>
                <a:gd name="connsiteY6" fmla="*/ 773823 h 77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591" h="773823">
                  <a:moveTo>
                    <a:pt x="251680" y="1"/>
                  </a:moveTo>
                  <a:lnTo>
                    <a:pt x="638591" y="386913"/>
                  </a:lnTo>
                  <a:lnTo>
                    <a:pt x="251680" y="773822"/>
                  </a:lnTo>
                  <a:close/>
                  <a:moveTo>
                    <a:pt x="0" y="0"/>
                  </a:moveTo>
                  <a:lnTo>
                    <a:pt x="251679" y="0"/>
                  </a:lnTo>
                  <a:lnTo>
                    <a:pt x="251679" y="773823"/>
                  </a:lnTo>
                  <a:lnTo>
                    <a:pt x="0" y="7738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44000" bIns="0" rtlCol="0" anchor="ctr">
              <a:norm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</a:rPr>
                <a:t>03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组合 57"/>
          <p:cNvGrpSpPr/>
          <p:nvPr>
            <p:custDataLst>
              <p:tags r:id="rId15"/>
            </p:custDataLst>
          </p:nvPr>
        </p:nvGrpSpPr>
        <p:grpSpPr>
          <a:xfrm>
            <a:off x="2338705" y="5094850"/>
            <a:ext cx="6727272" cy="1029094"/>
            <a:chOff x="1652592" y="4847152"/>
            <a:chExt cx="5059813" cy="773823"/>
          </a:xfrm>
        </p:grpSpPr>
        <p:sp>
          <p:nvSpPr>
            <p:cNvPr id="32" name="Rectangle 11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gray">
            <a:xfrm>
              <a:off x="2516583" y="5033782"/>
              <a:ext cx="4195822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anchor="ctr" anchorCtr="0">
              <a:normAutofit/>
            </a:bodyPr>
            <a:lstStyle/>
            <a:p>
              <a:r>
                <a:rPr lang="zh-CN" altLang="en-US" sz="2800">
                  <a:sym typeface="+mn-ea"/>
                </a:rPr>
                <a:t>提高精神境界，努力做到</a:t>
              </a:r>
              <a:r>
                <a:rPr lang="en-US" altLang="zh-CN" sz="2800">
                  <a:sym typeface="+mn-ea"/>
                </a:rPr>
                <a:t>“</a:t>
              </a:r>
              <a:r>
                <a:rPr lang="zh-CN" altLang="en-US" sz="2800">
                  <a:sym typeface="+mn-ea"/>
                </a:rPr>
                <a:t>慎独</a:t>
              </a:r>
              <a:r>
                <a:rPr lang="en-US" altLang="zh-CN" sz="2800">
                  <a:sym typeface="+mn-ea"/>
                </a:rPr>
                <a:t>”</a:t>
              </a:r>
              <a:r>
                <a:rPr lang="zh-CN" altLang="en-US" sz="2800">
                  <a:sym typeface="+mn-ea"/>
                </a:rPr>
                <a:t>。</a:t>
              </a:r>
              <a:endParaRPr lang="en-US" altLang="zh-CN" sz="28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54" name="任意多边形 53"/>
            <p:cNvSpPr/>
            <p:nvPr>
              <p:custDataLst>
                <p:tags r:id="rId17"/>
              </p:custDataLst>
            </p:nvPr>
          </p:nvSpPr>
          <p:spPr>
            <a:xfrm>
              <a:off x="1652592" y="4847152"/>
              <a:ext cx="638591" cy="773823"/>
            </a:xfrm>
            <a:custGeom>
              <a:avLst/>
              <a:gdLst>
                <a:gd name="connsiteX0" fmla="*/ 251680 w 638591"/>
                <a:gd name="connsiteY0" fmla="*/ 1 h 773823"/>
                <a:gd name="connsiteX1" fmla="*/ 638591 w 638591"/>
                <a:gd name="connsiteY1" fmla="*/ 386913 h 773823"/>
                <a:gd name="connsiteX2" fmla="*/ 251680 w 638591"/>
                <a:gd name="connsiteY2" fmla="*/ 773822 h 773823"/>
                <a:gd name="connsiteX3" fmla="*/ 0 w 638591"/>
                <a:gd name="connsiteY3" fmla="*/ 0 h 773823"/>
                <a:gd name="connsiteX4" fmla="*/ 251679 w 638591"/>
                <a:gd name="connsiteY4" fmla="*/ 0 h 773823"/>
                <a:gd name="connsiteX5" fmla="*/ 251679 w 638591"/>
                <a:gd name="connsiteY5" fmla="*/ 773823 h 773823"/>
                <a:gd name="connsiteX6" fmla="*/ 0 w 638591"/>
                <a:gd name="connsiteY6" fmla="*/ 773823 h 77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591" h="773823">
                  <a:moveTo>
                    <a:pt x="251680" y="1"/>
                  </a:moveTo>
                  <a:lnTo>
                    <a:pt x="638591" y="386913"/>
                  </a:lnTo>
                  <a:lnTo>
                    <a:pt x="251680" y="773822"/>
                  </a:lnTo>
                  <a:close/>
                  <a:moveTo>
                    <a:pt x="0" y="0"/>
                  </a:moveTo>
                  <a:lnTo>
                    <a:pt x="251679" y="0"/>
                  </a:lnTo>
                  <a:lnTo>
                    <a:pt x="251679" y="773823"/>
                  </a:lnTo>
                  <a:lnTo>
                    <a:pt x="0" y="7738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44000" bIns="0" rtlCol="0" anchor="ctr">
              <a:norm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</a:rPr>
                <a:t>04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 167"/>
          <p:cNvSpPr/>
          <p:nvPr/>
        </p:nvSpPr>
        <p:spPr>
          <a:xfrm>
            <a:off x="1623060" y="921385"/>
            <a:ext cx="8991600" cy="262128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55725" y="1569085"/>
            <a:ext cx="9723755" cy="1325880"/>
          </a:xfrm>
        </p:spPr>
        <p:txBody>
          <a:bodyPr/>
          <a:lstStyle/>
          <a:p>
            <a:pPr algn="ctr"/>
            <a:r>
              <a:rPr lang="zh-CN" altLang="en-US" sz="7200">
                <a:sym typeface="+mn-ea"/>
              </a:rPr>
              <a:t>第</a:t>
            </a:r>
            <a:r>
              <a:rPr lang="en-US" altLang="zh-CN" sz="7200">
                <a:sym typeface="+mn-ea"/>
              </a:rPr>
              <a:t>2</a:t>
            </a:r>
            <a:r>
              <a:rPr lang="zh-CN" altLang="en-US" sz="7200">
                <a:sym typeface="+mn-ea"/>
              </a:rPr>
              <a:t>节 职业守则</a:t>
            </a:r>
            <a:endParaRPr lang="zh-CN" altLang="en-US" sz="7200"/>
          </a:p>
        </p:txBody>
      </p:sp>
      <p:sp>
        <p:nvSpPr>
          <p:cNvPr id="7" name="矩形 6"/>
          <p:cNvSpPr/>
          <p:nvPr/>
        </p:nvSpPr>
        <p:spPr>
          <a:xfrm>
            <a:off x="2704465" y="4575175"/>
            <a:ext cx="678243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sym typeface="+mn-ea"/>
              </a:rPr>
              <a:t>主讲人：李小龙</a:t>
            </a:r>
            <a:endParaRPr lang="zh-CN" altLang="en-US" sz="3200" b="1">
              <a:ln w="12700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sym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一、爱国守法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/>
              <a:t>爱国：热爱自己的祖国。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守法：遵守法律的规定，尤其</a:t>
            </a:r>
            <a:endParaRPr lang="zh-CN" altLang="en-US"/>
          </a:p>
          <a:p>
            <a:endParaRPr lang="zh-CN" altLang="en-US"/>
          </a:p>
          <a:p>
            <a:pPr marL="0" indent="0">
              <a:buNone/>
            </a:pPr>
            <a:r>
              <a:rPr lang="zh-CN" altLang="en-US"/>
              <a:t>是要遵守职业纪律和与职业活</a:t>
            </a:r>
            <a:endParaRPr lang="zh-CN" altLang="en-US"/>
          </a:p>
          <a:p>
            <a:endParaRPr lang="zh-CN" altLang="en-US"/>
          </a:p>
          <a:p>
            <a:pPr marL="0" indent="0">
              <a:buNone/>
            </a:pPr>
            <a:r>
              <a:rPr lang="zh-CN" altLang="en-US"/>
              <a:t>动有关的法律法规，不违法，</a:t>
            </a:r>
            <a:endParaRPr lang="zh-CN" altLang="en-US"/>
          </a:p>
          <a:p>
            <a:endParaRPr lang="zh-CN" altLang="en-US"/>
          </a:p>
          <a:p>
            <a:pPr marL="0" indent="0">
              <a:buNone/>
            </a:pPr>
            <a:r>
              <a:rPr lang="zh-CN" altLang="en-US"/>
              <a:t>不犯法。</a:t>
            </a:r>
            <a:endParaRPr lang="zh-CN" altLang="en-US"/>
          </a:p>
        </p:txBody>
      </p:sp>
      <p:pic>
        <p:nvPicPr>
          <p:cNvPr id="4" name="内容占位符 3" descr="China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019800" y="1558925"/>
            <a:ext cx="5181600" cy="3238500"/>
          </a:xfrm>
          <a:prstGeom prst="rect">
            <a:avLst/>
          </a:prstGeom>
        </p:spPr>
      </p:pic>
      <p:pic>
        <p:nvPicPr>
          <p:cNvPr id="5" name="图片 4" descr="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362690" y="0"/>
            <a:ext cx="829310" cy="657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83920" y="911225"/>
            <a:ext cx="10470515" cy="1624330"/>
          </a:xfrm>
        </p:spPr>
        <p:txBody>
          <a:bodyPr/>
          <a:lstStyle/>
          <a:p>
            <a:r>
              <a:rPr lang="zh-CN" altLang="en-US"/>
              <a:t>爱国守法的体现：反应的是公民个人与国家、与社会的关系，是</a:t>
            </a:r>
            <a:endParaRPr lang="zh-CN" altLang="en-US"/>
          </a:p>
          <a:p>
            <a:endParaRPr lang="zh-CN" altLang="en-US"/>
          </a:p>
          <a:p>
            <a:pPr marL="0" indent="0">
              <a:buNone/>
            </a:pPr>
            <a:r>
              <a:rPr lang="zh-CN" altLang="en-US"/>
              <a:t>社会主义道德体系中最基本的规范。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pic>
        <p:nvPicPr>
          <p:cNvPr id="2" name="内容占位符 1" descr="6539354_100102866000_2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2468245" y="2633345"/>
            <a:ext cx="7224395" cy="3618230"/>
          </a:xfrm>
          <a:prstGeom prst="rect">
            <a:avLst/>
          </a:prstGeom>
        </p:spPr>
      </p:pic>
      <p:pic>
        <p:nvPicPr>
          <p:cNvPr id="4" name="图片 3" descr="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362690" y="0"/>
            <a:ext cx="829310" cy="7327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/>
        </p:nvGraphicFramePr>
        <p:xfrm>
          <a:off x="2032000" y="719455"/>
          <a:ext cx="8128000" cy="5418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3.</a:t>
            </a:r>
            <a:r>
              <a:rPr lang="zh-CN" altLang="en-US"/>
              <a:t>爱国守法是做好本职工作的前提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爱国内容：</a:t>
            </a:r>
            <a:endParaRPr lang="zh-CN" altLang="en-US"/>
          </a:p>
          <a:p>
            <a:endParaRPr lang="en-US" altLang="zh-CN"/>
          </a:p>
          <a:p>
            <a:r>
              <a:rPr lang="en-US" altLang="zh-CN"/>
              <a:t>1.</a:t>
            </a:r>
            <a:r>
              <a:rPr lang="zh-CN" altLang="en-US"/>
              <a:t>革命战争年代是为获得民族解放、争夺政权而英勇献身；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2.</a:t>
            </a:r>
            <a:r>
              <a:rPr lang="zh-CN" altLang="en-US"/>
              <a:t>和平年代是振兴中华，建设富强民主文明和谐的社会主义现代</a:t>
            </a:r>
            <a:endParaRPr lang="zh-CN" altLang="en-US"/>
          </a:p>
          <a:p>
            <a:endParaRPr lang="zh-CN" altLang="en-US"/>
          </a:p>
          <a:p>
            <a:pPr marL="0" indent="0">
              <a:buNone/>
            </a:pPr>
            <a:r>
              <a:rPr lang="zh-CN" altLang="en-US"/>
              <a:t>化国家。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“</a:t>
            </a:r>
            <a:r>
              <a:rPr lang="zh-CN" altLang="en-US"/>
              <a:t>爱国</a:t>
            </a:r>
            <a:r>
              <a:rPr lang="en-US" altLang="zh-CN"/>
              <a:t>”</a:t>
            </a:r>
            <a:r>
              <a:rPr lang="zh-CN" altLang="en-US"/>
              <a:t>作为基本的道德要求。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具体表现：以高度的责任感做好自己的本职工作，做好每一件有</a:t>
            </a:r>
            <a:endParaRPr lang="zh-CN" altLang="en-US"/>
          </a:p>
          <a:p>
            <a:endParaRPr lang="zh-CN" altLang="en-US"/>
          </a:p>
          <a:p>
            <a:pPr marL="0" indent="0">
              <a:buNone/>
            </a:pPr>
            <a:r>
              <a:rPr lang="zh-CN" altLang="en-US"/>
              <a:t>   利于祖国强盛的事情上。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守法是一个现代化的国家对公民的起码要求。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680845" y="1864995"/>
            <a:ext cx="3575685" cy="3417570"/>
          </a:xfrm>
        </p:spPr>
        <p:txBody>
          <a:bodyPr/>
          <a:lstStyle/>
          <a:p>
            <a:pPr marL="0" indent="0" algn="l">
              <a:buNone/>
            </a:pPr>
            <a:r>
              <a:rPr lang="zh-CN" altLang="en-US"/>
              <a:t>法制的属性：</a:t>
            </a:r>
            <a:endParaRPr lang="zh-CN" altLang="en-US"/>
          </a:p>
          <a:p>
            <a:pPr marL="0" indent="0" algn="l">
              <a:buNone/>
            </a:pPr>
            <a:r>
              <a:rPr lang="en-US" altLang="zh-CN"/>
              <a:t>1.</a:t>
            </a:r>
            <a:r>
              <a:rPr lang="zh-CN" altLang="en-US"/>
              <a:t>稳定的</a:t>
            </a:r>
            <a:endParaRPr lang="zh-CN" altLang="en-US"/>
          </a:p>
          <a:p>
            <a:pPr marL="0" indent="0" algn="l">
              <a:buNone/>
            </a:pPr>
            <a:r>
              <a:rPr lang="en-US" altLang="zh-CN"/>
              <a:t>2.</a:t>
            </a:r>
            <a:r>
              <a:rPr lang="zh-CN" altLang="en-US"/>
              <a:t>长远的</a:t>
            </a:r>
            <a:endParaRPr lang="zh-CN" altLang="en-US"/>
          </a:p>
          <a:p>
            <a:pPr marL="0" indent="0" algn="l">
              <a:buNone/>
            </a:pPr>
            <a:r>
              <a:rPr lang="en-US" altLang="zh-CN"/>
              <a:t>3.</a:t>
            </a:r>
            <a:r>
              <a:rPr lang="zh-CN" altLang="en-US"/>
              <a:t>根本的</a:t>
            </a:r>
            <a:endParaRPr lang="zh-CN" altLang="en-US"/>
          </a:p>
          <a:p>
            <a:pPr marL="0" indent="0" algn="l">
              <a:buNone/>
            </a:pPr>
            <a:r>
              <a:rPr lang="en-US" altLang="zh-CN"/>
              <a:t>4.</a:t>
            </a:r>
            <a:r>
              <a:rPr lang="zh-CN" altLang="en-US"/>
              <a:t>不容松动的</a:t>
            </a:r>
            <a:endParaRPr lang="zh-CN" altLang="en-US"/>
          </a:p>
          <a:p>
            <a:pPr marL="0" indent="0" algn="l">
              <a:buNone/>
            </a:pPr>
            <a:r>
              <a:rPr lang="en-US" altLang="zh-CN"/>
              <a:t>5.</a:t>
            </a:r>
            <a:r>
              <a:rPr lang="zh-CN" altLang="en-US"/>
              <a:t>人人必须遵守的</a:t>
            </a:r>
            <a:endParaRPr lang="zh-CN" altLang="en-US"/>
          </a:p>
        </p:txBody>
      </p:sp>
      <p:pic>
        <p:nvPicPr>
          <p:cNvPr id="2" name="内容占位符 1" descr="20131211042539746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386195" y="2348230"/>
            <a:ext cx="4752975" cy="3305175"/>
          </a:xfrm>
          <a:prstGeom prst="rect">
            <a:avLst/>
          </a:prstGeom>
        </p:spPr>
      </p:pic>
      <p:pic>
        <p:nvPicPr>
          <p:cNvPr id="4" name="图片 3" descr="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529695" y="0"/>
            <a:ext cx="662305" cy="657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二、爱岗敬业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/>
              <a:t>爱岗敬业是最基本的职业道德规范。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爱岗：热爱自己的工作岗位，热爱本职工作。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敬业：用一种恭敬严肃的态度对待自己的工作。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爱岗和敬业的关系：爱岗是敬业的感情铺垫；敬业是爱岗的逻辑</a:t>
            </a:r>
            <a:endParaRPr lang="zh-CN" altLang="en-US"/>
          </a:p>
          <a:p>
            <a:endParaRPr lang="zh-CN" altLang="en-US"/>
          </a:p>
          <a:p>
            <a:pPr marL="0" indent="0">
              <a:buNone/>
            </a:pPr>
            <a:r>
              <a:rPr lang="zh-CN" altLang="en-US"/>
              <a:t>   推演。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CN" altLang="en-US"/>
              <a:t>中国历史上第一个提出</a:t>
            </a:r>
            <a:r>
              <a:rPr lang="en-US" altLang="zh-CN"/>
              <a:t>“</a:t>
            </a:r>
            <a:r>
              <a:rPr lang="zh-CN" altLang="en-US"/>
              <a:t>敬事</a:t>
            </a:r>
            <a:endParaRPr lang="zh-CN" altLang="en-US"/>
          </a:p>
          <a:p>
            <a:endParaRPr lang="zh-CN" altLang="en-US"/>
          </a:p>
          <a:p>
            <a:pPr marL="0" indent="0">
              <a:buNone/>
            </a:pPr>
            <a:r>
              <a:rPr lang="zh-CN" altLang="en-US"/>
              <a:t>而信</a:t>
            </a:r>
            <a:r>
              <a:rPr lang="en-US" altLang="zh-CN"/>
              <a:t>”</a:t>
            </a:r>
            <a:r>
              <a:rPr lang="zh-CN" altLang="en-US"/>
              <a:t>爱岗敬业的当属孔子。</a:t>
            </a:r>
            <a:endParaRPr lang="zh-CN" altLang="en-US"/>
          </a:p>
        </p:txBody>
      </p:sp>
      <p:pic>
        <p:nvPicPr>
          <p:cNvPr id="4" name="内容占位符 3" descr="2012092715483181_1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116955" y="762000"/>
            <a:ext cx="4422140" cy="5415280"/>
          </a:xfrm>
          <a:prstGeom prst="rect">
            <a:avLst/>
          </a:prstGeom>
        </p:spPr>
      </p:pic>
      <p:pic>
        <p:nvPicPr>
          <p:cNvPr id="2" name="图片 1" descr="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362690" y="0"/>
            <a:ext cx="829310" cy="657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>
                <a:sym typeface="+mn-ea"/>
              </a:rPr>
              <a:t>爱岗敬业的具体表现</a:t>
            </a:r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"/>
            </p:custDataLst>
          </p:nvPr>
        </p:nvSpPr>
        <p:spPr>
          <a:xfrm>
            <a:off x="2694431" y="1544647"/>
            <a:ext cx="1026668" cy="1026668"/>
          </a:xfrm>
          <a:custGeom>
            <a:avLst/>
            <a:gdLst>
              <a:gd name="connsiteX0" fmla="*/ 560368 w 1120736"/>
              <a:gd name="connsiteY0" fmla="*/ 0 h 1120736"/>
              <a:gd name="connsiteX1" fmla="*/ 1120736 w 1120736"/>
              <a:gd name="connsiteY1" fmla="*/ 560368 h 1120736"/>
              <a:gd name="connsiteX2" fmla="*/ 560368 w 1120736"/>
              <a:gd name="connsiteY2" fmla="*/ 1120736 h 1120736"/>
              <a:gd name="connsiteX3" fmla="*/ 0 w 1120736"/>
              <a:gd name="connsiteY3" fmla="*/ 560368 h 112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0736" h="1120736">
                <a:moveTo>
                  <a:pt x="560368" y="0"/>
                </a:moveTo>
                <a:lnTo>
                  <a:pt x="1120736" y="560368"/>
                </a:lnTo>
                <a:lnTo>
                  <a:pt x="560368" y="1120736"/>
                </a:lnTo>
                <a:lnTo>
                  <a:pt x="0" y="560368"/>
                </a:lnTo>
                <a:close/>
              </a:path>
            </a:pathLst>
          </a:custGeom>
          <a:ln>
            <a:noFill/>
          </a:ln>
        </p:spPr>
        <p:style>
          <a:lnRef idx="2">
            <a:srgbClr val="2CBEBB">
              <a:shade val="50000"/>
            </a:srgbClr>
          </a:lnRef>
          <a:fillRef idx="1">
            <a:srgbClr val="2CBEBB"/>
          </a:fillRef>
          <a:effectRef idx="0">
            <a:srgbClr val="2CBEBB"/>
          </a:effectRef>
          <a:fontRef idx="minor">
            <a:srgbClr val="FFFFFF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sz="3200" b="1" dirty="0">
                <a:solidFill>
                  <a:srgbClr val="FFFFFF"/>
                </a:solidFill>
              </a:rPr>
              <a:t>1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cxnSp>
        <p:nvCxnSpPr>
          <p:cNvPr id="4" name="直接连接符 3"/>
          <p:cNvCxnSpPr/>
          <p:nvPr>
            <p:custDataLst>
              <p:tags r:id="rId2"/>
            </p:custDataLst>
          </p:nvPr>
        </p:nvCxnSpPr>
        <p:spPr>
          <a:xfrm flipV="1">
            <a:off x="2951098" y="1544649"/>
            <a:ext cx="242707" cy="256667"/>
          </a:xfrm>
          <a:prstGeom prst="line">
            <a:avLst/>
          </a:prstGeom>
          <a:ln w="28575">
            <a:solidFill>
              <a:srgbClr val="2CBEBB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5" name="直接连接符 4"/>
          <p:cNvCxnSpPr/>
          <p:nvPr>
            <p:custDataLst>
              <p:tags r:id="rId3"/>
            </p:custDataLst>
          </p:nvPr>
        </p:nvCxnSpPr>
        <p:spPr>
          <a:xfrm flipV="1">
            <a:off x="3207766" y="2314650"/>
            <a:ext cx="242707" cy="256667"/>
          </a:xfrm>
          <a:prstGeom prst="line">
            <a:avLst/>
          </a:prstGeom>
          <a:ln w="28575">
            <a:solidFill>
              <a:srgbClr val="2CBEBB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6" name="直接连接符 5"/>
          <p:cNvCxnSpPr/>
          <p:nvPr>
            <p:custDataLst>
              <p:tags r:id="rId4"/>
            </p:custDataLst>
          </p:nvPr>
        </p:nvCxnSpPr>
        <p:spPr>
          <a:xfrm rot="16200000" flipV="1">
            <a:off x="3471413" y="1794336"/>
            <a:ext cx="242707" cy="256667"/>
          </a:xfrm>
          <a:prstGeom prst="line">
            <a:avLst/>
          </a:prstGeom>
          <a:ln w="28575">
            <a:solidFill>
              <a:srgbClr val="2CBEBB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7" name="直接连接符 6"/>
          <p:cNvCxnSpPr/>
          <p:nvPr>
            <p:custDataLst>
              <p:tags r:id="rId5"/>
            </p:custDataLst>
          </p:nvPr>
        </p:nvCxnSpPr>
        <p:spPr>
          <a:xfrm rot="16200000" flipV="1">
            <a:off x="2701413" y="2064963"/>
            <a:ext cx="242707" cy="256667"/>
          </a:xfrm>
          <a:prstGeom prst="line">
            <a:avLst/>
          </a:prstGeom>
          <a:ln w="28575">
            <a:solidFill>
              <a:srgbClr val="2CBEBB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3935558" y="1658963"/>
            <a:ext cx="5092251" cy="7979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sym typeface="+mn-ea"/>
              </a:rPr>
              <a:t>严格执行工作程序和工作规范；</a:t>
            </a:r>
            <a:endParaRPr lang="zh-CN" altLang="en-US" sz="2800" dirty="0">
              <a:sym typeface="+mn-ea"/>
            </a:endParaRPr>
          </a:p>
        </p:txBody>
      </p:sp>
      <p:sp>
        <p:nvSpPr>
          <p:cNvPr id="17" name="任意多边形 16"/>
          <p:cNvSpPr/>
          <p:nvPr>
            <p:custDataLst>
              <p:tags r:id="rId7"/>
            </p:custDataLst>
          </p:nvPr>
        </p:nvSpPr>
        <p:spPr>
          <a:xfrm>
            <a:off x="2694431" y="2756105"/>
            <a:ext cx="1026668" cy="1026668"/>
          </a:xfrm>
          <a:custGeom>
            <a:avLst/>
            <a:gdLst>
              <a:gd name="connsiteX0" fmla="*/ 560368 w 1120736"/>
              <a:gd name="connsiteY0" fmla="*/ 0 h 1120736"/>
              <a:gd name="connsiteX1" fmla="*/ 1120736 w 1120736"/>
              <a:gd name="connsiteY1" fmla="*/ 560368 h 1120736"/>
              <a:gd name="connsiteX2" fmla="*/ 560368 w 1120736"/>
              <a:gd name="connsiteY2" fmla="*/ 1120736 h 1120736"/>
              <a:gd name="connsiteX3" fmla="*/ 0 w 1120736"/>
              <a:gd name="connsiteY3" fmla="*/ 560368 h 112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0736" h="1120736">
                <a:moveTo>
                  <a:pt x="560368" y="0"/>
                </a:moveTo>
                <a:lnTo>
                  <a:pt x="1120736" y="560368"/>
                </a:lnTo>
                <a:lnTo>
                  <a:pt x="560368" y="1120736"/>
                </a:lnTo>
                <a:lnTo>
                  <a:pt x="0" y="560368"/>
                </a:lnTo>
                <a:close/>
              </a:path>
            </a:pathLst>
          </a:custGeom>
          <a:solidFill>
            <a:srgbClr val="40D096"/>
          </a:solidFill>
          <a:ln>
            <a:noFill/>
          </a:ln>
        </p:spPr>
        <p:style>
          <a:lnRef idx="2">
            <a:srgbClr val="2CBEBB">
              <a:shade val="50000"/>
            </a:srgbClr>
          </a:lnRef>
          <a:fillRef idx="1">
            <a:srgbClr val="2CBEBB"/>
          </a:fillRef>
          <a:effectRef idx="0">
            <a:srgbClr val="2CBEBB"/>
          </a:effectRef>
          <a:fontRef idx="minor">
            <a:srgbClr val="FFFFFF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sz="3200" b="1" dirty="0">
                <a:solidFill>
                  <a:srgbClr val="FFFFFF"/>
                </a:solidFill>
              </a:rPr>
              <a:t>2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cxnSp>
        <p:nvCxnSpPr>
          <p:cNvPr id="18" name="直接连接符 17"/>
          <p:cNvCxnSpPr/>
          <p:nvPr>
            <p:custDataLst>
              <p:tags r:id="rId8"/>
            </p:custDataLst>
          </p:nvPr>
        </p:nvCxnSpPr>
        <p:spPr>
          <a:xfrm flipV="1">
            <a:off x="2951098" y="2756106"/>
            <a:ext cx="242707" cy="256667"/>
          </a:xfrm>
          <a:prstGeom prst="line">
            <a:avLst/>
          </a:prstGeom>
          <a:ln w="28575">
            <a:solidFill>
              <a:srgbClr val="40D096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19" name="直接连接符 18"/>
          <p:cNvCxnSpPr/>
          <p:nvPr>
            <p:custDataLst>
              <p:tags r:id="rId9"/>
            </p:custDataLst>
          </p:nvPr>
        </p:nvCxnSpPr>
        <p:spPr>
          <a:xfrm flipV="1">
            <a:off x="3207766" y="3526107"/>
            <a:ext cx="242707" cy="256667"/>
          </a:xfrm>
          <a:prstGeom prst="line">
            <a:avLst/>
          </a:prstGeom>
          <a:ln w="28575">
            <a:solidFill>
              <a:srgbClr val="40D096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20" name="直接连接符 19"/>
          <p:cNvCxnSpPr/>
          <p:nvPr>
            <p:custDataLst>
              <p:tags r:id="rId10"/>
            </p:custDataLst>
          </p:nvPr>
        </p:nvCxnSpPr>
        <p:spPr>
          <a:xfrm rot="16200000" flipV="1">
            <a:off x="3471413" y="3005793"/>
            <a:ext cx="242707" cy="256667"/>
          </a:xfrm>
          <a:prstGeom prst="line">
            <a:avLst/>
          </a:prstGeom>
          <a:ln w="28575">
            <a:solidFill>
              <a:srgbClr val="40D096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21" name="直接连接符 20"/>
          <p:cNvCxnSpPr/>
          <p:nvPr>
            <p:custDataLst>
              <p:tags r:id="rId11"/>
            </p:custDataLst>
          </p:nvPr>
        </p:nvCxnSpPr>
        <p:spPr>
          <a:xfrm rot="16200000" flipV="1">
            <a:off x="2701413" y="3276420"/>
            <a:ext cx="242707" cy="256667"/>
          </a:xfrm>
          <a:prstGeom prst="line">
            <a:avLst/>
          </a:prstGeom>
          <a:ln w="28575">
            <a:solidFill>
              <a:srgbClr val="40D096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3935558" y="2853683"/>
            <a:ext cx="5092251" cy="7979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sym typeface="+mn-ea"/>
              </a:rPr>
              <a:t>工作认真负责、热情主动，具有团队合作精神；</a:t>
            </a:r>
            <a:endParaRPr lang="zh-CN" altLang="en-US" sz="2800" dirty="0">
              <a:sym typeface="+mn-ea"/>
            </a:endParaRPr>
          </a:p>
        </p:txBody>
      </p:sp>
      <p:sp>
        <p:nvSpPr>
          <p:cNvPr id="25" name="任意多边形 24"/>
          <p:cNvSpPr/>
          <p:nvPr>
            <p:custDataLst>
              <p:tags r:id="rId13"/>
            </p:custDataLst>
          </p:nvPr>
        </p:nvSpPr>
        <p:spPr>
          <a:xfrm>
            <a:off x="2694431" y="3967562"/>
            <a:ext cx="1026668" cy="1026668"/>
          </a:xfrm>
          <a:custGeom>
            <a:avLst/>
            <a:gdLst>
              <a:gd name="connsiteX0" fmla="*/ 560368 w 1120736"/>
              <a:gd name="connsiteY0" fmla="*/ 0 h 1120736"/>
              <a:gd name="connsiteX1" fmla="*/ 1120736 w 1120736"/>
              <a:gd name="connsiteY1" fmla="*/ 560368 h 1120736"/>
              <a:gd name="connsiteX2" fmla="*/ 560368 w 1120736"/>
              <a:gd name="connsiteY2" fmla="*/ 1120736 h 1120736"/>
              <a:gd name="connsiteX3" fmla="*/ 0 w 1120736"/>
              <a:gd name="connsiteY3" fmla="*/ 560368 h 112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0736" h="1120736">
                <a:moveTo>
                  <a:pt x="560368" y="0"/>
                </a:moveTo>
                <a:lnTo>
                  <a:pt x="1120736" y="560368"/>
                </a:lnTo>
                <a:lnTo>
                  <a:pt x="560368" y="1120736"/>
                </a:lnTo>
                <a:lnTo>
                  <a:pt x="0" y="560368"/>
                </a:lnTo>
                <a:close/>
              </a:path>
            </a:pathLst>
          </a:custGeom>
          <a:solidFill>
            <a:srgbClr val="CAD40A"/>
          </a:solidFill>
          <a:ln>
            <a:solidFill>
              <a:srgbClr val="CAD40A">
                <a:lumMod val="20000"/>
                <a:lumOff val="80000"/>
              </a:srgbClr>
            </a:solidFill>
          </a:ln>
        </p:spPr>
        <p:style>
          <a:lnRef idx="2">
            <a:srgbClr val="2CBEBB">
              <a:shade val="50000"/>
            </a:srgbClr>
          </a:lnRef>
          <a:fillRef idx="1">
            <a:srgbClr val="2CBEBB"/>
          </a:fillRef>
          <a:effectRef idx="0">
            <a:srgbClr val="2CBEBB"/>
          </a:effectRef>
          <a:fontRef idx="minor">
            <a:srgbClr val="FFFFFF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sz="3200" b="1" dirty="0">
                <a:solidFill>
                  <a:srgbClr val="FFFFFF"/>
                </a:solidFill>
              </a:rPr>
              <a:t>3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cxnSp>
        <p:nvCxnSpPr>
          <p:cNvPr id="26" name="直接连接符 25"/>
          <p:cNvCxnSpPr/>
          <p:nvPr>
            <p:custDataLst>
              <p:tags r:id="rId14"/>
            </p:custDataLst>
          </p:nvPr>
        </p:nvCxnSpPr>
        <p:spPr>
          <a:xfrm flipV="1">
            <a:off x="2951098" y="3967563"/>
            <a:ext cx="242707" cy="256667"/>
          </a:xfrm>
          <a:prstGeom prst="line">
            <a:avLst/>
          </a:prstGeom>
          <a:ln w="28575">
            <a:solidFill>
              <a:srgbClr val="CAD40A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27" name="直接连接符 26"/>
          <p:cNvCxnSpPr/>
          <p:nvPr>
            <p:custDataLst>
              <p:tags r:id="rId15"/>
            </p:custDataLst>
          </p:nvPr>
        </p:nvCxnSpPr>
        <p:spPr>
          <a:xfrm flipV="1">
            <a:off x="3207766" y="4737564"/>
            <a:ext cx="242707" cy="256667"/>
          </a:xfrm>
          <a:prstGeom prst="line">
            <a:avLst/>
          </a:prstGeom>
          <a:ln w="28575">
            <a:solidFill>
              <a:srgbClr val="CAD40A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28" name="直接连接符 27"/>
          <p:cNvCxnSpPr/>
          <p:nvPr>
            <p:custDataLst>
              <p:tags r:id="rId16"/>
            </p:custDataLst>
          </p:nvPr>
        </p:nvCxnSpPr>
        <p:spPr>
          <a:xfrm rot="16200000" flipV="1">
            <a:off x="3471413" y="4217250"/>
            <a:ext cx="242707" cy="256667"/>
          </a:xfrm>
          <a:prstGeom prst="line">
            <a:avLst/>
          </a:prstGeom>
          <a:ln w="28575">
            <a:solidFill>
              <a:srgbClr val="CAD40A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29" name="直接连接符 28"/>
          <p:cNvCxnSpPr/>
          <p:nvPr>
            <p:custDataLst>
              <p:tags r:id="rId17"/>
            </p:custDataLst>
          </p:nvPr>
        </p:nvCxnSpPr>
        <p:spPr>
          <a:xfrm rot="16200000" flipV="1">
            <a:off x="2701413" y="4487877"/>
            <a:ext cx="242707" cy="256667"/>
          </a:xfrm>
          <a:prstGeom prst="line">
            <a:avLst/>
          </a:prstGeom>
          <a:ln w="28575">
            <a:solidFill>
              <a:srgbClr val="CAD40A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sp>
        <p:nvSpPr>
          <p:cNvPr id="24" name="文本框 23"/>
          <p:cNvSpPr txBox="1"/>
          <p:nvPr>
            <p:custDataLst>
              <p:tags r:id="rId18"/>
            </p:custDataLst>
          </p:nvPr>
        </p:nvSpPr>
        <p:spPr>
          <a:xfrm>
            <a:off x="3935558" y="4065140"/>
            <a:ext cx="5092251" cy="7979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sym typeface="+mn-ea"/>
              </a:rPr>
              <a:t>爱护设备工具，节约材料，牢记安全操作规程；</a:t>
            </a:r>
            <a:endParaRPr lang="zh-CN" altLang="en-US" sz="2800" dirty="0">
              <a:sym typeface="+mn-ea"/>
            </a:endParaRPr>
          </a:p>
        </p:txBody>
      </p:sp>
      <p:sp>
        <p:nvSpPr>
          <p:cNvPr id="33" name="任意多边形 32"/>
          <p:cNvSpPr/>
          <p:nvPr>
            <p:custDataLst>
              <p:tags r:id="rId19"/>
            </p:custDataLst>
          </p:nvPr>
        </p:nvSpPr>
        <p:spPr>
          <a:xfrm>
            <a:off x="2694431" y="5179018"/>
            <a:ext cx="1026668" cy="1026668"/>
          </a:xfrm>
          <a:custGeom>
            <a:avLst/>
            <a:gdLst>
              <a:gd name="connsiteX0" fmla="*/ 560368 w 1120736"/>
              <a:gd name="connsiteY0" fmla="*/ 0 h 1120736"/>
              <a:gd name="connsiteX1" fmla="*/ 1120736 w 1120736"/>
              <a:gd name="connsiteY1" fmla="*/ 560368 h 1120736"/>
              <a:gd name="connsiteX2" fmla="*/ 560368 w 1120736"/>
              <a:gd name="connsiteY2" fmla="*/ 1120736 h 1120736"/>
              <a:gd name="connsiteX3" fmla="*/ 0 w 1120736"/>
              <a:gd name="connsiteY3" fmla="*/ 560368 h 112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0736" h="1120736">
                <a:moveTo>
                  <a:pt x="560368" y="0"/>
                </a:moveTo>
                <a:lnTo>
                  <a:pt x="1120736" y="560368"/>
                </a:lnTo>
                <a:lnTo>
                  <a:pt x="560368" y="1120736"/>
                </a:lnTo>
                <a:lnTo>
                  <a:pt x="0" y="560368"/>
                </a:lnTo>
                <a:close/>
              </a:path>
            </a:pathLst>
          </a:custGeom>
          <a:solidFill>
            <a:srgbClr val="FFBE16"/>
          </a:solidFill>
          <a:ln>
            <a:noFill/>
          </a:ln>
        </p:spPr>
        <p:style>
          <a:lnRef idx="2">
            <a:srgbClr val="2CBEBB">
              <a:shade val="50000"/>
            </a:srgbClr>
          </a:lnRef>
          <a:fillRef idx="1">
            <a:srgbClr val="2CBEBB"/>
          </a:fillRef>
          <a:effectRef idx="0">
            <a:srgbClr val="2CBEBB"/>
          </a:effectRef>
          <a:fontRef idx="minor">
            <a:srgbClr val="FFFFFF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sz="3200" b="1" dirty="0">
                <a:solidFill>
                  <a:srgbClr val="FFFFFF"/>
                </a:solidFill>
              </a:rPr>
              <a:t>4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cxnSp>
        <p:nvCxnSpPr>
          <p:cNvPr id="34" name="直接连接符 33"/>
          <p:cNvCxnSpPr/>
          <p:nvPr>
            <p:custDataLst>
              <p:tags r:id="rId20"/>
            </p:custDataLst>
          </p:nvPr>
        </p:nvCxnSpPr>
        <p:spPr>
          <a:xfrm flipV="1">
            <a:off x="2951098" y="5179019"/>
            <a:ext cx="242707" cy="256667"/>
          </a:xfrm>
          <a:prstGeom prst="line">
            <a:avLst/>
          </a:prstGeom>
          <a:ln w="28575">
            <a:solidFill>
              <a:srgbClr val="FFBE16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35" name="直接连接符 34"/>
          <p:cNvCxnSpPr/>
          <p:nvPr>
            <p:custDataLst>
              <p:tags r:id="rId21"/>
            </p:custDataLst>
          </p:nvPr>
        </p:nvCxnSpPr>
        <p:spPr>
          <a:xfrm flipV="1">
            <a:off x="3207766" y="5949021"/>
            <a:ext cx="242707" cy="256667"/>
          </a:xfrm>
          <a:prstGeom prst="line">
            <a:avLst/>
          </a:prstGeom>
          <a:ln w="28575">
            <a:solidFill>
              <a:srgbClr val="FFBE16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36" name="直接连接符 35"/>
          <p:cNvCxnSpPr/>
          <p:nvPr>
            <p:custDataLst>
              <p:tags r:id="rId22"/>
            </p:custDataLst>
          </p:nvPr>
        </p:nvCxnSpPr>
        <p:spPr>
          <a:xfrm rot="16200000" flipV="1">
            <a:off x="3471413" y="5428706"/>
            <a:ext cx="242707" cy="256667"/>
          </a:xfrm>
          <a:prstGeom prst="line">
            <a:avLst/>
          </a:prstGeom>
          <a:ln w="28575">
            <a:solidFill>
              <a:srgbClr val="FFBE16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cxnSp>
        <p:nvCxnSpPr>
          <p:cNvPr id="37" name="直接连接符 36"/>
          <p:cNvCxnSpPr/>
          <p:nvPr>
            <p:custDataLst>
              <p:tags r:id="rId23"/>
            </p:custDataLst>
          </p:nvPr>
        </p:nvCxnSpPr>
        <p:spPr>
          <a:xfrm rot="16200000" flipV="1">
            <a:off x="2701413" y="5699333"/>
            <a:ext cx="242707" cy="256667"/>
          </a:xfrm>
          <a:prstGeom prst="line">
            <a:avLst/>
          </a:prstGeom>
          <a:ln w="28575">
            <a:solidFill>
              <a:srgbClr val="FFBE16">
                <a:lumMod val="20000"/>
                <a:lumOff val="80000"/>
              </a:srgbClr>
            </a:solidFill>
          </a:ln>
        </p:spPr>
        <p:style>
          <a:lnRef idx="1">
            <a:srgbClr val="2CBEBB"/>
          </a:lnRef>
          <a:fillRef idx="0">
            <a:srgbClr val="2CBEBB"/>
          </a:fillRef>
          <a:effectRef idx="0">
            <a:srgbClr val="2CBEBB"/>
          </a:effectRef>
          <a:fontRef idx="minor">
            <a:srgbClr val="5F5F5F"/>
          </a:fontRef>
        </p:style>
      </p:cxnSp>
      <p:sp>
        <p:nvSpPr>
          <p:cNvPr id="32" name="文本框 31"/>
          <p:cNvSpPr txBox="1"/>
          <p:nvPr>
            <p:custDataLst>
              <p:tags r:id="rId24"/>
            </p:custDataLst>
          </p:nvPr>
        </p:nvSpPr>
        <p:spPr>
          <a:xfrm>
            <a:off x="3935558" y="5276596"/>
            <a:ext cx="5092251" cy="79799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sym typeface="+mn-ea"/>
              </a:rPr>
              <a:t>保持工作环境清洁有序。</a:t>
            </a:r>
            <a:endParaRPr lang="en-US" altLang="zh-C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9016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zh-CN" altLang="zh-CN" sz="960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谢谢大家</a:t>
            </a:r>
            <a:endParaRPr lang="zh-CN" altLang="zh-CN" sz="960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10240,&quot;width&quot;:10240}"/>
</p:tagLst>
</file>

<file path=ppt/tags/tag2.xml><?xml version="1.0" encoding="utf-8"?>
<p:tagLst xmlns:p="http://schemas.openxmlformats.org/presentationml/2006/main">
  <p:tag name="KSO_WM_UNIT_PLACING_PICTURE_USER_VIEWPORT" val="{&quot;height&quot;:10240,&quot;width&quot;:10240}"/>
</p:tagLst>
</file>

<file path=ppt/tags/tag3.xml><?xml version="1.0" encoding="utf-8"?>
<p:tagLst xmlns:p="http://schemas.openxmlformats.org/presentationml/2006/main">
  <p:tag name="KSO_WM_UNIT_PLACING_PICTURE_USER_VIEWPORT" val="{&quot;height&quot;:10240,&quot;width&quot;:10240}"/>
</p:tagLst>
</file>

<file path=ppt/tags/tag4.xml><?xml version="1.0" encoding="utf-8"?>
<p:tagLst xmlns:p="http://schemas.openxmlformats.org/presentationml/2006/main">
  <p:tag name="KSO_WM_UNIT_PLACING_PICTURE_USER_VIEWPORT" val="{&quot;height&quot;:10240,&quot;width&quot;:10240}"/>
</p:tagLst>
</file>

<file path=ppt/tags/tag5.xml><?xml version="1.0" encoding="utf-8"?>
<p:tagLst xmlns:p="http://schemas.openxmlformats.org/presentationml/2006/main">
  <p:tag name="KSO_WM_TAG_VERSION" val="1.0"/>
  <p:tag name="KSO_WM_TEMPLATE_CATEGORY" val="diagram"/>
  <p:tag name="KSO_WM_TEMPLATE_INDEX" val="787"/>
  <p:tag name="KSO_WM_UNIT_TYPE" val="l_h_f"/>
  <p:tag name="KSO_WM_UNIT_INDEX" val="1_1_1"/>
  <p:tag name="KSO_WM_UNIT_ID" val="263*l_h_f*1_1_1"/>
  <p:tag name="KSO_WM_UNIT_CLEAR" val="1"/>
  <p:tag name="KSO_WM_UNIT_LAYERLEVEL" val="1_1_1"/>
  <p:tag name="KSO_WM_UNIT_VALUE" val="31"/>
  <p:tag name="KSO_WM_UNIT_HIGHLIGHT" val="0"/>
  <p:tag name="KSO_WM_UNIT_COMPATIBLE" val="0"/>
  <p:tag name="KSO_WM_BEAUTIFY_FLAG" val="#wm#"/>
  <p:tag name="KSO_WM_UNIT_PRESET_TEXT_INDEX" val="4"/>
  <p:tag name="KSO_WM_UNIT_PRESET_TEXT_LEN" val="36"/>
  <p:tag name="KSO_WM_DIAGRAM_GROUP_CODE" val="l1-1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6.xml><?xml version="1.0" encoding="utf-8"?>
<p:tagLst xmlns:p="http://schemas.openxmlformats.org/presentationml/2006/main">
  <p:tag name="KSO_WM_TAG_VERSION" val="1.0"/>
  <p:tag name="KSO_WM_TEMPLATE_CATEGORY" val="diagram"/>
  <p:tag name="KSO_WM_TEMPLATE_INDEX" val="787"/>
  <p:tag name="KSO_WM_UNIT_TYPE" val="l_h_f"/>
  <p:tag name="KSO_WM_UNIT_INDEX" val="1_2_1"/>
  <p:tag name="KSO_WM_UNIT_ID" val="263*l_h_f*1_2_1"/>
  <p:tag name="KSO_WM_UNIT_CLEAR" val="1"/>
  <p:tag name="KSO_WM_UNIT_LAYERLEVEL" val="1_1_1"/>
  <p:tag name="KSO_WM_UNIT_VALUE" val="29"/>
  <p:tag name="KSO_WM_UNIT_HIGHLIGHT" val="0"/>
  <p:tag name="KSO_WM_UNIT_COMPATIBLE" val="0"/>
  <p:tag name="KSO_WM_BEAUTIFY_FLAG" val="#wm#"/>
  <p:tag name="KSO_WM_UNIT_PRESET_TEXT_INDEX" val="4"/>
  <p:tag name="KSO_WM_UNIT_PRESET_TEXT_LEN" val="36"/>
  <p:tag name="KSO_WM_DIAGRAM_GROUP_CODE" val="l1-1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7.xml><?xml version="1.0" encoding="utf-8"?>
<p:tagLst xmlns:p="http://schemas.openxmlformats.org/presentationml/2006/main">
  <p:tag name="KSO_WM_TAG_VERSION" val="1.0"/>
  <p:tag name="KSO_WM_TEMPLATE_CATEGORY" val="diagram"/>
  <p:tag name="KSO_WM_TEMPLATE_INDEX" val="787"/>
  <p:tag name="KSO_WM_UNIT_TYPE" val="l_h_f"/>
  <p:tag name="KSO_WM_UNIT_INDEX" val="1_3_1"/>
  <p:tag name="KSO_WM_UNIT_ID" val="263*l_h_f*1_3_1"/>
  <p:tag name="KSO_WM_UNIT_CLEAR" val="1"/>
  <p:tag name="KSO_WM_UNIT_LAYERLEVEL" val="1_1_1"/>
  <p:tag name="KSO_WM_UNIT_VALUE" val="27"/>
  <p:tag name="KSO_WM_UNIT_HIGHLIGHT" val="0"/>
  <p:tag name="KSO_WM_UNIT_COMPATIBLE" val="0"/>
  <p:tag name="KSO_WM_BEAUTIFY_FLAG" val="#wm#"/>
  <p:tag name="KSO_WM_UNIT_PRESET_TEXT_INDEX" val="4"/>
  <p:tag name="KSO_WM_UNIT_PRESET_TEXT_LEN" val="36"/>
  <p:tag name="KSO_WM_DIAGRAM_GROUP_CODE" val="l1-1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8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i"/>
  <p:tag name="KSO_WM_UNIT_INDEX" val="1_1"/>
  <p:tag name="KSO_WM_UNIT_ID" val="257*m_i*1_1"/>
  <p:tag name="KSO_WM_UNIT_CLEAR" val="1"/>
  <p:tag name="KSO_WM_UNIT_LAYERLEVEL" val="1_1"/>
  <p:tag name="KSO_WM_BEAUTIFY_FLAG" val="#wm#"/>
  <p:tag name="KSO_WM_DIAGRAM_GROUP_CODE" val="m1-1"/>
  <p:tag name="KSO_WM_UNIT_USESOURCEFORMAT_APPLY" val="0"/>
</p:tagLst>
</file>

<file path=ppt/tags/tag9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i"/>
  <p:tag name="KSO_WM_UNIT_INDEX" val="1_2"/>
  <p:tag name="KSO_WM_UNIT_ID" val="257*m_i*1_2"/>
  <p:tag name="KSO_WM_UNIT_CLEAR" val="1"/>
  <p:tag name="KSO_WM_UNIT_LAYERLEVEL" val="1_1"/>
  <p:tag name="KSO_WM_BEAUTIFY_FLAG" val="#wm#"/>
  <p:tag name="KSO_WM_DIAGRAM_GROUP_CODE" val="m1-1"/>
  <p:tag name="KSO_WM_UNIT_USESOURCEFORMAT_APPLY" val="0"/>
</p:tagLst>
</file>

<file path=ppt/tags/tag10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i"/>
  <p:tag name="KSO_WM_UNIT_INDEX" val="1_3"/>
  <p:tag name="KSO_WM_UNIT_ID" val="257*m_i*1_3"/>
  <p:tag name="KSO_WM_UNIT_CLEAR" val="1"/>
  <p:tag name="KSO_WM_UNIT_LAYERLEVEL" val="1_1"/>
  <p:tag name="KSO_WM_BEAUTIFY_FLAG" val="#wm#"/>
  <p:tag name="KSO_WM_DIAGRAM_GROUP_CODE" val="m1-1"/>
  <p:tag name="KSO_WM_UNIT_USESOURCEFORMAT_APPLY" val="0"/>
</p:tagLst>
</file>

<file path=ppt/tags/tag11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i"/>
  <p:tag name="KSO_WM_UNIT_INDEX" val="1_4"/>
  <p:tag name="KSO_WM_UNIT_ID" val="257*m_i*1_4"/>
  <p:tag name="KSO_WM_UNIT_CLEAR" val="1"/>
  <p:tag name="KSO_WM_UNIT_LAYERLEVEL" val="1_1"/>
  <p:tag name="KSO_WM_BEAUTIFY_FLAG" val="#wm#"/>
  <p:tag name="KSO_WM_DIAGRAM_GROUP_CODE" val="m1-1"/>
  <p:tag name="KSO_WM_UNIT_USESOURCEFORMAT_APPLY" val="0"/>
</p:tagLst>
</file>

<file path=ppt/tags/tag12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i"/>
  <p:tag name="KSO_WM_UNIT_INDEX" val="1_5"/>
  <p:tag name="KSO_WM_UNIT_ID" val="257*m_i*1_5"/>
  <p:tag name="KSO_WM_UNIT_CLEAR" val="1"/>
  <p:tag name="KSO_WM_UNIT_LAYERLEVEL" val="1_1"/>
  <p:tag name="KSO_WM_BEAUTIFY_FLAG" val="#wm#"/>
  <p:tag name="KSO_WM_DIAGRAM_GROUP_CODE" val="m1-1"/>
  <p:tag name="KSO_WM_UNIT_USESOURCEFORMAT_APPLY" val="0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56_4*i*6"/>
  <p:tag name="KSO_WM_TEMPLATE_CATEGORY" val="diagram"/>
  <p:tag name="KSO_WM_TEMPLATE_INDEX" val="160456"/>
  <p:tag name="KSO_WM_UNIT_INDEX" val="6"/>
</p:tagLst>
</file>

<file path=ppt/tags/tag14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h_a"/>
  <p:tag name="KSO_WM_UNIT_INDEX" val="1_1_1"/>
  <p:tag name="KSO_WM_UNIT_ID" val="257*m_h_a*1_1_1"/>
  <p:tag name="KSO_WM_UNIT_CLEAR" val="1"/>
  <p:tag name="KSO_WM_UNIT_LAYERLEVEL" val="1_1_1"/>
  <p:tag name="KSO_WM_UNIT_VALUE" val="18"/>
  <p:tag name="KSO_WM_UNIT_HIGHLIGHT" val="0"/>
  <p:tag name="KSO_WM_UNIT_COMPATIBLE" val="0"/>
  <p:tag name="KSO_WM_UNIT_PRESET_TEXT" val="LOREM IPSUM"/>
  <p:tag name="KSO_WM_BEAUTIFY_FLAG" val="#wm#"/>
  <p:tag name="KSO_WM_DIAGRAM_GROUP_CODE" val="m1-1"/>
  <p:tag name="KSO_WM_UNIT_TEXT_FILL_FORE_SCHEMECOLOR_INDEX" val="5"/>
  <p:tag name="KSO_WM_UNIT_TEXT_FILL_TYPE" val="1"/>
  <p:tag name="KSO_WM_UNIT_USESOURCEFORMAT_APPLY" val="0"/>
</p:tagLst>
</file>

<file path=ppt/tags/tag15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i"/>
  <p:tag name="KSO_WM_UNIT_INDEX" val="1_6"/>
  <p:tag name="KSO_WM_UNIT_ID" val="257*m_i*1_6"/>
  <p:tag name="KSO_WM_UNIT_CLEAR" val="1"/>
  <p:tag name="KSO_WM_UNIT_LAYERLEVEL" val="1_1"/>
  <p:tag name="KSO_WM_BEAUTIFY_FLAG" val="#wm#"/>
  <p:tag name="KSO_WM_DIAGRAM_GROUP_CODE" val="m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1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56_4*i*13"/>
  <p:tag name="KSO_WM_TEMPLATE_CATEGORY" val="diagram"/>
  <p:tag name="KSO_WM_TEMPLATE_INDEX" val="160456"/>
  <p:tag name="KSO_WM_UNIT_INDEX" val="13"/>
</p:tagLst>
</file>

<file path=ppt/tags/tag17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h_a"/>
  <p:tag name="KSO_WM_UNIT_INDEX" val="1_2_1"/>
  <p:tag name="KSO_WM_UNIT_ID" val="257*m_h_a*1_2_1"/>
  <p:tag name="KSO_WM_UNIT_CLEAR" val="1"/>
  <p:tag name="KSO_WM_UNIT_LAYERLEVEL" val="1_1_1"/>
  <p:tag name="KSO_WM_UNIT_VALUE" val="18"/>
  <p:tag name="KSO_WM_UNIT_HIGHLIGHT" val="0"/>
  <p:tag name="KSO_WM_UNIT_COMPATIBLE" val="0"/>
  <p:tag name="KSO_WM_UNIT_PRESET_TEXT" val="LOREM IPSUM"/>
  <p:tag name="KSO_WM_BEAUTIFY_FLAG" val="#wm#"/>
  <p:tag name="KSO_WM_DIAGRAM_GROUP_CODE" val="m1-1"/>
  <p:tag name="KSO_WM_UNIT_TEXT_FILL_FORE_SCHEMECOLOR_INDEX" val="5"/>
  <p:tag name="KSO_WM_UNIT_TEXT_FILL_TYPE" val="1"/>
  <p:tag name="KSO_WM_UNIT_USESOURCEFORMAT_APPLY" val="0"/>
</p:tagLst>
</file>

<file path=ppt/tags/tag18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i"/>
  <p:tag name="KSO_WM_UNIT_INDEX" val="1_7"/>
  <p:tag name="KSO_WM_UNIT_ID" val="257*m_i*1_7"/>
  <p:tag name="KSO_WM_UNIT_CLEAR" val="1"/>
  <p:tag name="KSO_WM_UNIT_LAYERLEVEL" val="1_1"/>
  <p:tag name="KSO_WM_BEAUTIFY_FLAG" val="#wm#"/>
  <p:tag name="KSO_WM_DIAGRAM_GROUP_CODE" val="m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1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56_4*i*20"/>
  <p:tag name="KSO_WM_TEMPLATE_CATEGORY" val="diagram"/>
  <p:tag name="KSO_WM_TEMPLATE_INDEX" val="160456"/>
  <p:tag name="KSO_WM_UNIT_INDEX" val="20"/>
</p:tagLst>
</file>

<file path=ppt/tags/tag20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h_a"/>
  <p:tag name="KSO_WM_UNIT_INDEX" val="1_3_1"/>
  <p:tag name="KSO_WM_UNIT_ID" val="257*m_h_a*1_3_1"/>
  <p:tag name="KSO_WM_UNIT_CLEAR" val="1"/>
  <p:tag name="KSO_WM_UNIT_LAYERLEVEL" val="1_1_1"/>
  <p:tag name="KSO_WM_UNIT_VALUE" val="18"/>
  <p:tag name="KSO_WM_UNIT_HIGHLIGHT" val="0"/>
  <p:tag name="KSO_WM_UNIT_COMPATIBLE" val="0"/>
  <p:tag name="KSO_WM_UNIT_PRESET_TEXT" val="LOREM IPSUM"/>
  <p:tag name="KSO_WM_BEAUTIFY_FLAG" val="#wm#"/>
  <p:tag name="KSO_WM_DIAGRAM_GROUP_CODE" val="m1-1"/>
  <p:tag name="KSO_WM_UNIT_TEXT_FILL_FORE_SCHEMECOLOR_INDEX" val="5"/>
  <p:tag name="KSO_WM_UNIT_TEXT_FILL_TYPE" val="1"/>
  <p:tag name="KSO_WM_UNIT_USESOURCEFORMAT_APPLY" val="0"/>
</p:tagLst>
</file>

<file path=ppt/tags/tag21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i"/>
  <p:tag name="KSO_WM_UNIT_INDEX" val="1_8"/>
  <p:tag name="KSO_WM_UNIT_ID" val="257*m_i*1_8"/>
  <p:tag name="KSO_WM_UNIT_CLEAR" val="1"/>
  <p:tag name="KSO_WM_UNIT_LAYERLEVEL" val="1_1"/>
  <p:tag name="KSO_WM_BEAUTIFY_FLAG" val="#wm#"/>
  <p:tag name="KSO_WM_DIAGRAM_GROUP_CODE" val="m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2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56_4*i*27"/>
  <p:tag name="KSO_WM_TEMPLATE_CATEGORY" val="diagram"/>
  <p:tag name="KSO_WM_TEMPLATE_INDEX" val="160456"/>
  <p:tag name="KSO_WM_UNIT_INDEX" val="27"/>
</p:tagLst>
</file>

<file path=ppt/tags/tag23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h_a"/>
  <p:tag name="KSO_WM_UNIT_INDEX" val="1_4_1"/>
  <p:tag name="KSO_WM_UNIT_ID" val="257*m_h_a*1_4_1"/>
  <p:tag name="KSO_WM_UNIT_CLEAR" val="1"/>
  <p:tag name="KSO_WM_UNIT_LAYERLEVEL" val="1_1_1"/>
  <p:tag name="KSO_WM_UNIT_VALUE" val="18"/>
  <p:tag name="KSO_WM_UNIT_HIGHLIGHT" val="0"/>
  <p:tag name="KSO_WM_UNIT_COMPATIBLE" val="0"/>
  <p:tag name="KSO_WM_UNIT_PRESET_TEXT" val="LOREM IPSUM"/>
  <p:tag name="KSO_WM_BEAUTIFY_FLAG" val="#wm#"/>
  <p:tag name="KSO_WM_DIAGRAM_GROUP_CODE" val="m1-1"/>
  <p:tag name="KSO_WM_UNIT_TEXT_FILL_FORE_SCHEMECOLOR_INDEX" val="5"/>
  <p:tag name="KSO_WM_UNIT_TEXT_FILL_TYPE" val="1"/>
  <p:tag name="KSO_WM_UNIT_USESOURCEFORMAT_APPLY" val="0"/>
</p:tagLst>
</file>

<file path=ppt/tags/tag24.xml><?xml version="1.0" encoding="utf-8"?>
<p:tagLst xmlns:p="http://schemas.openxmlformats.org/presentationml/2006/main">
  <p:tag name="KSO_WM_TAG_VERSION" val="1.0"/>
  <p:tag name="KSO_WM_TEMPLATE_CATEGORY" val="diagram"/>
  <p:tag name="KSO_WM_TEMPLATE_INDEX" val="160456"/>
  <p:tag name="KSO_WM_UNIT_TYPE" val="m_i"/>
  <p:tag name="KSO_WM_UNIT_INDEX" val="1_9"/>
  <p:tag name="KSO_WM_UNIT_ID" val="257*m_i*1_9"/>
  <p:tag name="KSO_WM_UNIT_CLEAR" val="1"/>
  <p:tag name="KSO_WM_UNIT_LAYERLEVEL" val="1_1"/>
  <p:tag name="KSO_WM_BEAUTIFY_FLAG" val="#wm#"/>
  <p:tag name="KSO_WM_DIAGRAM_GROUP_CODE" val="m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25.xml><?xml version="1.0" encoding="utf-8"?>
<p:tagLst xmlns:p="http://schemas.openxmlformats.org/presentationml/2006/main">
  <p:tag name="KSO_WM_UNIT_PLACING_PICTURE_USER_VIEWPORT" val="{&quot;height&quot;:10240,&quot;width&quot;:10240}"/>
</p:tagLst>
</file>

<file path=ppt/tags/tag26.xml><?xml version="1.0" encoding="utf-8"?>
<p:tagLst xmlns:p="http://schemas.openxmlformats.org/presentationml/2006/main">
  <p:tag name="KSO_WM_UNIT_PLACING_PICTURE_USER_VIEWPORT" val="{&quot;height&quot;:10240,&quot;width&quot;:10240}"/>
</p:tagLst>
</file>

<file path=ppt/tags/tag27.xml><?xml version="1.0" encoding="utf-8"?>
<p:tagLst xmlns:p="http://schemas.openxmlformats.org/presentationml/2006/main">
  <p:tag name="KSO_WM_UNIT_PLACING_PICTURE_USER_VIEWPORT" val="{&quot;height&quot;:10240,&quot;width&quot;:10240}"/>
</p:tagLst>
</file>

<file path=ppt/tags/tag28.xml><?xml version="1.0" encoding="utf-8"?>
<p:tagLst xmlns:p="http://schemas.openxmlformats.org/presentationml/2006/main">
  <p:tag name="KSO_WM_UNIT_PLACING_PICTURE_USER_VIEWPORT" val="{&quot;height&quot;:10240,&quot;width&quot;:10240}"/>
</p:tagLst>
</file>

<file path=ppt/tags/tag29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"/>
  <p:tag name="KSO_WM_UNIT_ID" val="259*m_i*1_1"/>
  <p:tag name="KSO_WM_UNIT_CLEAR" val="1"/>
  <p:tag name="KSO_WM_UNIT_LAYERLEVEL" val="1_1"/>
  <p:tag name="KSO_WM_BEAUTIFY_FLAG" val="#wm#"/>
  <p:tag name="KSO_WM_DIAGRAM_GROUP_CODE" val="m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30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2"/>
  <p:tag name="KSO_WM_UNIT_ID" val="259*m_i*1_2"/>
  <p:tag name="KSO_WM_UNIT_CLEAR" val="1"/>
  <p:tag name="KSO_WM_UNIT_LAYERLEVEL" val="1_1"/>
  <p:tag name="KSO_WM_BEAUTIFY_FLAG" val="#wm#"/>
  <p:tag name="KSO_WM_DIAGRAM_GROUP_CODE" val="m1-1"/>
  <p:tag name="KSO_WM_UNIT_LINE_FORE_SCHEMECOLOR_INDEX" val="5"/>
  <p:tag name="KSO_WM_UNIT_LINE_FILL_TYPE" val="2"/>
</p:tagLst>
</file>

<file path=ppt/tags/tag31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3"/>
  <p:tag name="KSO_WM_UNIT_ID" val="259*m_i*1_3"/>
  <p:tag name="KSO_WM_UNIT_CLEAR" val="1"/>
  <p:tag name="KSO_WM_UNIT_LAYERLEVEL" val="1_1"/>
  <p:tag name="KSO_WM_BEAUTIFY_FLAG" val="#wm#"/>
  <p:tag name="KSO_WM_DIAGRAM_GROUP_CODE" val="m1-1"/>
  <p:tag name="KSO_WM_UNIT_LINE_FORE_SCHEMECOLOR_INDEX" val="5"/>
  <p:tag name="KSO_WM_UNIT_LINE_FILL_TYPE" val="2"/>
</p:tagLst>
</file>

<file path=ppt/tags/tag32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4"/>
  <p:tag name="KSO_WM_UNIT_ID" val="259*m_i*1_4"/>
  <p:tag name="KSO_WM_UNIT_CLEAR" val="1"/>
  <p:tag name="KSO_WM_UNIT_LAYERLEVEL" val="1_1"/>
  <p:tag name="KSO_WM_BEAUTIFY_FLAG" val="#wm#"/>
  <p:tag name="KSO_WM_DIAGRAM_GROUP_CODE" val="m1-1"/>
  <p:tag name="KSO_WM_UNIT_LINE_FORE_SCHEMECOLOR_INDEX" val="5"/>
  <p:tag name="KSO_WM_UNIT_LINE_FILL_TYPE" val="2"/>
</p:tagLst>
</file>

<file path=ppt/tags/tag33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5"/>
  <p:tag name="KSO_WM_UNIT_ID" val="259*m_i*1_5"/>
  <p:tag name="KSO_WM_UNIT_CLEAR" val="1"/>
  <p:tag name="KSO_WM_UNIT_LAYERLEVEL" val="1_1"/>
  <p:tag name="KSO_WM_BEAUTIFY_FLAG" val="#wm#"/>
  <p:tag name="KSO_WM_DIAGRAM_GROUP_CODE" val="m1-1"/>
  <p:tag name="KSO_WM_UNIT_LINE_FORE_SCHEMECOLOR_INDEX" val="5"/>
  <p:tag name="KSO_WM_UNIT_LINE_FILL_TYPE" val="2"/>
</p:tagLst>
</file>

<file path=ppt/tags/tag34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h_f"/>
  <p:tag name="KSO_WM_UNIT_INDEX" val="1_1_1"/>
  <p:tag name="KSO_WM_UNIT_ID" val="259*m_h_f*1_1_1"/>
  <p:tag name="KSO_WM_UNIT_CLEAR" val="1"/>
  <p:tag name="KSO_WM_UNIT_LAYERLEVEL" val="1_1_1"/>
  <p:tag name="KSO_WM_UNIT_VALUE" val="38"/>
  <p:tag name="KSO_WM_UNIT_HIGHLIGHT" val="0"/>
  <p:tag name="KSO_WM_UNIT_COMPATIBLE" val="0"/>
  <p:tag name="KSO_WM_UNIT_PRESET_TEXT" val="LOREM IPSUM DOLOR SIT AMET, CONSECTETUR ADIPISICING ELIT, SED"/>
  <p:tag name="KSO_WM_BEAUTIFY_FLAG" val="#wm#"/>
  <p:tag name="KSO_WM_DIAGRAM_GROUP_CODE" val="m1-1"/>
  <p:tag name="KSO_WM_UNIT_TEXT_FILL_FORE_SCHEMECOLOR_INDEX" val="13"/>
  <p:tag name="KSO_WM_UNIT_TEXT_FILL_TYPE" val="1"/>
</p:tagLst>
</file>

<file path=ppt/tags/tag35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6"/>
  <p:tag name="KSO_WM_UNIT_ID" val="259*m_i*1_6"/>
  <p:tag name="KSO_WM_UNIT_CLEAR" val="1"/>
  <p:tag name="KSO_WM_UNIT_LAYERLEVEL" val="1_1"/>
  <p:tag name="KSO_WM_BEAUTIFY_FLAG" val="#wm#"/>
  <p:tag name="KSO_WM_DIAGRAM_GROUP_CODE" val="m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36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7"/>
  <p:tag name="KSO_WM_UNIT_ID" val="259*m_i*1_7"/>
  <p:tag name="KSO_WM_UNIT_CLEAR" val="1"/>
  <p:tag name="KSO_WM_UNIT_LAYERLEVEL" val="1_1"/>
  <p:tag name="KSO_WM_BEAUTIFY_FLAG" val="#wm#"/>
  <p:tag name="KSO_WM_DIAGRAM_GROUP_CODE" val="m1-1"/>
  <p:tag name="KSO_WM_UNIT_LINE_FORE_SCHEMECOLOR_INDEX" val="6"/>
  <p:tag name="KSO_WM_UNIT_LINE_FILL_TYPE" val="2"/>
</p:tagLst>
</file>

<file path=ppt/tags/tag37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8"/>
  <p:tag name="KSO_WM_UNIT_ID" val="259*m_i*1_8"/>
  <p:tag name="KSO_WM_UNIT_CLEAR" val="1"/>
  <p:tag name="KSO_WM_UNIT_LAYERLEVEL" val="1_1"/>
  <p:tag name="KSO_WM_BEAUTIFY_FLAG" val="#wm#"/>
  <p:tag name="KSO_WM_DIAGRAM_GROUP_CODE" val="m1-1"/>
  <p:tag name="KSO_WM_UNIT_LINE_FORE_SCHEMECOLOR_INDEX" val="6"/>
  <p:tag name="KSO_WM_UNIT_LINE_FILL_TYPE" val="2"/>
</p:tagLst>
</file>

<file path=ppt/tags/tag38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9"/>
  <p:tag name="KSO_WM_UNIT_ID" val="259*m_i*1_9"/>
  <p:tag name="KSO_WM_UNIT_CLEAR" val="1"/>
  <p:tag name="KSO_WM_UNIT_LAYERLEVEL" val="1_1"/>
  <p:tag name="KSO_WM_BEAUTIFY_FLAG" val="#wm#"/>
  <p:tag name="KSO_WM_DIAGRAM_GROUP_CODE" val="m1-1"/>
  <p:tag name="KSO_WM_UNIT_LINE_FORE_SCHEMECOLOR_INDEX" val="6"/>
  <p:tag name="KSO_WM_UNIT_LINE_FILL_TYPE" val="2"/>
</p:tagLst>
</file>

<file path=ppt/tags/tag39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0"/>
  <p:tag name="KSO_WM_UNIT_ID" val="259*m_i*1_10"/>
  <p:tag name="KSO_WM_UNIT_CLEAR" val="1"/>
  <p:tag name="KSO_WM_UNIT_LAYERLEVEL" val="1_1"/>
  <p:tag name="KSO_WM_BEAUTIFY_FLAG" val="#wm#"/>
  <p:tag name="KSO_WM_DIAGRAM_GROUP_CODE" val="m1-1"/>
  <p:tag name="KSO_WM_UNIT_LINE_FORE_SCHEMECOLOR_INDEX" val="6"/>
  <p:tag name="KSO_WM_UNIT_LINE_FILL_TYPE" val="2"/>
</p:tagLst>
</file>

<file path=ppt/tags/tag40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h_f"/>
  <p:tag name="KSO_WM_UNIT_INDEX" val="1_2_1"/>
  <p:tag name="KSO_WM_UNIT_ID" val="259*m_h_f*1_2_1"/>
  <p:tag name="KSO_WM_UNIT_CLEAR" val="1"/>
  <p:tag name="KSO_WM_UNIT_LAYERLEVEL" val="1_1_1"/>
  <p:tag name="KSO_WM_UNIT_VALUE" val="38"/>
  <p:tag name="KSO_WM_UNIT_HIGHLIGHT" val="0"/>
  <p:tag name="KSO_WM_UNIT_COMPATIBLE" val="0"/>
  <p:tag name="KSO_WM_UNIT_PRESET_TEXT" val="LOREM IPSUM DOLOR SIT AMET, CONSECTETUR ADIPISICING ELIT, SED"/>
  <p:tag name="KSO_WM_BEAUTIFY_FLAG" val="#wm#"/>
  <p:tag name="KSO_WM_DIAGRAM_GROUP_CODE" val="m1-1"/>
  <p:tag name="KSO_WM_UNIT_TEXT_FILL_FORE_SCHEMECOLOR_INDEX" val="13"/>
  <p:tag name="KSO_WM_UNIT_TEXT_FILL_TYPE" val="1"/>
</p:tagLst>
</file>

<file path=ppt/tags/tag41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1"/>
  <p:tag name="KSO_WM_UNIT_ID" val="259*m_i*1_11"/>
  <p:tag name="KSO_WM_UNIT_CLEAR" val="1"/>
  <p:tag name="KSO_WM_UNIT_LAYERLEVEL" val="1_1"/>
  <p:tag name="KSO_WM_BEAUTIFY_FLAG" val="#wm#"/>
  <p:tag name="KSO_WM_DIAGRAM_GROUP_CODE" val="m1-1"/>
  <p:tag name="KSO_WM_UNIT_FILL_FORE_SCHEMECOLOR_INDEX" val="7"/>
  <p:tag name="KSO_WM_UNIT_FILL_TYPE" val="1"/>
  <p:tag name="KSO_WM_UNIT_LINE_FORE_SCHEMECOLOR_INDEX" val="7"/>
  <p:tag name="KSO_WM_UNIT_LINE_FILL_TYPE" val="2"/>
  <p:tag name="KSO_WM_UNIT_TEXT_FILL_FORE_SCHEMECOLOR_INDEX" val="14"/>
  <p:tag name="KSO_WM_UNIT_TEXT_FILL_TYPE" val="1"/>
</p:tagLst>
</file>

<file path=ppt/tags/tag42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2"/>
  <p:tag name="KSO_WM_UNIT_ID" val="259*m_i*1_12"/>
  <p:tag name="KSO_WM_UNIT_CLEAR" val="1"/>
  <p:tag name="KSO_WM_UNIT_LAYERLEVEL" val="1_1"/>
  <p:tag name="KSO_WM_BEAUTIFY_FLAG" val="#wm#"/>
  <p:tag name="KSO_WM_DIAGRAM_GROUP_CODE" val="m1-1"/>
  <p:tag name="KSO_WM_UNIT_LINE_FORE_SCHEMECOLOR_INDEX" val="7"/>
  <p:tag name="KSO_WM_UNIT_LINE_FILL_TYPE" val="2"/>
</p:tagLst>
</file>

<file path=ppt/tags/tag43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3"/>
  <p:tag name="KSO_WM_UNIT_ID" val="259*m_i*1_13"/>
  <p:tag name="KSO_WM_UNIT_CLEAR" val="1"/>
  <p:tag name="KSO_WM_UNIT_LAYERLEVEL" val="1_1"/>
  <p:tag name="KSO_WM_BEAUTIFY_FLAG" val="#wm#"/>
  <p:tag name="KSO_WM_DIAGRAM_GROUP_CODE" val="m1-1"/>
  <p:tag name="KSO_WM_UNIT_LINE_FORE_SCHEMECOLOR_INDEX" val="7"/>
  <p:tag name="KSO_WM_UNIT_LINE_FILL_TYPE" val="2"/>
</p:tagLst>
</file>

<file path=ppt/tags/tag44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4"/>
  <p:tag name="KSO_WM_UNIT_ID" val="259*m_i*1_14"/>
  <p:tag name="KSO_WM_UNIT_CLEAR" val="1"/>
  <p:tag name="KSO_WM_UNIT_LAYERLEVEL" val="1_1"/>
  <p:tag name="KSO_WM_BEAUTIFY_FLAG" val="#wm#"/>
  <p:tag name="KSO_WM_DIAGRAM_GROUP_CODE" val="m1-1"/>
  <p:tag name="KSO_WM_UNIT_LINE_FORE_SCHEMECOLOR_INDEX" val="7"/>
  <p:tag name="KSO_WM_UNIT_LINE_FILL_TYPE" val="2"/>
</p:tagLst>
</file>

<file path=ppt/tags/tag45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5"/>
  <p:tag name="KSO_WM_UNIT_ID" val="259*m_i*1_15"/>
  <p:tag name="KSO_WM_UNIT_CLEAR" val="1"/>
  <p:tag name="KSO_WM_UNIT_LAYERLEVEL" val="1_1"/>
  <p:tag name="KSO_WM_BEAUTIFY_FLAG" val="#wm#"/>
  <p:tag name="KSO_WM_DIAGRAM_GROUP_CODE" val="m1-1"/>
  <p:tag name="KSO_WM_UNIT_LINE_FORE_SCHEMECOLOR_INDEX" val="7"/>
  <p:tag name="KSO_WM_UNIT_LINE_FILL_TYPE" val="2"/>
</p:tagLst>
</file>

<file path=ppt/tags/tag46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h_f"/>
  <p:tag name="KSO_WM_UNIT_INDEX" val="1_3_1"/>
  <p:tag name="KSO_WM_UNIT_ID" val="259*m_h_f*1_3_1"/>
  <p:tag name="KSO_WM_UNIT_CLEAR" val="1"/>
  <p:tag name="KSO_WM_UNIT_LAYERLEVEL" val="1_1_1"/>
  <p:tag name="KSO_WM_UNIT_VALUE" val="38"/>
  <p:tag name="KSO_WM_UNIT_HIGHLIGHT" val="0"/>
  <p:tag name="KSO_WM_UNIT_COMPATIBLE" val="0"/>
  <p:tag name="KSO_WM_UNIT_PRESET_TEXT" val="LOREM IPSUM DOLOR SIT AMET, CONSECTETUR ADIPISICING ELIT, SED"/>
  <p:tag name="KSO_WM_BEAUTIFY_FLAG" val="#wm#"/>
  <p:tag name="KSO_WM_DIAGRAM_GROUP_CODE" val="m1-1"/>
  <p:tag name="KSO_WM_UNIT_TEXT_FILL_FORE_SCHEMECOLOR_INDEX" val="13"/>
  <p:tag name="KSO_WM_UNIT_TEXT_FILL_TYPE" val="1"/>
</p:tagLst>
</file>

<file path=ppt/tags/tag47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6"/>
  <p:tag name="KSO_WM_UNIT_ID" val="259*m_i*1_16"/>
  <p:tag name="KSO_WM_UNIT_CLEAR" val="1"/>
  <p:tag name="KSO_WM_UNIT_LAYERLEVEL" val="1_1"/>
  <p:tag name="KSO_WM_BEAUTIFY_FLAG" val="#wm#"/>
  <p:tag name="KSO_WM_DIAGRAM_GROUP_CODE" val="m1-1"/>
  <p:tag name="KSO_WM_UNIT_FILL_FORE_SCHEMECOLOR_INDEX" val="8"/>
  <p:tag name="KSO_WM_UNIT_FILL_TYPE" val="1"/>
  <p:tag name="KSO_WM_UNIT_TEXT_FILL_FORE_SCHEMECOLOR_INDEX" val="14"/>
  <p:tag name="KSO_WM_UNIT_TEXT_FILL_TYPE" val="1"/>
</p:tagLst>
</file>

<file path=ppt/tags/tag48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7"/>
  <p:tag name="KSO_WM_UNIT_ID" val="259*m_i*1_17"/>
  <p:tag name="KSO_WM_UNIT_CLEAR" val="1"/>
  <p:tag name="KSO_WM_UNIT_LAYERLEVEL" val="1_1"/>
  <p:tag name="KSO_WM_BEAUTIFY_FLAG" val="#wm#"/>
  <p:tag name="KSO_WM_DIAGRAM_GROUP_CODE" val="m1-1"/>
  <p:tag name="KSO_WM_UNIT_LINE_FORE_SCHEMECOLOR_INDEX" val="8"/>
  <p:tag name="KSO_WM_UNIT_LINE_FILL_TYPE" val="2"/>
</p:tagLst>
</file>

<file path=ppt/tags/tag49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8"/>
  <p:tag name="KSO_WM_UNIT_ID" val="259*m_i*1_18"/>
  <p:tag name="KSO_WM_UNIT_CLEAR" val="1"/>
  <p:tag name="KSO_WM_UNIT_LAYERLEVEL" val="1_1"/>
  <p:tag name="KSO_WM_BEAUTIFY_FLAG" val="#wm#"/>
  <p:tag name="KSO_WM_DIAGRAM_GROUP_CODE" val="m1-1"/>
  <p:tag name="KSO_WM_UNIT_LINE_FORE_SCHEMECOLOR_INDEX" val="8"/>
  <p:tag name="KSO_WM_UNIT_LINE_FILL_TYPE" val="2"/>
</p:tagLst>
</file>

<file path=ppt/tags/tag50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19"/>
  <p:tag name="KSO_WM_UNIT_ID" val="259*m_i*1_19"/>
  <p:tag name="KSO_WM_UNIT_CLEAR" val="1"/>
  <p:tag name="KSO_WM_UNIT_LAYERLEVEL" val="1_1"/>
  <p:tag name="KSO_WM_BEAUTIFY_FLAG" val="#wm#"/>
  <p:tag name="KSO_WM_DIAGRAM_GROUP_CODE" val="m1-1"/>
  <p:tag name="KSO_WM_UNIT_LINE_FORE_SCHEMECOLOR_INDEX" val="8"/>
  <p:tag name="KSO_WM_UNIT_LINE_FILL_TYPE" val="2"/>
</p:tagLst>
</file>

<file path=ppt/tags/tag51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i"/>
  <p:tag name="KSO_WM_UNIT_INDEX" val="1_20"/>
  <p:tag name="KSO_WM_UNIT_ID" val="259*m_i*1_20"/>
  <p:tag name="KSO_WM_UNIT_CLEAR" val="1"/>
  <p:tag name="KSO_WM_UNIT_LAYERLEVEL" val="1_1"/>
  <p:tag name="KSO_WM_BEAUTIFY_FLAG" val="#wm#"/>
  <p:tag name="KSO_WM_DIAGRAM_GROUP_CODE" val="m1-1"/>
  <p:tag name="KSO_WM_UNIT_LINE_FORE_SCHEMECOLOR_INDEX" val="8"/>
  <p:tag name="KSO_WM_UNIT_LINE_FILL_TYPE" val="2"/>
</p:tagLst>
</file>

<file path=ppt/tags/tag52.xml><?xml version="1.0" encoding="utf-8"?>
<p:tagLst xmlns:p="http://schemas.openxmlformats.org/presentationml/2006/main">
  <p:tag name="KSO_WM_TAG_VERSION" val="1.0"/>
  <p:tag name="KSO_WM_TEMPLATE_CATEGORY" val="diagram"/>
  <p:tag name="KSO_WM_TEMPLATE_INDEX" val="160431"/>
  <p:tag name="KSO_WM_UNIT_TYPE" val="m_h_f"/>
  <p:tag name="KSO_WM_UNIT_INDEX" val="1_4_1"/>
  <p:tag name="KSO_WM_UNIT_ID" val="259*m_h_f*1_4_1"/>
  <p:tag name="KSO_WM_UNIT_CLEAR" val="1"/>
  <p:tag name="KSO_WM_UNIT_LAYERLEVEL" val="1_1_1"/>
  <p:tag name="KSO_WM_UNIT_VALUE" val="38"/>
  <p:tag name="KSO_WM_UNIT_HIGHLIGHT" val="0"/>
  <p:tag name="KSO_WM_UNIT_COMPATIBLE" val="0"/>
  <p:tag name="KSO_WM_UNIT_PRESET_TEXT" val="LOREM IPSUM DOLOR SIT AMET, CONSECTETUR ADIPISICING ELIT, SED"/>
  <p:tag name="KSO_WM_BEAUTIFY_FLAG" val="#wm#"/>
  <p:tag name="KSO_WM_DIAGRAM_GROUP_CODE" val="m1-1"/>
  <p:tag name="KSO_WM_UNIT_TEXT_FILL_FORE_SCHEMECOLOR_INDEX" val="13"/>
  <p:tag name="KSO_WM_UNIT_TEXT_FILL_TYPE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1590</Words>
  <Application>WPS 演示</Application>
  <PresentationFormat>自定义</PresentationFormat>
  <Paragraphs>196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9" baseType="lpstr">
      <vt:lpstr>Arial</vt:lpstr>
      <vt:lpstr>宋体</vt:lpstr>
      <vt:lpstr>Wingdings</vt:lpstr>
      <vt:lpstr>Calibri</vt:lpstr>
      <vt:lpstr>Calibri Light</vt:lpstr>
      <vt:lpstr>微软雅黑</vt:lpstr>
      <vt:lpstr>Arial Unicode MS</vt:lpstr>
      <vt:lpstr>黑体</vt:lpstr>
      <vt:lpstr>Office 主题</vt:lpstr>
      <vt:lpstr>车工高级职业技能等级</vt:lpstr>
      <vt:lpstr>第1章  职业道德</vt:lpstr>
      <vt:lpstr>第1节 职业道德的基本知识</vt:lpstr>
      <vt:lpstr>一、道德的定义和作用</vt:lpstr>
      <vt:lpstr>PowerPoint 演示文稿</vt:lpstr>
      <vt:lpstr>二、职业道德与市场经济</vt:lpstr>
      <vt:lpstr>PowerPoint 演示文稿</vt:lpstr>
      <vt:lpstr>1.职业道德是企业文化的重要组成部分</vt:lpstr>
      <vt:lpstr>2.职业道德是增强企业凝聚力的手段</vt:lpstr>
      <vt:lpstr>3.职业道德可以提高企业的市场竞争力</vt:lpstr>
      <vt:lpstr>PowerPoint 演示文稿</vt:lpstr>
      <vt:lpstr>2.职业理想的树立</vt:lpstr>
      <vt:lpstr>职业理想有初、中、高三个层次</vt:lpstr>
      <vt:lpstr>3.提高道德水平是人格升华的重要途径</vt:lpstr>
      <vt:lpstr>四、职业道德修养</vt:lpstr>
      <vt:lpstr>PowerPoint 演示文稿</vt:lpstr>
      <vt:lpstr>达到职业境界的要素</vt:lpstr>
      <vt:lpstr>2.职业道德修养途径</vt:lpstr>
      <vt:lpstr>3.职业道德修养的方法</vt:lpstr>
      <vt:lpstr>第2节 职业守则</vt:lpstr>
      <vt:lpstr>一、爱国守法</vt:lpstr>
      <vt:lpstr>PowerPoint 演示文稿</vt:lpstr>
      <vt:lpstr>PowerPoint 演示文稿</vt:lpstr>
      <vt:lpstr>3.爱国守法是做好本职工作的前提</vt:lpstr>
      <vt:lpstr>PowerPoint 演示文稿</vt:lpstr>
      <vt:lpstr>PowerPoint 演示文稿</vt:lpstr>
      <vt:lpstr>二、爱岗敬业</vt:lpstr>
      <vt:lpstr>PowerPoint 演示文稿</vt:lpstr>
      <vt:lpstr>爱岗敬业的具体表现</vt:lpstr>
      <vt:lpstr>谢谢大家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凌家小诗儿</cp:lastModifiedBy>
  <cp:revision>29</cp:revision>
  <dcterms:created xsi:type="dcterms:W3CDTF">2017-07-15T04:04:00Z</dcterms:created>
  <dcterms:modified xsi:type="dcterms:W3CDTF">2021-01-25T03:14:14Z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