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 id="2147483696" r:id="rId6"/>
  </p:sldMasterIdLst>
  <p:sldIdLst>
    <p:sldId id="299" r:id="rId7"/>
    <p:sldId id="396" r:id="rId8"/>
    <p:sldId id="395" r:id="rId9"/>
    <p:sldId id="412" r:id="rId10"/>
    <p:sldId id="258" r:id="rId11"/>
    <p:sldId id="399" r:id="rId12"/>
    <p:sldId id="413" r:id="rId13"/>
    <p:sldId id="414" r:id="rId14"/>
    <p:sldId id="415" r:id="rId15"/>
    <p:sldId id="382" r:id="rId16"/>
    <p:sldId id="477" r:id="rId17"/>
    <p:sldId id="478" r:id="rId18"/>
    <p:sldId id="479" r:id="rId19"/>
    <p:sldId id="480" r:id="rId20"/>
    <p:sldId id="383" r:id="rId21"/>
    <p:sldId id="481" r:id="rId22"/>
    <p:sldId id="482" r:id="rId23"/>
    <p:sldId id="483" r:id="rId24"/>
    <p:sldId id="400" r:id="rId25"/>
    <p:sldId id="484" r:id="rId26"/>
    <p:sldId id="485" r:id="rId27"/>
    <p:sldId id="486" r:id="rId28"/>
    <p:sldId id="487" r:id="rId29"/>
    <p:sldId id="488" r:id="rId30"/>
    <p:sldId id="489" r:id="rId31"/>
    <p:sldId id="490" r:id="rId32"/>
    <p:sldId id="491" r:id="rId33"/>
    <p:sldId id="529" r:id="rId34"/>
    <p:sldId id="403" r:id="rId35"/>
    <p:sldId id="402" r:id="rId36"/>
    <p:sldId id="416" r:id="rId37"/>
    <p:sldId id="417" r:id="rId38"/>
    <p:sldId id="418" r:id="rId39"/>
    <p:sldId id="419" r:id="rId40"/>
    <p:sldId id="420" r:id="rId41"/>
    <p:sldId id="421" r:id="rId42"/>
    <p:sldId id="422" r:id="rId43"/>
    <p:sldId id="263" r:id="rId44"/>
    <p:sldId id="271" r:id="rId45"/>
    <p:sldId id="492" r:id="rId46"/>
    <p:sldId id="493" r:id="rId47"/>
    <p:sldId id="494" r:id="rId48"/>
    <p:sldId id="495" r:id="rId49"/>
    <p:sldId id="496" r:id="rId50"/>
    <p:sldId id="308" r:id="rId51"/>
    <p:sldId id="307" r:id="rId52"/>
    <p:sldId id="405" r:id="rId53"/>
    <p:sldId id="406" r:id="rId54"/>
    <p:sldId id="407" r:id="rId55"/>
    <p:sldId id="274" r:id="rId56"/>
    <p:sldId id="276" r:id="rId57"/>
    <p:sldId id="384" r:id="rId58"/>
    <p:sldId id="367" r:id="rId59"/>
    <p:sldId id="278" r:id="rId60"/>
    <p:sldId id="366" r:id="rId61"/>
    <p:sldId id="409" r:id="rId62"/>
    <p:sldId id="404" r:id="rId63"/>
    <p:sldId id="261" r:id="rId64"/>
    <p:sldId id="387" r:id="rId65"/>
    <p:sldId id="392" r:id="rId66"/>
    <p:sldId id="268" r:id="rId67"/>
    <p:sldId id="411" r:id="rId68"/>
    <p:sldId id="408" r:id="rId69"/>
  </p:sldIdLst>
  <p:sldSz cx="9144000" cy="6858000" type="screen4x3"/>
  <p:notesSz cx="6858000" cy="9144000"/>
  <p:custDataLst>
    <p:tags r:id="rId73"/>
  </p:custDataLst>
  <p:defaultTextStyle>
    <a:defPPr>
      <a:defRPr lang="ru-RU"/>
    </a:defPPr>
    <a:lvl1pPr marL="0" lvl="0" indent="0" algn="l" defTabSz="914400" rtl="0" eaLnBrk="1" fontAlgn="base" latinLnBrk="0" hangingPunct="1">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cs typeface="+mn-cs"/>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vl6pPr marL="2286000" lvl="5" indent="0" algn="ctr" defTabSz="914400" rtl="0" eaLnBrk="0" fontAlgn="base" latinLnBrk="0" hangingPunct="0">
      <a:lnSpc>
        <a:spcPct val="100000"/>
      </a:lnSpc>
      <a:spcBef>
        <a:spcPct val="0"/>
      </a:spcBef>
      <a:spcAft>
        <a:spcPct val="0"/>
      </a:spcAft>
      <a:buClrTx/>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6pPr>
    <a:lvl7pPr marL="2743200" lvl="6" indent="0" algn="ctr" defTabSz="914400" rtl="0" eaLnBrk="0" fontAlgn="base" latinLnBrk="0" hangingPunct="0">
      <a:lnSpc>
        <a:spcPct val="100000"/>
      </a:lnSpc>
      <a:spcBef>
        <a:spcPct val="0"/>
      </a:spcBef>
      <a:spcAft>
        <a:spcPct val="0"/>
      </a:spcAft>
      <a:buClrTx/>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7pPr>
    <a:lvl8pPr marL="3200400" lvl="7" indent="0" algn="ctr" defTabSz="914400" rtl="0" eaLnBrk="0" fontAlgn="base" latinLnBrk="0" hangingPunct="0">
      <a:lnSpc>
        <a:spcPct val="100000"/>
      </a:lnSpc>
      <a:spcBef>
        <a:spcPct val="0"/>
      </a:spcBef>
      <a:spcAft>
        <a:spcPct val="0"/>
      </a:spcAft>
      <a:buClrTx/>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8pPr>
    <a:lvl9pPr marL="3657600" lvl="8" indent="0" algn="ctr" defTabSz="914400" rtl="0" eaLnBrk="0" fontAlgn="base" latinLnBrk="0" hangingPunct="0">
      <a:lnSpc>
        <a:spcPct val="100000"/>
      </a:lnSpc>
      <a:spcBef>
        <a:spcPct val="0"/>
      </a:spcBef>
      <a:spcAft>
        <a:spcPct val="0"/>
      </a:spcAft>
      <a:buClrTx/>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3" d="100"/>
          <a:sy n="63" d="100"/>
        </p:scale>
        <p:origin x="-102" y="-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3" Type="http://schemas.openxmlformats.org/officeDocument/2006/relationships/tags" Target="tags/tag1.xml"/><Relationship Id="rId72" Type="http://schemas.openxmlformats.org/officeDocument/2006/relationships/tableStyles" Target="tableStyles.xml"/><Relationship Id="rId71" Type="http://schemas.openxmlformats.org/officeDocument/2006/relationships/viewProps" Target="viewProps.xml"/><Relationship Id="rId70" Type="http://schemas.openxmlformats.org/officeDocument/2006/relationships/presProps" Target="presProps.xml"/><Relationship Id="rId7" Type="http://schemas.openxmlformats.org/officeDocument/2006/relationships/slide" Target="slides/slide1.xml"/><Relationship Id="rId69" Type="http://schemas.openxmlformats.org/officeDocument/2006/relationships/slide" Target="slides/slide63.xml"/><Relationship Id="rId68" Type="http://schemas.openxmlformats.org/officeDocument/2006/relationships/slide" Target="slides/slide62.xml"/><Relationship Id="rId67" Type="http://schemas.openxmlformats.org/officeDocument/2006/relationships/slide" Target="slides/slide61.xml"/><Relationship Id="rId66" Type="http://schemas.openxmlformats.org/officeDocument/2006/relationships/slide" Target="slides/slide60.xml"/><Relationship Id="rId65" Type="http://schemas.openxmlformats.org/officeDocument/2006/relationships/slide" Target="slides/slide59.xml"/><Relationship Id="rId64" Type="http://schemas.openxmlformats.org/officeDocument/2006/relationships/slide" Target="slides/slide58.xml"/><Relationship Id="rId63" Type="http://schemas.openxmlformats.org/officeDocument/2006/relationships/slide" Target="slides/slide57.xml"/><Relationship Id="rId62" Type="http://schemas.openxmlformats.org/officeDocument/2006/relationships/slide" Target="slides/slide56.xml"/><Relationship Id="rId61" Type="http://schemas.openxmlformats.org/officeDocument/2006/relationships/slide" Target="slides/slide55.xml"/><Relationship Id="rId60" Type="http://schemas.openxmlformats.org/officeDocument/2006/relationships/slide" Target="slides/slide54.xml"/><Relationship Id="rId6" Type="http://schemas.openxmlformats.org/officeDocument/2006/relationships/slideMaster" Target="slideMasters/slideMaster5.xml"/><Relationship Id="rId59" Type="http://schemas.openxmlformats.org/officeDocument/2006/relationships/slide" Target="slides/slide53.xml"/><Relationship Id="rId58" Type="http://schemas.openxmlformats.org/officeDocument/2006/relationships/slide" Target="slides/slide52.xml"/><Relationship Id="rId57" Type="http://schemas.openxmlformats.org/officeDocument/2006/relationships/slide" Target="slides/slide51.xml"/><Relationship Id="rId56" Type="http://schemas.openxmlformats.org/officeDocument/2006/relationships/slide" Target="slides/slide50.xml"/><Relationship Id="rId55" Type="http://schemas.openxmlformats.org/officeDocument/2006/relationships/slide" Target="slides/slide49.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vml.rels><?xml version="1.0" encoding="UTF-8" standalone="yes"?>
<Relationships xmlns="http://schemas.openxmlformats.org/package/2006/relationships"><Relationship Id="rId6" Type="http://schemas.openxmlformats.org/officeDocument/2006/relationships/image" Target="../media/image60.wmf"/><Relationship Id="rId5" Type="http://schemas.openxmlformats.org/officeDocument/2006/relationships/image" Target="../media/image59.wmf"/><Relationship Id="rId4" Type="http://schemas.openxmlformats.org/officeDocument/2006/relationships/image" Target="../media/image58.wmf"/><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050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9724" y="19050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8" name="页脚占位符 7"/>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9" name="灯片编号占位符 8"/>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4" name="页脚占位符 3"/>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5" name="灯片编号占位符 4"/>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3" name="页脚占位符 2"/>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4" name="灯片编号占位符 3"/>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228600"/>
            <a:ext cx="1943100" cy="5791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228600"/>
            <a:ext cx="5716657" cy="57912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8" name="页脚占位符 7"/>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4" name="页脚占位符 3"/>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3" name="页脚占位符 2"/>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066800" y="22860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030724" y="22860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8" name="页脚占位符 7"/>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4" name="页脚占位符 3"/>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53250" y="152400"/>
            <a:ext cx="1962150" cy="6248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066800" y="152400"/>
            <a:ext cx="5772702" cy="62484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050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9724" y="19050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8" name="页脚占位符 7"/>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9" name="灯片编号占位符 8"/>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4" name="页脚占位符 3"/>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5" name="灯片编号占位符 4"/>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3" name="页脚占位符 2"/>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4" name="灯片编号占位符 3"/>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228600"/>
            <a:ext cx="1943100" cy="5791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228600"/>
            <a:ext cx="5716657" cy="57912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066800" y="22860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030724" y="22860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8" name="页脚占位符 7"/>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4" name="页脚占位符 3"/>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3" name="页脚占位符 2"/>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53250" y="152400"/>
            <a:ext cx="1962150" cy="6248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066800" y="152400"/>
            <a:ext cx="5772702" cy="62484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5000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2" Type="http://schemas.openxmlformats.org/officeDocument/2006/relationships/theme" Target="../theme/theme5.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26" name="Rectangle 2"/>
          <p:cNvSpPr/>
          <p:nvPr>
            <p:ph type="body"/>
          </p:nvPr>
        </p:nvSpPr>
        <p:spPr>
          <a:xfrm>
            <a:off x="685800" y="1905000"/>
            <a:ext cx="7772400" cy="4114800"/>
          </a:xfrm>
          <a:prstGeom prst="rect">
            <a:avLst/>
          </a:prstGeom>
          <a:noFill/>
          <a:ln w="9525">
            <a:noFill/>
          </a:ln>
        </p:spPr>
        <p:txBody>
          <a:bodyPr lIns="92075" tIns="46038" rIns="92075" bIns="46038"/>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7" name="Rectangle 3"/>
          <p:cNvSpPr/>
          <p:nvPr>
            <p:ph type="dt" sz="half" idx="1"/>
          </p:nvPr>
        </p:nvSpPr>
        <p:spPr>
          <a:xfrm>
            <a:off x="2209800" y="6400800"/>
            <a:ext cx="1905000" cy="457200"/>
          </a:xfrm>
          <a:prstGeom prst="rect">
            <a:avLst/>
          </a:prstGeom>
          <a:noFill/>
          <a:ln w="9525">
            <a:noFill/>
          </a:ln>
        </p:spPr>
        <p:txBody>
          <a:bodyPr wrap="none" lIns="92075" tIns="46038" rIns="92075" bIns="46038" anchor="ctr"/>
          <a:lstStyle>
            <a:lvl1pPr marL="0" indent="0" algn="l" fontAlgn="base">
              <a:buFont typeface="Times New Roman" panose="02020603050405020304" pitchFamily="18" charset="0"/>
              <a:defRPr sz="1400">
                <a:solidFill>
                  <a:schemeClr val="tx1"/>
                </a:solidFill>
                <a:latin typeface="Arial" panose="020B0604020202020204"/>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endParaRPr lang="en-US" altLang="zh-CN"/>
          </a:p>
        </p:txBody>
      </p:sp>
      <p:sp>
        <p:nvSpPr>
          <p:cNvPr id="1028" name="Rectangle 4"/>
          <p:cNvSpPr/>
          <p:nvPr>
            <p:ph type="ftr" sz="quarter" idx="2"/>
          </p:nvPr>
        </p:nvSpPr>
        <p:spPr>
          <a:xfrm>
            <a:off x="4191000" y="6400800"/>
            <a:ext cx="2895600" cy="457200"/>
          </a:xfrm>
          <a:prstGeom prst="rect">
            <a:avLst/>
          </a:prstGeom>
          <a:noFill/>
          <a:ln w="9525">
            <a:noFill/>
          </a:ln>
        </p:spPr>
        <p:txBody>
          <a:bodyPr wrap="none" lIns="92075" tIns="46038" rIns="92075" bIns="46038" anchor="ctr"/>
          <a:lstStyle>
            <a:lvl1pPr marL="0" indent="0" algn="l" fontAlgn="base">
              <a:buFont typeface="Times New Roman" panose="02020603050405020304" pitchFamily="18" charset="0"/>
              <a:defRPr sz="1400">
                <a:solidFill>
                  <a:schemeClr val="tx1"/>
                </a:solidFill>
                <a:latin typeface="Arial" panose="020B0604020202020204"/>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1029" name="Rectangle 5"/>
          <p:cNvSpPr/>
          <p:nvPr>
            <p:ph type="sldNum" sz="quarter" idx="3"/>
          </p:nvPr>
        </p:nvSpPr>
        <p:spPr>
          <a:xfrm>
            <a:off x="7162800" y="6324600"/>
            <a:ext cx="1905000" cy="457200"/>
          </a:xfrm>
          <a:prstGeom prst="rect">
            <a:avLst/>
          </a:prstGeom>
          <a:noFill/>
          <a:ln w="9525">
            <a:noFill/>
          </a:ln>
        </p:spPr>
        <p:txBody>
          <a:bodyPr wrap="none" lIns="92075" tIns="46038" rIns="92075" bIns="46038" anchor="ctr"/>
          <a:lstStyle>
            <a:lvl1pPr marL="0" indent="0" algn="r" fontAlgn="base">
              <a:buFont typeface="Times New Roman" panose="02020603050405020304" pitchFamily="18" charset="0"/>
              <a:defRPr sz="1400">
                <a:solidFill>
                  <a:schemeClr val="tx1"/>
                </a:solidFill>
                <a:latin typeface="Arial" panose="020B0604020202020204"/>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1030" name="Rectangle 6"/>
          <p:cNvSpPr/>
          <p:nvPr>
            <p:ph type="title" idx="4"/>
          </p:nvPr>
        </p:nvSpPr>
        <p:spPr>
          <a:xfrm>
            <a:off x="685800" y="228600"/>
            <a:ext cx="7772400" cy="1143000"/>
          </a:xfrm>
          <a:prstGeom prst="rect">
            <a:avLst/>
          </a:prstGeom>
          <a:noFill/>
          <a:ln w="9525">
            <a:noFill/>
          </a:ln>
        </p:spPr>
        <p:txBody>
          <a:bodyPr lIns="92075" tIns="46038" rIns="92075" bIns="46038" anchor="b"/>
          <a:p>
            <a:pPr lvl="0"/>
            <a:r>
              <a:rPr lang="zh-CN" altLang="en-US"/>
              <a:t>单击此处编辑母版标题样式</a:t>
            </a:r>
            <a:endParaRPr lang="zh-CN" altLang="en-US"/>
          </a:p>
        </p:txBody>
      </p:sp>
      <p:grpSp>
        <p:nvGrpSpPr>
          <p:cNvPr id="1031" name="组合 1030"/>
          <p:cNvGrpSpPr/>
          <p:nvPr/>
        </p:nvGrpSpPr>
        <p:grpSpPr>
          <a:xfrm>
            <a:off x="6934200" y="5257800"/>
            <a:ext cx="2033588" cy="1219200"/>
            <a:chOff x="0" y="0"/>
            <a:chExt cx="1281" cy="768"/>
          </a:xfrm>
        </p:grpSpPr>
        <p:sp>
          <p:nvSpPr>
            <p:cNvPr id="1032" name="AutoShape 8"/>
            <p:cNvSpPr/>
            <p:nvPr/>
          </p:nvSpPr>
          <p:spPr>
            <a:xfrm rot="20940000">
              <a:off x="0" y="417"/>
              <a:ext cx="288" cy="288"/>
            </a:xfrm>
            <a:solidFill>
              <a:srgbClr val="000076"/>
            </a:solidFill>
            <a:ln w="9525">
              <a:noFill/>
            </a:ln>
          </p:spPr>
          <p:txBody>
            <a:bodyPr/>
            <a:p>
              <a:endParaRPr lang="zh-CN" altLang="en-US"/>
            </a:p>
          </p:txBody>
        </p:sp>
        <p:sp>
          <p:nvSpPr>
            <p:cNvPr id="1033" name="AutoShape 9"/>
            <p:cNvSpPr/>
            <p:nvPr/>
          </p:nvSpPr>
          <p:spPr>
            <a:xfrm>
              <a:off x="477" y="60"/>
              <a:ext cx="264" cy="264"/>
            </a:xfrm>
            <a:solidFill>
              <a:srgbClr val="000076"/>
            </a:solidFill>
            <a:ln w="9525">
              <a:noFill/>
            </a:ln>
          </p:spPr>
          <p:txBody>
            <a:bodyPr/>
            <a:p>
              <a:endParaRPr lang="zh-CN" altLang="en-US"/>
            </a:p>
          </p:txBody>
        </p:sp>
        <p:sp>
          <p:nvSpPr>
            <p:cNvPr id="1034" name="AutoShape 10"/>
            <p:cNvSpPr/>
            <p:nvPr/>
          </p:nvSpPr>
          <p:spPr>
            <a:xfrm rot="1320000">
              <a:off x="849" y="0"/>
              <a:ext cx="384" cy="384"/>
            </a:xfrm>
            <a:solidFill>
              <a:srgbClr val="000076"/>
            </a:solidFill>
            <a:ln w="9525">
              <a:noFill/>
            </a:ln>
          </p:spPr>
          <p:txBody>
            <a:bodyPr/>
            <a:p>
              <a:endParaRPr lang="zh-CN" altLang="en-US"/>
            </a:p>
          </p:txBody>
        </p:sp>
        <p:sp>
          <p:nvSpPr>
            <p:cNvPr id="1035" name="AutoShape 11"/>
            <p:cNvSpPr/>
            <p:nvPr/>
          </p:nvSpPr>
          <p:spPr>
            <a:xfrm rot="20940000">
              <a:off x="81" y="480"/>
              <a:ext cx="288" cy="288"/>
            </a:xfrm>
            <a:solidFill>
              <a:srgbClr val="FFFFCC"/>
            </a:solidFill>
            <a:ln w="9525">
              <a:noFill/>
            </a:ln>
          </p:spPr>
          <p:txBody>
            <a:bodyPr/>
            <a:p>
              <a:endParaRPr lang="zh-CN" altLang="en-US"/>
            </a:p>
          </p:txBody>
        </p:sp>
        <p:sp>
          <p:nvSpPr>
            <p:cNvPr id="1036" name="AutoShape 12"/>
            <p:cNvSpPr/>
            <p:nvPr/>
          </p:nvSpPr>
          <p:spPr>
            <a:xfrm>
              <a:off x="525" y="108"/>
              <a:ext cx="264" cy="264"/>
            </a:xfrm>
            <a:solidFill>
              <a:srgbClr val="FFFFCC"/>
            </a:solidFill>
            <a:ln w="9525">
              <a:noFill/>
            </a:ln>
          </p:spPr>
          <p:txBody>
            <a:bodyPr/>
            <a:p>
              <a:endParaRPr lang="zh-CN" altLang="en-US"/>
            </a:p>
          </p:txBody>
        </p:sp>
        <p:sp>
          <p:nvSpPr>
            <p:cNvPr id="1037" name="AutoShape 13"/>
            <p:cNvSpPr/>
            <p:nvPr/>
          </p:nvSpPr>
          <p:spPr>
            <a:xfrm rot="1320000">
              <a:off x="897" y="96"/>
              <a:ext cx="384" cy="384"/>
            </a:xfrm>
            <a:solidFill>
              <a:srgbClr val="FFFFCC"/>
            </a:solidFill>
            <a:ln w="9525">
              <a:noFill/>
            </a:ln>
          </p:spPr>
          <p:txBody>
            <a:bodyPr/>
            <a:p>
              <a:endParaRPr lang="zh-CN" altLang="en-US"/>
            </a:p>
          </p:txBody>
        </p:sp>
      </p:grpSp>
      <p:grpSp>
        <p:nvGrpSpPr>
          <p:cNvPr id="1038" name="组合 1037"/>
          <p:cNvGrpSpPr/>
          <p:nvPr/>
        </p:nvGrpSpPr>
        <p:grpSpPr>
          <a:xfrm>
            <a:off x="381000" y="1219200"/>
            <a:ext cx="8305800" cy="381000"/>
            <a:chOff x="0" y="0"/>
            <a:chExt cx="5232" cy="240"/>
          </a:xfrm>
        </p:grpSpPr>
        <p:sp>
          <p:nvSpPr>
            <p:cNvPr id="1039" name="Rectangle 15"/>
            <p:cNvSpPr/>
            <p:nvPr/>
          </p:nvSpPr>
          <p:spPr>
            <a:xfrm>
              <a:off x="144" y="144"/>
              <a:ext cx="5088" cy="96"/>
            </a:xfrm>
            <a:prstGeom prst="rect">
              <a:avLst/>
            </a:prstGeom>
            <a:gradFill rotWithShape="0">
              <a:gsLst>
                <a:gs pos="0">
                  <a:srgbClr val="FFFFCC"/>
                </a:gs>
                <a:gs pos="100000">
                  <a:srgbClr val="787860"/>
                </a:gs>
              </a:gsLst>
              <a:path path="shape">
                <a:fillToRect l="50000" t="50000" r="50000" b="50000"/>
              </a:path>
              <a:tileRect/>
            </a:gradFill>
            <a:ln w="9525">
              <a:noFill/>
            </a:ln>
          </p:spPr>
          <p:txBody>
            <a:bodyPr/>
            <a:p>
              <a:pPr marL="0" lvl="0" indent="0" algn="l" eaLnBrk="1" hangingPunct="1"/>
              <a:endParaRPr lang="zh-CN" altLang="en-US"/>
            </a:p>
          </p:txBody>
        </p:sp>
        <p:sp>
          <p:nvSpPr>
            <p:cNvPr id="1040" name="Rectangle 16"/>
            <p:cNvSpPr/>
            <p:nvPr/>
          </p:nvSpPr>
          <p:spPr>
            <a:xfrm>
              <a:off x="0" y="0"/>
              <a:ext cx="5088" cy="96"/>
            </a:xfrm>
            <a:prstGeom prst="rect">
              <a:avLst/>
            </a:prstGeom>
            <a:gradFill rotWithShape="0">
              <a:gsLst>
                <a:gs pos="0">
                  <a:srgbClr val="000078"/>
                </a:gs>
                <a:gs pos="100000">
                  <a:srgbClr val="0000FF"/>
                </a:gs>
              </a:gsLst>
              <a:path path="shape">
                <a:fillToRect l="50000" t="50000" r="50000" b="50000"/>
              </a:path>
              <a:tileRect/>
            </a:gradFill>
            <a:ln w="9525">
              <a:noFill/>
            </a:ln>
          </p:spPr>
          <p:txBody>
            <a:bodyPr/>
            <a:p>
              <a:pPr marL="0" lvl="0" indent="0" algn="l" eaLnBrk="1" hangingPunct="1"/>
              <a:endParaRPr lang="zh-CN" altLang="en-US"/>
            </a:p>
          </p:txBody>
        </p:sp>
      </p:grpSp>
      <p:sp>
        <p:nvSpPr>
          <p:cNvPr id="1041" name="未知">
            <a:hlinkClick r:id="" tooltip="上一张幻灯片" action="ppaction://hlinkshowjump?jump=previousslide"/>
          </p:cNvPr>
          <p:cNvSpPr/>
          <p:nvPr/>
        </p:nvSpPr>
        <p:spPr>
          <a:xfrm>
            <a:off x="781050" y="6416675"/>
            <a:ext cx="557213" cy="347663"/>
          </a:xfrm>
          <a:gradFill rotWithShape="0">
            <a:gsLst>
              <a:gs pos="0">
                <a:srgbClr val="FFFFCC"/>
              </a:gs>
              <a:gs pos="100000">
                <a:srgbClr val="76765E"/>
              </a:gs>
            </a:gsLst>
            <a:path path="rect">
              <a:fillToRect l="50000" t="50000" r="50000" b="50000"/>
            </a:path>
            <a:tileRect/>
          </a:gradFill>
          <a:ln w="9525">
            <a:noFill/>
          </a:ln>
        </p:spPr>
        <p:txBody>
          <a:bodyPr/>
          <a:p>
            <a:endParaRPr lang="zh-CN" altLang="en-US"/>
          </a:p>
        </p:txBody>
      </p:sp>
      <p:sp>
        <p:nvSpPr>
          <p:cNvPr id="1042" name="未知">
            <a:hlinkClick r:id="" tooltip="下一页" action="ppaction://hlinkshowjump?jump=nextslide"/>
          </p:cNvPr>
          <p:cNvSpPr/>
          <p:nvPr/>
        </p:nvSpPr>
        <p:spPr>
          <a:xfrm>
            <a:off x="1447800" y="6416675"/>
            <a:ext cx="557213" cy="347663"/>
          </a:xfrm>
          <a:gradFill rotWithShape="0">
            <a:gsLst>
              <a:gs pos="0">
                <a:srgbClr val="FFFFCC"/>
              </a:gs>
              <a:gs pos="100000">
                <a:srgbClr val="76765E"/>
              </a:gs>
            </a:gsLst>
            <a:path path="rect">
              <a:fillToRect l="50000" t="50000" r="50000" b="50000"/>
            </a:path>
            <a:tileRect/>
          </a:gradFill>
          <a:ln w="9525">
            <a:noFill/>
          </a:ln>
        </p:spPr>
        <p:txBody>
          <a:bodyPr/>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marL="0" lvl="0" indent="0" algn="l" defTabSz="914400" rtl="0" eaLnBrk="0" fontAlgn="base" hangingPunct="0">
        <a:lnSpc>
          <a:spcPct val="100000"/>
        </a:lnSpc>
        <a:spcBef>
          <a:spcPct val="0"/>
        </a:spcBef>
        <a:spcAft>
          <a:spcPct val="0"/>
        </a:spcAft>
        <a:buSzPct val="100000"/>
        <a:buNone/>
        <a:defRPr sz="4400" b="1" i="0" u="none" kern="1200">
          <a:solidFill>
            <a:schemeClr val="tx2"/>
          </a:solidFill>
          <a:latin typeface="+mj-lt"/>
          <a:ea typeface="+mj-ea"/>
          <a:cs typeface="+mj-cs"/>
        </a:defRPr>
      </a:lvl1pPr>
      <a:lvl2pPr marL="0" lvl="1" indent="0" algn="l" defTabSz="914400" rtl="0" eaLnBrk="0" fontAlgn="base" hangingPunct="0">
        <a:lnSpc>
          <a:spcPct val="100000"/>
        </a:lnSpc>
        <a:spcBef>
          <a:spcPct val="0"/>
        </a:spcBef>
        <a:spcAft>
          <a:spcPct val="0"/>
        </a:spcAft>
        <a:buClrTx/>
        <a:buSzPct val="100000"/>
        <a:buFontTx/>
        <a:buNone/>
        <a:defRPr sz="4400" b="1" i="0" u="none" kern="1200">
          <a:solidFill>
            <a:schemeClr val="tx2"/>
          </a:solidFill>
          <a:latin typeface="Arial" panose="020B0604020202020204" pitchFamily="34" charset="0"/>
          <a:ea typeface="宋体" panose="02010600030101010101" pitchFamily="2" charset="-122"/>
          <a:cs typeface="+mj-cs"/>
        </a:defRPr>
      </a:lvl2pPr>
      <a:lvl3pPr marL="0" lvl="2" indent="0" algn="l" defTabSz="914400" rtl="0" eaLnBrk="0" fontAlgn="base" hangingPunct="0">
        <a:lnSpc>
          <a:spcPct val="100000"/>
        </a:lnSpc>
        <a:spcBef>
          <a:spcPct val="0"/>
        </a:spcBef>
        <a:spcAft>
          <a:spcPct val="0"/>
        </a:spcAft>
        <a:buClrTx/>
        <a:buSzPct val="100000"/>
        <a:buFontTx/>
        <a:buNone/>
        <a:defRPr sz="4400" b="1" i="0" u="none" kern="1200">
          <a:solidFill>
            <a:schemeClr val="tx2"/>
          </a:solidFill>
          <a:latin typeface="Arial" panose="020B0604020202020204" pitchFamily="34" charset="0"/>
          <a:ea typeface="宋体" panose="02010600030101010101" pitchFamily="2" charset="-122"/>
          <a:cs typeface="+mj-cs"/>
        </a:defRPr>
      </a:lvl3pPr>
      <a:lvl4pPr marL="0" lvl="3" indent="0" algn="l" defTabSz="914400" rtl="0" eaLnBrk="0" fontAlgn="base" hangingPunct="0">
        <a:lnSpc>
          <a:spcPct val="100000"/>
        </a:lnSpc>
        <a:spcBef>
          <a:spcPct val="0"/>
        </a:spcBef>
        <a:spcAft>
          <a:spcPct val="0"/>
        </a:spcAft>
        <a:buClrTx/>
        <a:buSzPct val="100000"/>
        <a:buFontTx/>
        <a:buNone/>
        <a:defRPr sz="4400" b="1" i="0" u="none" kern="1200">
          <a:solidFill>
            <a:schemeClr val="tx2"/>
          </a:solidFill>
          <a:latin typeface="Arial" panose="020B0604020202020204" pitchFamily="34" charset="0"/>
          <a:ea typeface="宋体" panose="02010600030101010101" pitchFamily="2" charset="-122"/>
          <a:cs typeface="+mj-cs"/>
        </a:defRPr>
      </a:lvl4pPr>
      <a:lvl5pPr marL="0" lvl="4" indent="0" algn="l" defTabSz="914400" rtl="0" eaLnBrk="0" fontAlgn="base" hangingPunct="0">
        <a:lnSpc>
          <a:spcPct val="100000"/>
        </a:lnSpc>
        <a:spcBef>
          <a:spcPct val="0"/>
        </a:spcBef>
        <a:spcAft>
          <a:spcPct val="0"/>
        </a:spcAft>
        <a:buClrTx/>
        <a:buSzPct val="100000"/>
        <a:buFontTx/>
        <a:buNone/>
        <a:defRPr sz="4400" b="1" i="0" u="none" kern="1200">
          <a:solidFill>
            <a:schemeClr val="tx2"/>
          </a:solidFill>
          <a:latin typeface="Arial" panose="020B0604020202020204" pitchFamily="34" charset="0"/>
          <a:ea typeface="宋体" panose="02010600030101010101" pitchFamily="2" charset="-122"/>
          <a:cs typeface="+mj-cs"/>
        </a:defRPr>
      </a:lvl5pPr>
    </p:titleStyle>
    <p:bodyStyle>
      <a:lvl1pPr marL="342900" lvl="0" indent="-342900" algn="l" defTabSz="914400" rtl="0" eaLnBrk="0" fontAlgn="base" hangingPunct="0">
        <a:lnSpc>
          <a:spcPct val="100000"/>
        </a:lnSpc>
        <a:spcBef>
          <a:spcPct val="20000"/>
        </a:spcBef>
        <a:spcAft>
          <a:spcPct val="0"/>
        </a:spcAft>
        <a:buClr>
          <a:schemeClr val="accent2"/>
        </a:buClr>
        <a:buSzPct val="80000"/>
        <a:buFont typeface="Wingdings" panose="05000000000000000000" pitchFamily="2" charset="2"/>
        <a:buChar char="l"/>
        <a:defRPr sz="2800" b="1" i="0" u="none" kern="1200">
          <a:solidFill>
            <a:schemeClr val="tx1"/>
          </a:solidFill>
          <a:latin typeface="+mn-lt"/>
          <a:ea typeface="+mn-ea"/>
          <a:cs typeface="+mn-cs"/>
        </a:defRPr>
      </a:lvl1pPr>
      <a:lvl2pPr marL="742950" lvl="1" indent="-285750" algn="l" defTabSz="914400" rtl="0" eaLnBrk="0" fontAlgn="base" hangingPunct="0">
        <a:lnSpc>
          <a:spcPct val="100000"/>
        </a:lnSpc>
        <a:spcBef>
          <a:spcPct val="20000"/>
        </a:spcBef>
        <a:spcAft>
          <a:spcPct val="0"/>
        </a:spcAft>
        <a:buClr>
          <a:schemeClr val="accent2"/>
        </a:buClr>
        <a:buSzPct val="100000"/>
        <a:buFontTx/>
        <a:buChar char="–"/>
        <a:defRPr sz="2800" b="0" i="0" u="none" kern="1200">
          <a:solidFill>
            <a:schemeClr val="tx1"/>
          </a:solidFill>
          <a:latin typeface="Arial" panose="020B0604020202020204"/>
          <a:ea typeface="宋体" panose="02010600030101010101" pitchFamily="2" charset="-122"/>
          <a:cs typeface="+mn-cs"/>
        </a:defRPr>
      </a:lvl2pPr>
      <a:lvl3pPr marL="1143000" lvl="2" indent="-228600" algn="l" defTabSz="914400" rtl="0" eaLnBrk="0" fontAlgn="base" hangingPunct="0">
        <a:lnSpc>
          <a:spcPct val="100000"/>
        </a:lnSpc>
        <a:spcBef>
          <a:spcPct val="20000"/>
        </a:spcBef>
        <a:spcAft>
          <a:spcPct val="0"/>
        </a:spcAft>
        <a:buClr>
          <a:schemeClr val="accent2"/>
        </a:buClr>
        <a:buSzPct val="75000"/>
        <a:buFont typeface="Wingdings" panose="05000000000000000000" pitchFamily="2" charset="2"/>
        <a:buChar char="l"/>
        <a:defRPr sz="2400" b="0" i="0" u="none" kern="1200">
          <a:solidFill>
            <a:schemeClr val="tx1"/>
          </a:solidFill>
          <a:latin typeface="Arial" panose="020B0604020202020204"/>
          <a:ea typeface="宋体" panose="02010600030101010101" pitchFamily="2" charset="-122"/>
          <a:cs typeface="+mn-cs"/>
        </a:defRPr>
      </a:lvl3pPr>
      <a:lvl4pPr marL="1600200" lvl="3" indent="-228600" algn="l" defTabSz="914400" rtl="0" eaLnBrk="0" fontAlgn="base" hangingPunct="0">
        <a:lnSpc>
          <a:spcPct val="100000"/>
        </a:lnSpc>
        <a:spcBef>
          <a:spcPct val="20000"/>
        </a:spcBef>
        <a:spcAft>
          <a:spcPct val="0"/>
        </a:spcAft>
        <a:buClr>
          <a:schemeClr val="accent2"/>
        </a:buClr>
        <a:buSzPct val="100000"/>
        <a:buFontTx/>
        <a:buChar char="–"/>
        <a:defRPr sz="2000" b="0" i="0" u="none" kern="1200">
          <a:solidFill>
            <a:schemeClr val="tx1"/>
          </a:solidFill>
          <a:latin typeface="Arial" panose="020B0604020202020204"/>
          <a:ea typeface="宋体" panose="02010600030101010101" pitchFamily="2" charset="-122"/>
          <a:cs typeface="+mn-cs"/>
        </a:defRPr>
      </a:lvl4pPr>
      <a:lvl5pPr marL="2057400" lvl="4"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5pPr>
      <a:lvl6pPr marL="2514600" lvl="5"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6pPr>
      <a:lvl7pPr marL="2971800" lvl="6"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7pPr>
      <a:lvl8pPr marL="3429000" lvl="7"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8pPr>
      <a:lvl9pPr marL="3886200" lvl="8"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45" name="Rectangle 2"/>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46" name="Rectangle 3"/>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7" name="Rectangle 4"/>
          <p:cNvSpPr/>
          <p:nvPr>
            <p:ph type="dt" sz="half" idx="2"/>
          </p:nvPr>
        </p:nvSpPr>
        <p:spPr>
          <a:xfrm>
            <a:off x="457200" y="6245225"/>
            <a:ext cx="2133600" cy="476250"/>
          </a:xfrm>
          <a:prstGeom prst="rect">
            <a:avLst/>
          </a:prstGeom>
          <a:noFill/>
          <a:ln w="9525">
            <a:noFill/>
          </a:ln>
        </p:spPr>
        <p:txBody>
          <a:bodyPr/>
          <a:lstStyle>
            <a:lvl1pPr marL="0" indent="0" algn="l" fontAlgn="base">
              <a:buFont typeface="Times New Roman" panose="02020603050405020304" pitchFamily="18" charset="0"/>
              <a:defRPr sz="1400">
                <a:solidFill>
                  <a:schemeClr val="tx1"/>
                </a:solidFill>
                <a:latin typeface="Arial" panose="020B0604020202020204" pitchFamily="34" charset="0"/>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endParaRPr lang="en-US" altLang="zh-CN"/>
          </a:p>
        </p:txBody>
      </p:sp>
      <p:sp>
        <p:nvSpPr>
          <p:cNvPr id="1048" name="Rectangle 5"/>
          <p:cNvSpPr/>
          <p:nvPr>
            <p:ph type="ftr" sz="quarter" idx="3"/>
          </p:nvPr>
        </p:nvSpPr>
        <p:spPr>
          <a:xfrm>
            <a:off x="3124200" y="6245225"/>
            <a:ext cx="2895600" cy="476250"/>
          </a:xfrm>
          <a:prstGeom prst="rect">
            <a:avLst/>
          </a:prstGeom>
          <a:noFill/>
          <a:ln w="9525">
            <a:noFill/>
          </a:ln>
        </p:spPr>
        <p:txBody>
          <a:bodyPr/>
          <a:lstStyle>
            <a:lvl1pPr marL="0" indent="0" algn="l" fontAlgn="base">
              <a:buFont typeface="Times New Roman" panose="02020603050405020304" pitchFamily="18" charset="0"/>
              <a:defRPr sz="1400">
                <a:solidFill>
                  <a:schemeClr val="tx1"/>
                </a:solidFill>
                <a:latin typeface="Arial" panose="020B0604020202020204" pitchFamily="34" charset="0"/>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1049" name="Rectangle 6"/>
          <p:cNvSpPr/>
          <p:nvPr>
            <p:ph type="sldNum" sz="quarter" idx="4"/>
          </p:nvPr>
        </p:nvSpPr>
        <p:spPr>
          <a:xfrm>
            <a:off x="6553200" y="6245225"/>
            <a:ext cx="2133600" cy="476250"/>
          </a:xfrm>
          <a:prstGeom prst="rect">
            <a:avLst/>
          </a:prstGeom>
          <a:noFill/>
          <a:ln w="9525">
            <a:noFill/>
          </a:ln>
        </p:spPr>
        <p:txBody>
          <a:bodyPr/>
          <a:lstStyle>
            <a:lvl1pPr marL="0" indent="0" algn="r" fontAlgn="base">
              <a:buFont typeface="Times New Roman" panose="02020603050405020304" pitchFamily="18" charset="0"/>
              <a:defRPr sz="1400">
                <a:solidFill>
                  <a:schemeClr val="tx1"/>
                </a:solidFill>
                <a:latin typeface="Arial" panose="020B0604020202020204" pitchFamily="34" charset="0"/>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marL="0" lvl="0" indent="0" algn="ctr" defTabSz="914400" rtl="0" eaLnBrk="0" fontAlgn="base" hangingPunct="0">
        <a:lnSpc>
          <a:spcPct val="100000"/>
        </a:lnSpc>
        <a:spcBef>
          <a:spcPct val="0"/>
        </a:spcBef>
        <a:spcAft>
          <a:spcPct val="0"/>
        </a:spcAft>
        <a:buSzPct val="100000"/>
        <a:buNone/>
        <a:defRPr sz="4400" b="0" i="0" u="none" kern="1200">
          <a:solidFill>
            <a:schemeClr val="tx2"/>
          </a:solidFill>
          <a:latin typeface="+mj-lt"/>
          <a:ea typeface="+mj-ea"/>
          <a:cs typeface="+mj-cs"/>
        </a:defRPr>
      </a:lvl1pPr>
      <a:lvl2pPr marL="0" lvl="1" indent="0" algn="ctr" defTabSz="914400" rtl="0" eaLnBrk="0" fontAlgn="base" hangingPunct="0">
        <a:lnSpc>
          <a:spcPct val="100000"/>
        </a:lnSpc>
        <a:spcBef>
          <a:spcPct val="0"/>
        </a:spcBef>
        <a:spcAft>
          <a:spcPct val="0"/>
        </a:spcAft>
        <a:buClrTx/>
        <a:buSzPct val="100000"/>
        <a:buFontTx/>
        <a:buNone/>
        <a:defRPr sz="4400" b="0" i="0" u="none" kern="1200">
          <a:solidFill>
            <a:schemeClr val="tx2"/>
          </a:solidFill>
          <a:latin typeface="Arial" panose="020B0604020202020204" pitchFamily="34" charset="0"/>
          <a:ea typeface="宋体" panose="02010600030101010101" pitchFamily="2" charset="-122"/>
          <a:cs typeface="+mj-cs"/>
        </a:defRPr>
      </a:lvl2pPr>
      <a:lvl3pPr marL="0" lvl="2" indent="0" algn="ctr" defTabSz="914400" rtl="0" eaLnBrk="0" fontAlgn="base" hangingPunct="0">
        <a:lnSpc>
          <a:spcPct val="100000"/>
        </a:lnSpc>
        <a:spcBef>
          <a:spcPct val="0"/>
        </a:spcBef>
        <a:spcAft>
          <a:spcPct val="0"/>
        </a:spcAft>
        <a:buClrTx/>
        <a:buSzPct val="100000"/>
        <a:buFontTx/>
        <a:buNone/>
        <a:defRPr sz="4400" b="0" i="0" u="none" kern="1200">
          <a:solidFill>
            <a:schemeClr val="tx2"/>
          </a:solidFill>
          <a:latin typeface="Arial" panose="020B0604020202020204" pitchFamily="34" charset="0"/>
          <a:ea typeface="宋体" panose="02010600030101010101" pitchFamily="2" charset="-122"/>
          <a:cs typeface="+mj-cs"/>
        </a:defRPr>
      </a:lvl3pPr>
      <a:lvl4pPr marL="0" lvl="3" indent="0" algn="ctr" defTabSz="914400" rtl="0" eaLnBrk="0" fontAlgn="base" hangingPunct="0">
        <a:lnSpc>
          <a:spcPct val="100000"/>
        </a:lnSpc>
        <a:spcBef>
          <a:spcPct val="0"/>
        </a:spcBef>
        <a:spcAft>
          <a:spcPct val="0"/>
        </a:spcAft>
        <a:buClrTx/>
        <a:buSzPct val="100000"/>
        <a:buFontTx/>
        <a:buNone/>
        <a:defRPr sz="4400" b="0" i="0" u="none" kern="1200">
          <a:solidFill>
            <a:schemeClr val="tx2"/>
          </a:solidFill>
          <a:latin typeface="Arial" panose="020B0604020202020204" pitchFamily="34" charset="0"/>
          <a:ea typeface="宋体" panose="02010600030101010101" pitchFamily="2" charset="-122"/>
          <a:cs typeface="+mj-cs"/>
        </a:defRPr>
      </a:lvl4pPr>
      <a:lvl5pPr marL="0" lvl="4" indent="0" algn="ctr" defTabSz="914400" rtl="0" eaLnBrk="0" fontAlgn="base" hangingPunct="0">
        <a:lnSpc>
          <a:spcPct val="100000"/>
        </a:lnSpc>
        <a:spcBef>
          <a:spcPct val="0"/>
        </a:spcBef>
        <a:spcAft>
          <a:spcPct val="0"/>
        </a:spcAft>
        <a:buClrTx/>
        <a:buSzPct val="100000"/>
        <a:buFontTx/>
        <a:buNone/>
        <a:defRPr sz="4400" b="0" i="0" u="none" kern="1200">
          <a:solidFill>
            <a:schemeClr val="tx2"/>
          </a:solidFill>
          <a:latin typeface="Arial" panose="020B0604020202020204" pitchFamily="34" charset="0"/>
          <a:ea typeface="宋体" panose="02010600030101010101" pitchFamily="2" charset="-122"/>
          <a:cs typeface="+mj-cs"/>
        </a:defRPr>
      </a:lvl5pPr>
    </p:titleStyle>
    <p:bodyStyle>
      <a:lvl1pPr marL="342900" lvl="0" indent="-342900" algn="l" defTabSz="914400" rtl="0" eaLnBrk="0" fontAlgn="base" hangingPunct="0">
        <a:lnSpc>
          <a:spcPct val="100000"/>
        </a:lnSpc>
        <a:spcBef>
          <a:spcPct val="20000"/>
        </a:spcBef>
        <a:spcAft>
          <a:spcPct val="0"/>
        </a:spcAft>
        <a:buSzPct val="100000"/>
        <a:buChar char="•"/>
        <a:defRPr sz="3200" b="0" i="0" u="none" kern="1200">
          <a:solidFill>
            <a:schemeClr val="tx1"/>
          </a:solidFill>
          <a:latin typeface="+mn-lt"/>
          <a:ea typeface="+mn-ea"/>
          <a:cs typeface="+mn-cs"/>
        </a:defRPr>
      </a:lvl1pPr>
      <a:lvl2pPr marL="742950" lvl="1" indent="-285750" algn="l" defTabSz="914400" rtl="0" eaLnBrk="0" fontAlgn="base" hangingPunct="0">
        <a:lnSpc>
          <a:spcPct val="100000"/>
        </a:lnSpc>
        <a:spcBef>
          <a:spcPct val="20000"/>
        </a:spcBef>
        <a:spcAft>
          <a:spcPct val="0"/>
        </a:spcAft>
        <a:buSzPct val="100000"/>
        <a:buFontTx/>
        <a:buChar char="–"/>
        <a:defRPr sz="2800" b="0" i="0" u="none" kern="1200">
          <a:solidFill>
            <a:schemeClr val="tx1"/>
          </a:solidFill>
          <a:latin typeface="Arial" panose="020B0604020202020204"/>
          <a:ea typeface="宋体" panose="02010600030101010101" pitchFamily="2" charset="-122"/>
          <a:cs typeface="+mn-cs"/>
        </a:defRPr>
      </a:lvl2pPr>
      <a:lvl3pPr marL="1143000" lvl="2" indent="-228600" algn="l" defTabSz="914400" rtl="0" eaLnBrk="0" fontAlgn="base" hangingPunct="0">
        <a:lnSpc>
          <a:spcPct val="100000"/>
        </a:lnSpc>
        <a:spcBef>
          <a:spcPct val="20000"/>
        </a:spcBef>
        <a:spcAft>
          <a:spcPct val="0"/>
        </a:spcAft>
        <a:buSzPct val="100000"/>
        <a:buFontTx/>
        <a:buChar char="•"/>
        <a:defRPr sz="2400" b="0" i="0" u="none" kern="1200">
          <a:solidFill>
            <a:schemeClr val="tx1"/>
          </a:solidFill>
          <a:latin typeface="Arial" panose="020B0604020202020204"/>
          <a:ea typeface="宋体" panose="02010600030101010101" pitchFamily="2" charset="-122"/>
          <a:cs typeface="+mn-cs"/>
        </a:defRPr>
      </a:lvl3pPr>
      <a:lvl4pPr marL="1600200" lvl="3" indent="-228600" algn="l" defTabSz="914400" rtl="0" eaLnBrk="0" fontAlgn="base" hangingPunct="0">
        <a:lnSpc>
          <a:spcPct val="100000"/>
        </a:lnSpc>
        <a:spcBef>
          <a:spcPct val="20000"/>
        </a:spcBef>
        <a:spcAft>
          <a:spcPct val="0"/>
        </a:spcAft>
        <a:buSzPct val="100000"/>
        <a:buFontTx/>
        <a:buChar char="–"/>
        <a:defRPr sz="2000" b="0" i="0" u="none" kern="1200">
          <a:solidFill>
            <a:schemeClr val="tx1"/>
          </a:solidFill>
          <a:latin typeface="Arial" panose="020B0604020202020204"/>
          <a:ea typeface="宋体" panose="02010600030101010101" pitchFamily="2" charset="-122"/>
          <a:cs typeface="+mn-cs"/>
        </a:defRPr>
      </a:lvl4pPr>
      <a:lvl5pPr marL="2057400" lvl="4" indent="-228600" algn="l" defTabSz="914400" rtl="0" eaLnBrk="0" fontAlgn="base" hangingPunct="0">
        <a:lnSpc>
          <a:spcPct val="100000"/>
        </a:lnSpc>
        <a:spcBef>
          <a:spcPct val="20000"/>
        </a:spcBef>
        <a:spcAft>
          <a:spcPct val="0"/>
        </a:spcAft>
        <a:buSzPct val="100000"/>
        <a:buFontTx/>
        <a:buChar char="»"/>
        <a:defRPr sz="2000" b="0" i="0" u="none" kern="1200">
          <a:solidFill>
            <a:schemeClr val="tx1"/>
          </a:solidFill>
          <a:latin typeface="Arial" panose="020B0604020202020204"/>
          <a:ea typeface="宋体" panose="02010600030101010101" pitchFamily="2" charset="-122"/>
          <a:cs typeface="+mn-cs"/>
        </a:defRPr>
      </a:lvl5pPr>
      <a:lvl6pPr marL="2514600" lvl="5"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tx1"/>
          </a:solidFill>
          <a:latin typeface="Arial" panose="020B0604020202020204"/>
          <a:ea typeface="宋体" panose="02010600030101010101" pitchFamily="2" charset="-122"/>
          <a:cs typeface="+mn-cs"/>
        </a:defRPr>
      </a:lvl6pPr>
      <a:lvl7pPr marL="2971800" lvl="6"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tx1"/>
          </a:solidFill>
          <a:latin typeface="Arial" panose="020B0604020202020204"/>
          <a:ea typeface="宋体" panose="02010600030101010101" pitchFamily="2" charset="-122"/>
          <a:cs typeface="+mn-cs"/>
        </a:defRPr>
      </a:lvl7pPr>
      <a:lvl8pPr marL="3429000" lvl="7"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tx1"/>
          </a:solidFill>
          <a:latin typeface="Arial" panose="020B0604020202020204"/>
          <a:ea typeface="宋体" panose="02010600030101010101" pitchFamily="2" charset="-122"/>
          <a:cs typeface="+mn-cs"/>
        </a:defRPr>
      </a:lvl8pPr>
      <a:lvl9pPr marL="3886200" lvl="8"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tx1"/>
          </a:solidFill>
          <a:latin typeface="Arial" panose="020B0604020202020204"/>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1052" name="Rectangle 2"/>
          <p:cNvSpPr/>
          <p:nvPr>
            <p:ph type="title"/>
          </p:nvPr>
        </p:nvSpPr>
        <p:spPr>
          <a:xfrm>
            <a:off x="1143000" y="152400"/>
            <a:ext cx="7772400" cy="1143000"/>
          </a:xfrm>
          <a:prstGeom prst="rect">
            <a:avLst/>
          </a:prstGeom>
          <a:noFill/>
          <a:ln w="9525">
            <a:noFill/>
          </a:ln>
        </p:spPr>
        <p:txBody>
          <a:bodyPr anchor="b"/>
          <a:p>
            <a:pPr lvl="0"/>
            <a:r>
              <a:rPr lang="zh-CN" altLang="en-US"/>
              <a:t>单击此处编辑母版标题样式</a:t>
            </a:r>
            <a:endParaRPr lang="zh-CN" altLang="en-US"/>
          </a:p>
        </p:txBody>
      </p:sp>
      <p:sp>
        <p:nvSpPr>
          <p:cNvPr id="1053" name="Rectangle 3"/>
          <p:cNvSpPr/>
          <p:nvPr>
            <p:ph type="body" idx="1"/>
          </p:nvPr>
        </p:nvSpPr>
        <p:spPr>
          <a:xfrm>
            <a:off x="1066800" y="2286000"/>
            <a:ext cx="7772400" cy="4114800"/>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54" name="Rectangle 4"/>
          <p:cNvSpPr/>
          <p:nvPr>
            <p:ph type="dt" sz="half" idx="2"/>
          </p:nvPr>
        </p:nvSpPr>
        <p:spPr>
          <a:xfrm>
            <a:off x="1066800" y="6248400"/>
            <a:ext cx="1905000" cy="457200"/>
          </a:xfrm>
          <a:prstGeom prst="rect">
            <a:avLst/>
          </a:prstGeom>
          <a:noFill/>
          <a:ln w="9525">
            <a:noFill/>
          </a:ln>
        </p:spPr>
        <p:txBody>
          <a:bodyPr/>
          <a:lstStyle>
            <a:lvl1pPr marL="0" indent="0" algn="l" fontAlgn="base">
              <a:buFont typeface="Times New Roman" panose="02020603050405020304" pitchFamily="18" charset="0"/>
              <a:defRPr sz="1400">
                <a:solidFill>
                  <a:schemeClr val="bg2"/>
                </a:solidFill>
                <a:latin typeface="Arial Narrow" pitchFamily="34" charset="0"/>
                <a:ea typeface="宋体" panose="02010600030101010101" pitchFamily="2" charset="-122"/>
              </a:defRPr>
            </a:lvl1pPr>
          </a:lstStyle>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1055" name="Rectangle 5"/>
          <p:cNvSpPr/>
          <p:nvPr>
            <p:ph type="ftr" sz="quarter" idx="3"/>
          </p:nvPr>
        </p:nvSpPr>
        <p:spPr>
          <a:xfrm>
            <a:off x="3657600" y="6248400"/>
            <a:ext cx="2895600" cy="457200"/>
          </a:xfrm>
          <a:prstGeom prst="rect">
            <a:avLst/>
          </a:prstGeom>
          <a:noFill/>
          <a:ln w="9525">
            <a:noFill/>
          </a:ln>
        </p:spPr>
        <p:txBody>
          <a:bodyPr/>
          <a:lstStyle>
            <a:lvl1pPr marL="0" indent="0" algn="l" fontAlgn="base">
              <a:buFont typeface="Times New Roman" panose="02020603050405020304" pitchFamily="18" charset="0"/>
              <a:defRPr sz="1400">
                <a:solidFill>
                  <a:schemeClr val="bg2"/>
                </a:solidFill>
                <a:latin typeface="Arial Narrow" pitchFamily="34" charset="0"/>
                <a:ea typeface="宋体" panose="02010600030101010101" pitchFamily="2" charset="-122"/>
              </a:defRPr>
            </a:lvl1p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1056" name="Rectangle 6"/>
          <p:cNvSpPr/>
          <p:nvPr>
            <p:ph type="sldNum" sz="quarter" idx="4"/>
          </p:nvPr>
        </p:nvSpPr>
        <p:spPr>
          <a:xfrm>
            <a:off x="7092950" y="6248400"/>
            <a:ext cx="1905000" cy="457200"/>
          </a:xfrm>
          <a:prstGeom prst="rect">
            <a:avLst/>
          </a:prstGeom>
          <a:noFill/>
          <a:ln w="9525">
            <a:noFill/>
          </a:ln>
        </p:spPr>
        <p:txBody>
          <a:bodyPr/>
          <a:lstStyle>
            <a:lvl1pPr marL="0" indent="0" algn="r" fontAlgn="base">
              <a:buFont typeface="Times New Roman" panose="02020603050405020304" pitchFamily="18" charset="0"/>
              <a:defRPr sz="1400">
                <a:solidFill>
                  <a:schemeClr val="bg2"/>
                </a:solidFill>
                <a:latin typeface="Arial Narrow" pitchFamily="34" charset="0"/>
                <a:ea typeface="宋体" panose="02010600030101010101" pitchFamily="2" charset="-122"/>
              </a:defRPr>
            </a:lvl1p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grpSp>
        <p:nvGrpSpPr>
          <p:cNvPr id="1057" name="组合 1056"/>
          <p:cNvGrpSpPr/>
          <p:nvPr/>
        </p:nvGrpSpPr>
        <p:grpSpPr>
          <a:xfrm>
            <a:off x="152400" y="314325"/>
            <a:ext cx="847725" cy="6543675"/>
            <a:chOff x="0" y="0"/>
            <a:chExt cx="534" cy="4122"/>
          </a:xfrm>
        </p:grpSpPr>
        <p:sp>
          <p:nvSpPr>
            <p:cNvPr id="1058" name="AutoShape 8"/>
            <p:cNvSpPr/>
            <p:nvPr/>
          </p:nvSpPr>
          <p:spPr>
            <a:xfrm rot="-16200000" flipH="1">
              <a:off x="-14" y="1794"/>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059" name="AutoShape 9"/>
            <p:cNvSpPr/>
            <p:nvPr/>
          </p:nvSpPr>
          <p:spPr>
            <a:xfrm rot="-16200000" flipH="1">
              <a:off x="-14" y="2388"/>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060" name="AutoShape 10"/>
            <p:cNvSpPr/>
            <p:nvPr/>
          </p:nvSpPr>
          <p:spPr>
            <a:xfrm rot="-16200000" flipH="1">
              <a:off x="-15" y="2981"/>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061" name="AutoShape 11"/>
            <p:cNvSpPr/>
            <p:nvPr/>
          </p:nvSpPr>
          <p:spPr>
            <a:xfrm rot="-16200000" flipH="1">
              <a:off x="-12" y="3574"/>
              <a:ext cx="558" cy="533"/>
            </a:xfrm>
            <a:prstGeom prst="parallelogram">
              <a:avLst>
                <a:gd name="adj" fmla="val 55437"/>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062" name="AutoShape 12"/>
            <p:cNvSpPr/>
            <p:nvPr/>
          </p:nvSpPr>
          <p:spPr>
            <a:xfrm rot="-16200000" flipH="1">
              <a:off x="-14" y="13"/>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063" name="AutoShape 13"/>
            <p:cNvSpPr/>
            <p:nvPr/>
          </p:nvSpPr>
          <p:spPr>
            <a:xfrm rot="-16200000" flipH="1">
              <a:off x="-15" y="603"/>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064" name="AutoShape 14"/>
            <p:cNvSpPr/>
            <p:nvPr/>
          </p:nvSpPr>
          <p:spPr>
            <a:xfrm rot="-16200000" flipH="1">
              <a:off x="-15" y="1199"/>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grpSp>
      <p:sp>
        <p:nvSpPr>
          <p:cNvPr id="1065" name="Rectangle 15"/>
          <p:cNvSpPr/>
          <p:nvPr/>
        </p:nvSpPr>
        <p:spPr>
          <a:xfrm>
            <a:off x="441325" y="0"/>
            <a:ext cx="276225" cy="6858000"/>
          </a:xfrm>
          <a:prstGeom prst="rect">
            <a:avLst/>
          </a:prstGeom>
          <a:gradFill rotWithShape="0">
            <a:gsLst>
              <a:gs pos="0">
                <a:srgbClr val="001932">
                  <a:alpha val="100000"/>
                </a:srgbClr>
              </a:gs>
              <a:gs pos="50000">
                <a:srgbClr val="1C6D9A">
                  <a:alpha val="100000"/>
                </a:srgbClr>
              </a:gs>
              <a:gs pos="100000">
                <a:srgbClr val="001932"/>
              </a:gs>
            </a:gsLst>
            <a:lin ang="0"/>
            <a:tileRect/>
          </a:gradFill>
          <a:ln w="9525">
            <a:noFill/>
          </a:ln>
        </p:spPr>
        <p:txBody>
          <a:bodyPr wrap="none" anchor="ctr"/>
          <a:p>
            <a:pPr marL="0" lvl="0" indent="0" algn="ctr" eaLnBrk="0" hangingPunct="0"/>
          </a:p>
        </p:txBody>
      </p:sp>
      <p:sp>
        <p:nvSpPr>
          <p:cNvPr id="1066" name="AutoShape 16"/>
          <p:cNvSpPr/>
          <p:nvPr/>
        </p:nvSpPr>
        <p:spPr>
          <a:xfrm flipH="1">
            <a:off x="547688" y="1703388"/>
            <a:ext cx="8596312" cy="254000"/>
          </a:xfrm>
          <a:prstGeom prst="homePlate">
            <a:avLst>
              <a:gd name="adj" fmla="val 58913"/>
            </a:avLst>
          </a:prstGeom>
          <a:gradFill rotWithShape="0">
            <a:gsLst>
              <a:gs pos="0">
                <a:srgbClr val="001932">
                  <a:alpha val="100000"/>
                </a:srgbClr>
              </a:gs>
              <a:gs pos="50000">
                <a:srgbClr val="1C6D9A">
                  <a:alpha val="100000"/>
                </a:srgbClr>
              </a:gs>
              <a:gs pos="100000">
                <a:srgbClr val="001932"/>
              </a:gs>
            </a:gsLst>
            <a:lin ang="5400000"/>
            <a:tileRect/>
          </a:gradFill>
          <a:ln w="9525">
            <a:noFill/>
          </a:ln>
        </p:spPr>
        <p:txBody>
          <a:bodyPr wrap="none" anchor="ctr"/>
          <a:p>
            <a:pPr marL="0" lvl="0" indent="0" algn="ctr" eaLnBrk="0" hangingPunct="0"/>
          </a:p>
        </p:txBody>
      </p:sp>
      <p:grpSp>
        <p:nvGrpSpPr>
          <p:cNvPr id="1067" name="组合 1066"/>
          <p:cNvGrpSpPr/>
          <p:nvPr/>
        </p:nvGrpSpPr>
        <p:grpSpPr>
          <a:xfrm>
            <a:off x="422275" y="1681163"/>
            <a:ext cx="295275" cy="4910137"/>
            <a:chOff x="0" y="0"/>
            <a:chExt cx="186" cy="3093"/>
          </a:xfrm>
        </p:grpSpPr>
        <p:sp>
          <p:nvSpPr>
            <p:cNvPr id="1068" name="Oval 18"/>
            <p:cNvSpPr/>
            <p:nvPr/>
          </p:nvSpPr>
          <p:spPr>
            <a:xfrm>
              <a:off x="0" y="0"/>
              <a:ext cx="186" cy="173"/>
            </a:xfrm>
            <a:prstGeom prst="ellipse">
              <a:avLst/>
            </a:prstGeom>
            <a:gradFill rotWithShape="0">
              <a:gsLst>
                <a:gs pos="0">
                  <a:srgbClr val="FEFFFF"/>
                </a:gs>
                <a:gs pos="100000">
                  <a:srgbClr val="1C6D9A"/>
                </a:gs>
              </a:gsLst>
              <a:path path="shape">
                <a:fillToRect l="50000" t="50000" r="50000" b="50000"/>
              </a:path>
              <a:tileRect/>
            </a:gradFill>
            <a:ln w="9525">
              <a:noFill/>
            </a:ln>
          </p:spPr>
          <p:txBody>
            <a:bodyPr wrap="none" anchor="ctr"/>
            <a:p>
              <a:pPr marL="0" lvl="0" indent="0" algn="ctr" eaLnBrk="0" hangingPunct="0"/>
            </a:p>
          </p:txBody>
        </p:sp>
        <p:sp>
          <p:nvSpPr>
            <p:cNvPr id="1069" name="Rectangle 19"/>
            <p:cNvSpPr/>
            <p:nvPr/>
          </p:nvSpPr>
          <p:spPr>
            <a:xfrm>
              <a:off x="26" y="146"/>
              <a:ext cx="120" cy="2947"/>
            </a:xfrm>
            <a:prstGeom prst="rect">
              <a:avLst/>
            </a:prstGeom>
            <a:noFill/>
            <a:ln w="9525">
              <a:noFill/>
            </a:ln>
          </p:spPr>
          <p:txBody>
            <a:bodyPr wrap="none" anchor="ctr"/>
            <a:p>
              <a:pPr marL="0" lvl="0" indent="0" algn="ctr" eaLnBrk="0" hangingPunct="0"/>
            </a:p>
          </p:txBody>
        </p:sp>
      </p:grpSp>
      <p:grpSp>
        <p:nvGrpSpPr>
          <p:cNvPr id="1070" name="组合 1069"/>
          <p:cNvGrpSpPr/>
          <p:nvPr/>
        </p:nvGrpSpPr>
        <p:grpSpPr>
          <a:xfrm>
            <a:off x="484188" y="1660525"/>
            <a:ext cx="9056687" cy="274638"/>
            <a:chOff x="0" y="0"/>
            <a:chExt cx="5705" cy="173"/>
          </a:xfrm>
        </p:grpSpPr>
        <p:sp>
          <p:nvSpPr>
            <p:cNvPr id="1071" name="Oval 21"/>
            <p:cNvSpPr/>
            <p:nvPr/>
          </p:nvSpPr>
          <p:spPr>
            <a:xfrm>
              <a:off x="5513" y="0"/>
              <a:ext cx="192" cy="173"/>
            </a:xfrm>
            <a:prstGeom prst="ellipse">
              <a:avLst/>
            </a:prstGeom>
            <a:gradFill rotWithShape="0">
              <a:gsLst>
                <a:gs pos="0">
                  <a:srgbClr val="FEFFFF"/>
                </a:gs>
                <a:gs pos="100000">
                  <a:srgbClr val="1C6D9A"/>
                </a:gs>
              </a:gsLst>
              <a:path path="shape">
                <a:fillToRect l="50000" t="50000" r="50000" b="50000"/>
              </a:path>
              <a:tileRect/>
            </a:gradFill>
            <a:ln w="9525">
              <a:noFill/>
            </a:ln>
          </p:spPr>
          <p:txBody>
            <a:bodyPr wrap="none" anchor="ctr"/>
            <a:p>
              <a:pPr marL="0" lvl="0" indent="0" algn="ctr" eaLnBrk="0" hangingPunct="0"/>
            </a:p>
          </p:txBody>
        </p:sp>
        <p:sp>
          <p:nvSpPr>
            <p:cNvPr id="1072" name="Rectangle 22"/>
            <p:cNvSpPr/>
            <p:nvPr/>
          </p:nvSpPr>
          <p:spPr>
            <a:xfrm>
              <a:off x="0" y="40"/>
              <a:ext cx="5513" cy="120"/>
            </a:xfrm>
            <a:prstGeom prst="rect">
              <a:avLst/>
            </a:prstGeom>
            <a:noFill/>
            <a:ln w="9525">
              <a:noFill/>
            </a:ln>
          </p:spPr>
          <p:txBody>
            <a:bodyPr wrap="none" anchor="ctr"/>
            <a:p>
              <a:pPr marL="0" lvl="0" indent="0" algn="ctr" eaLnBrk="0" hangingPunct="0"/>
            </a:p>
          </p:txBody>
        </p:sp>
      </p:grpSp>
      <p:grpSp>
        <p:nvGrpSpPr>
          <p:cNvPr id="1073" name="组合 1072"/>
          <p:cNvGrpSpPr/>
          <p:nvPr/>
        </p:nvGrpSpPr>
        <p:grpSpPr>
          <a:xfrm>
            <a:off x="150813" y="0"/>
            <a:ext cx="849312" cy="6858000"/>
            <a:chOff x="0" y="0"/>
            <a:chExt cx="535" cy="4320"/>
          </a:xfrm>
        </p:grpSpPr>
        <p:sp>
          <p:nvSpPr>
            <p:cNvPr id="1074" name="AutoShape 24"/>
            <p:cNvSpPr/>
            <p:nvPr/>
          </p:nvSpPr>
          <p:spPr>
            <a:xfrm rot="16200000">
              <a:off x="-13" y="2289"/>
              <a:ext cx="564" cy="533"/>
            </a:xfrm>
            <a:prstGeom prst="parallelogram">
              <a:avLst>
                <a:gd name="adj" fmla="val 560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075" name="AutoShape 25"/>
            <p:cNvSpPr/>
            <p:nvPr/>
          </p:nvSpPr>
          <p:spPr>
            <a:xfrm rot="16200000">
              <a:off x="-16" y="2884"/>
              <a:ext cx="565" cy="533"/>
            </a:xfrm>
            <a:prstGeom prst="parallelogram">
              <a:avLst>
                <a:gd name="adj" fmla="val 561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076" name="AutoShape 26"/>
            <p:cNvSpPr/>
            <p:nvPr/>
          </p:nvSpPr>
          <p:spPr>
            <a:xfrm rot="16200000">
              <a:off x="-14" y="3477"/>
              <a:ext cx="564" cy="533"/>
            </a:xfrm>
            <a:prstGeom prst="parallelogram">
              <a:avLst>
                <a:gd name="adj" fmla="val 560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077" name="AutoShape 27"/>
            <p:cNvSpPr/>
            <p:nvPr/>
          </p:nvSpPr>
          <p:spPr>
            <a:xfrm rot="16200000">
              <a:off x="-16" y="506"/>
              <a:ext cx="565" cy="533"/>
            </a:xfrm>
            <a:prstGeom prst="parallelogram">
              <a:avLst>
                <a:gd name="adj" fmla="val 561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078" name="AutoShape 28"/>
            <p:cNvSpPr/>
            <p:nvPr/>
          </p:nvSpPr>
          <p:spPr>
            <a:xfrm rot="16200000">
              <a:off x="-14" y="1099"/>
              <a:ext cx="564" cy="533"/>
            </a:xfrm>
            <a:prstGeom prst="parallelogram">
              <a:avLst>
                <a:gd name="adj" fmla="val 560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079" name="AutoShape 29"/>
            <p:cNvSpPr/>
            <p:nvPr/>
          </p:nvSpPr>
          <p:spPr>
            <a:xfrm rot="16200000">
              <a:off x="-14" y="1695"/>
              <a:ext cx="564" cy="533"/>
            </a:xfrm>
            <a:prstGeom prst="parallelogram">
              <a:avLst>
                <a:gd name="adj" fmla="val 560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080" name="未知"/>
            <p:cNvSpPr/>
            <p:nvPr/>
          </p:nvSpPr>
          <p:spPr>
            <a:xfrm>
              <a:off x="3" y="0"/>
              <a:ext cx="532" cy="465"/>
            </a:xfrm>
            <a:gradFill rotWithShape="0">
              <a:gsLst>
                <a:gs pos="0">
                  <a:srgbClr val="01B0FF"/>
                </a:gs>
                <a:gs pos="100000">
                  <a:srgbClr val="99FFCC"/>
                </a:gs>
              </a:gsLst>
              <a:lin ang="0"/>
              <a:tileRect/>
            </a:gradFill>
            <a:ln w="9525">
              <a:noFill/>
            </a:ln>
          </p:spPr>
          <p:txBody>
            <a:bodyPr/>
            <a:p>
              <a:endParaRPr lang="zh-CN" altLang="en-US"/>
            </a:p>
          </p:txBody>
        </p:sp>
        <p:sp>
          <p:nvSpPr>
            <p:cNvPr id="1081" name="未知"/>
            <p:cNvSpPr/>
            <p:nvPr/>
          </p:nvSpPr>
          <p:spPr>
            <a:xfrm>
              <a:off x="0" y="4060"/>
              <a:ext cx="457" cy="260"/>
            </a:xfrm>
            <a:gradFill rotWithShape="0">
              <a:gsLst>
                <a:gs pos="0">
                  <a:srgbClr val="01B0FF"/>
                </a:gs>
                <a:gs pos="100000">
                  <a:srgbClr val="99FFCC"/>
                </a:gs>
              </a:gsLst>
              <a:lin ang="0"/>
              <a:tileRect/>
            </a:gradFill>
            <a:ln w="9525">
              <a:noFill/>
            </a:ln>
          </p:spPr>
          <p:txBody>
            <a:bodyPr/>
            <a:p>
              <a:endParaRPr lang="zh-CN" altLang="en-US"/>
            </a:p>
          </p:txBody>
        </p:sp>
      </p:grpSp>
    </p:spTree>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marL="0" lvl="0" indent="0" algn="l" defTabSz="914400" rtl="0" eaLnBrk="0" fontAlgn="base" hangingPunct="0">
        <a:lnSpc>
          <a:spcPct val="100000"/>
        </a:lnSpc>
        <a:spcBef>
          <a:spcPct val="0"/>
        </a:spcBef>
        <a:spcAft>
          <a:spcPct val="0"/>
        </a:spcAft>
        <a:buSzPct val="100000"/>
        <a:buNone/>
        <a:defRPr sz="4400" b="0" i="0" u="none" kern="1200">
          <a:solidFill>
            <a:schemeClr val="hlink"/>
          </a:solidFill>
          <a:effectLst>
            <a:outerShdw blurRad="38100" dist="38100" dir="2700000">
              <a:srgbClr val="C0C0C0"/>
            </a:outerShdw>
          </a:effectLst>
          <a:latin typeface="+mj-lt"/>
          <a:ea typeface="+mj-ea"/>
          <a:cs typeface="+mj-cs"/>
        </a:defRPr>
      </a:lvl1pPr>
      <a:lvl2pPr marL="0" lvl="1" indent="0" algn="l" defTabSz="914400" rtl="0" eaLnBrk="0" fontAlgn="base" hangingPunct="0">
        <a:lnSpc>
          <a:spcPct val="100000"/>
        </a:lnSpc>
        <a:spcBef>
          <a:spcPct val="0"/>
        </a:spcBef>
        <a:spcAft>
          <a:spcPct val="0"/>
        </a:spcAft>
        <a:buClrTx/>
        <a:buSzPct val="100000"/>
        <a:buFontTx/>
        <a:buNone/>
        <a:defRPr sz="4400" b="0" i="0" u="none" kern="1200">
          <a:solidFill>
            <a:schemeClr val="hlink"/>
          </a:solidFill>
          <a:effectLst>
            <a:outerShdw blurRad="38100" dist="38100" dir="2700000">
              <a:srgbClr val="C0C0C0"/>
            </a:outerShdw>
          </a:effectLst>
          <a:latin typeface="Impact" panose="020B0806030902050204" pitchFamily="34" charset="0"/>
          <a:ea typeface="宋体" panose="02010600030101010101" pitchFamily="2" charset="-122"/>
          <a:cs typeface="+mj-cs"/>
        </a:defRPr>
      </a:lvl2pPr>
      <a:lvl3pPr marL="0" lvl="2" indent="0" algn="l" defTabSz="914400" rtl="0" eaLnBrk="0" fontAlgn="base" hangingPunct="0">
        <a:lnSpc>
          <a:spcPct val="100000"/>
        </a:lnSpc>
        <a:spcBef>
          <a:spcPct val="0"/>
        </a:spcBef>
        <a:spcAft>
          <a:spcPct val="0"/>
        </a:spcAft>
        <a:buClrTx/>
        <a:buSzPct val="100000"/>
        <a:buFontTx/>
        <a:buNone/>
        <a:defRPr sz="4400" b="0" i="0" u="none" kern="1200">
          <a:solidFill>
            <a:schemeClr val="hlink"/>
          </a:solidFill>
          <a:effectLst>
            <a:outerShdw blurRad="38100" dist="38100" dir="2700000">
              <a:srgbClr val="C0C0C0"/>
            </a:outerShdw>
          </a:effectLst>
          <a:latin typeface="Impact" panose="020B0806030902050204" pitchFamily="34" charset="0"/>
          <a:ea typeface="宋体" panose="02010600030101010101" pitchFamily="2" charset="-122"/>
          <a:cs typeface="+mj-cs"/>
        </a:defRPr>
      </a:lvl3pPr>
      <a:lvl4pPr marL="0" lvl="3" indent="0" algn="l" defTabSz="914400" rtl="0" eaLnBrk="0" fontAlgn="base" hangingPunct="0">
        <a:lnSpc>
          <a:spcPct val="100000"/>
        </a:lnSpc>
        <a:spcBef>
          <a:spcPct val="0"/>
        </a:spcBef>
        <a:spcAft>
          <a:spcPct val="0"/>
        </a:spcAft>
        <a:buClrTx/>
        <a:buSzPct val="100000"/>
        <a:buFontTx/>
        <a:buNone/>
        <a:defRPr sz="4400" b="0" i="0" u="none" kern="1200">
          <a:solidFill>
            <a:schemeClr val="hlink"/>
          </a:solidFill>
          <a:effectLst>
            <a:outerShdw blurRad="38100" dist="38100" dir="2700000">
              <a:srgbClr val="C0C0C0"/>
            </a:outerShdw>
          </a:effectLst>
          <a:latin typeface="Impact" panose="020B0806030902050204" pitchFamily="34" charset="0"/>
          <a:ea typeface="宋体" panose="02010600030101010101" pitchFamily="2" charset="-122"/>
          <a:cs typeface="+mj-cs"/>
        </a:defRPr>
      </a:lvl4pPr>
      <a:lvl5pPr marL="0" lvl="4" indent="0" algn="l" defTabSz="914400" rtl="0" eaLnBrk="0" fontAlgn="base" hangingPunct="0">
        <a:lnSpc>
          <a:spcPct val="100000"/>
        </a:lnSpc>
        <a:spcBef>
          <a:spcPct val="0"/>
        </a:spcBef>
        <a:spcAft>
          <a:spcPct val="0"/>
        </a:spcAft>
        <a:buClrTx/>
        <a:buSzPct val="100000"/>
        <a:buFontTx/>
        <a:buNone/>
        <a:defRPr sz="4400" b="0" i="0" u="none" kern="1200">
          <a:solidFill>
            <a:schemeClr val="hlink"/>
          </a:solidFill>
          <a:effectLst>
            <a:outerShdw blurRad="38100" dist="38100" dir="2700000">
              <a:srgbClr val="C0C0C0"/>
            </a:outerShdw>
          </a:effectLst>
          <a:latin typeface="Impact" panose="020B0806030902050204" pitchFamily="34" charset="0"/>
          <a:ea typeface="宋体" panose="02010600030101010101" pitchFamily="2" charset="-122"/>
          <a:cs typeface="+mj-cs"/>
        </a:defRPr>
      </a:lvl5pPr>
    </p:titleStyle>
    <p:bodyStyle>
      <a:lvl1pPr marL="342900" lvl="0" indent="-342900" algn="l" defTabSz="914400" rtl="0" eaLnBrk="0" fontAlgn="base" hangingPunct="0">
        <a:lnSpc>
          <a:spcPct val="100000"/>
        </a:lnSpc>
        <a:spcBef>
          <a:spcPct val="20000"/>
        </a:spcBef>
        <a:spcAft>
          <a:spcPct val="0"/>
        </a:spcAft>
        <a:buClr>
          <a:schemeClr val="accent1"/>
        </a:buClr>
        <a:buSzPct val="75000"/>
        <a:buFont typeface="Monotype Sorts" pitchFamily="2" charset="2"/>
        <a:buChar char="b"/>
        <a:defRPr sz="3200" b="0" i="0" u="none" kern="1200">
          <a:solidFill>
            <a:schemeClr val="bg2"/>
          </a:solidFill>
          <a:effectLst>
            <a:outerShdw blurRad="38100" dist="38100" dir="2700000">
              <a:srgbClr val="C0C0C0"/>
            </a:outerShdw>
          </a:effectLst>
          <a:latin typeface="+mn-lt"/>
          <a:ea typeface="+mn-ea"/>
          <a:cs typeface="+mn-cs"/>
        </a:defRPr>
      </a:lvl1pPr>
      <a:lvl2pPr marL="742950" lvl="1" indent="-285750" algn="l" defTabSz="914400" rtl="0" eaLnBrk="0" fontAlgn="base" hangingPunct="0">
        <a:lnSpc>
          <a:spcPct val="100000"/>
        </a:lnSpc>
        <a:spcBef>
          <a:spcPct val="20000"/>
        </a:spcBef>
        <a:spcAft>
          <a:spcPct val="0"/>
        </a:spcAft>
        <a:buClr>
          <a:schemeClr val="accent2"/>
        </a:buClr>
        <a:buSzPct val="100000"/>
        <a:buFontTx/>
        <a:buChar char="•"/>
        <a:defRPr sz="2800" b="0" i="0" u="none" kern="1200">
          <a:solidFill>
            <a:schemeClr val="bg2"/>
          </a:solidFill>
          <a:effectLst>
            <a:outerShdw blurRad="38100" dist="38100" dir="2700000">
              <a:srgbClr val="C0C0C0"/>
            </a:outerShdw>
          </a:effectLst>
          <a:latin typeface="Impact" panose="020B0806030902050204"/>
          <a:ea typeface="宋体" panose="02010600030101010101" pitchFamily="2" charset="-122"/>
          <a:cs typeface="+mn-cs"/>
        </a:defRPr>
      </a:lvl2pPr>
      <a:lvl3pPr marL="1143000" lvl="2" indent="-228600" algn="l" defTabSz="914400" rtl="0" eaLnBrk="0" fontAlgn="base" hangingPunct="0">
        <a:lnSpc>
          <a:spcPct val="100000"/>
        </a:lnSpc>
        <a:spcBef>
          <a:spcPct val="20000"/>
        </a:spcBef>
        <a:spcAft>
          <a:spcPct val="0"/>
        </a:spcAft>
        <a:buSzPct val="100000"/>
        <a:buFontTx/>
        <a:buChar char="–"/>
        <a:defRPr sz="2400" b="0" i="0" u="none" kern="1200">
          <a:solidFill>
            <a:schemeClr val="bg2"/>
          </a:solidFill>
          <a:effectLst>
            <a:outerShdw blurRad="38100" dist="38100" dir="2700000">
              <a:srgbClr val="C0C0C0"/>
            </a:outerShdw>
          </a:effectLst>
          <a:latin typeface="Impact" panose="020B0806030902050204"/>
          <a:ea typeface="宋体" panose="02010600030101010101" pitchFamily="2" charset="-122"/>
          <a:cs typeface="+mn-cs"/>
        </a:defRPr>
      </a:lvl3pPr>
      <a:lvl4pPr marL="1600200" lvl="3" indent="-228600" algn="l" defTabSz="914400" rtl="0" eaLnBrk="0" fontAlgn="base" hangingPunct="0">
        <a:lnSpc>
          <a:spcPct val="100000"/>
        </a:lnSpc>
        <a:spcBef>
          <a:spcPct val="20000"/>
        </a:spcBef>
        <a:spcAft>
          <a:spcPct val="0"/>
        </a:spcAft>
        <a:buSzPct val="100000"/>
        <a:buFontTx/>
        <a:buChar char="–"/>
        <a:defRPr sz="2000" b="0" i="0" u="none" kern="1200">
          <a:solidFill>
            <a:schemeClr val="bg2"/>
          </a:solidFill>
          <a:effectLst>
            <a:outerShdw blurRad="38100" dist="38100" dir="2700000">
              <a:srgbClr val="C0C0C0"/>
            </a:outerShdw>
          </a:effectLst>
          <a:latin typeface="Impact" panose="020B0806030902050204"/>
          <a:ea typeface="宋体" panose="02010600030101010101" pitchFamily="2" charset="-122"/>
          <a:cs typeface="+mn-cs"/>
        </a:defRPr>
      </a:lvl4pPr>
      <a:lvl5pPr marL="2057400" lvl="4" indent="-228600" algn="l" defTabSz="914400" rtl="0" eaLnBrk="0" fontAlgn="base" hangingPunct="0">
        <a:lnSpc>
          <a:spcPct val="100000"/>
        </a:lnSpc>
        <a:spcBef>
          <a:spcPct val="20000"/>
        </a:spcBef>
        <a:spcAft>
          <a:spcPct val="0"/>
        </a:spcAft>
        <a:buSzPct val="100000"/>
        <a:buFontTx/>
        <a:buChar char="»"/>
        <a:defRPr sz="2000" b="0" i="0" u="none" kern="1200">
          <a:solidFill>
            <a:schemeClr val="bg2"/>
          </a:solidFill>
          <a:effectLst>
            <a:outerShdw blurRad="38100" dist="38100" dir="2700000">
              <a:srgbClr val="C0C0C0"/>
            </a:outerShdw>
          </a:effectLst>
          <a:latin typeface="Impact" panose="020B0806030902050204"/>
          <a:ea typeface="宋体" panose="02010600030101010101" pitchFamily="2" charset="-122"/>
          <a:cs typeface="+mn-cs"/>
        </a:defRPr>
      </a:lvl5pPr>
      <a:lvl6pPr marL="2514600" lvl="5"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bg2"/>
          </a:solidFill>
          <a:effectLst>
            <a:outerShdw blurRad="38100" dist="38100" dir="2700000">
              <a:srgbClr val="C0C0C0"/>
            </a:outerShdw>
          </a:effectLst>
          <a:latin typeface="Impact" panose="020B0806030902050204"/>
          <a:ea typeface="宋体" panose="02010600030101010101" pitchFamily="2" charset="-122"/>
          <a:cs typeface="+mn-cs"/>
        </a:defRPr>
      </a:lvl6pPr>
      <a:lvl7pPr marL="2971800" lvl="6"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bg2"/>
          </a:solidFill>
          <a:effectLst>
            <a:outerShdw blurRad="38100" dist="38100" dir="2700000">
              <a:srgbClr val="C0C0C0"/>
            </a:outerShdw>
          </a:effectLst>
          <a:latin typeface="Impact" panose="020B0806030902050204"/>
          <a:ea typeface="宋体" panose="02010600030101010101" pitchFamily="2" charset="-122"/>
          <a:cs typeface="+mn-cs"/>
        </a:defRPr>
      </a:lvl7pPr>
      <a:lvl8pPr marL="3429000" lvl="7"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bg2"/>
          </a:solidFill>
          <a:effectLst>
            <a:outerShdw blurRad="38100" dist="38100" dir="2700000">
              <a:srgbClr val="C0C0C0"/>
            </a:outerShdw>
          </a:effectLst>
          <a:latin typeface="Impact" panose="020B0806030902050204"/>
          <a:ea typeface="宋体" panose="02010600030101010101" pitchFamily="2" charset="-122"/>
          <a:cs typeface="+mn-cs"/>
        </a:defRPr>
      </a:lvl8pPr>
      <a:lvl9pPr marL="3886200" lvl="8"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bg2"/>
          </a:solidFill>
          <a:effectLst>
            <a:outerShdw blurRad="38100" dist="38100" dir="2700000">
              <a:srgbClr val="C0C0C0"/>
            </a:outerShdw>
          </a:effectLst>
          <a:latin typeface="Impact" panose="020B0806030902050204"/>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84" name="AutoShape 7"/>
          <p:cNvSpPr/>
          <p:nvPr/>
        </p:nvSpPr>
        <p:spPr>
          <a:xfrm rot="20940000">
            <a:off x="1828800" y="304800"/>
            <a:ext cx="457200" cy="457200"/>
          </a:xfrm>
          <a:solidFill>
            <a:srgbClr val="000076"/>
          </a:solidFill>
          <a:ln w="9525">
            <a:noFill/>
          </a:ln>
        </p:spPr>
        <p:txBody>
          <a:bodyPr/>
          <a:p>
            <a:endParaRPr lang="zh-CN" altLang="en-US"/>
          </a:p>
        </p:txBody>
      </p:sp>
      <p:sp>
        <p:nvSpPr>
          <p:cNvPr id="1085" name="AutoShape 8"/>
          <p:cNvSpPr/>
          <p:nvPr/>
        </p:nvSpPr>
        <p:spPr>
          <a:xfrm>
            <a:off x="2609850" y="171450"/>
            <a:ext cx="419100" cy="419100"/>
          </a:xfrm>
          <a:solidFill>
            <a:srgbClr val="000076"/>
          </a:solidFill>
          <a:ln w="9525">
            <a:noFill/>
          </a:ln>
        </p:spPr>
        <p:txBody>
          <a:bodyPr/>
          <a:p>
            <a:endParaRPr lang="zh-CN" altLang="en-US"/>
          </a:p>
        </p:txBody>
      </p:sp>
      <p:sp>
        <p:nvSpPr>
          <p:cNvPr id="1086" name="AutoShape 9"/>
          <p:cNvSpPr/>
          <p:nvPr/>
        </p:nvSpPr>
        <p:spPr>
          <a:xfrm rot="20940000">
            <a:off x="1752600" y="228600"/>
            <a:ext cx="457200" cy="457200"/>
          </a:xfrm>
          <a:solidFill>
            <a:srgbClr val="FFFFCC"/>
          </a:solidFill>
          <a:ln w="9525">
            <a:noFill/>
          </a:ln>
        </p:spPr>
        <p:txBody>
          <a:bodyPr/>
          <a:p>
            <a:endParaRPr lang="zh-CN" altLang="en-US"/>
          </a:p>
        </p:txBody>
      </p:sp>
      <p:sp>
        <p:nvSpPr>
          <p:cNvPr id="1087" name="AutoShape 10"/>
          <p:cNvSpPr/>
          <p:nvPr/>
        </p:nvSpPr>
        <p:spPr>
          <a:xfrm>
            <a:off x="2533650" y="19050"/>
            <a:ext cx="419100" cy="419100"/>
          </a:xfrm>
          <a:solidFill>
            <a:srgbClr val="FFFFCC"/>
          </a:solidFill>
          <a:ln w="9525">
            <a:noFill/>
          </a:ln>
        </p:spPr>
        <p:txBody>
          <a:bodyPr/>
          <a:p>
            <a:endParaRPr lang="zh-CN" altLang="en-US"/>
          </a:p>
        </p:txBody>
      </p:sp>
      <p:grpSp>
        <p:nvGrpSpPr>
          <p:cNvPr id="1088" name="组合 1087"/>
          <p:cNvGrpSpPr/>
          <p:nvPr/>
        </p:nvGrpSpPr>
        <p:grpSpPr>
          <a:xfrm>
            <a:off x="6934200" y="5181600"/>
            <a:ext cx="2033588" cy="1219200"/>
            <a:chOff x="0" y="0"/>
            <a:chExt cx="1281" cy="768"/>
          </a:xfrm>
        </p:grpSpPr>
        <p:sp>
          <p:nvSpPr>
            <p:cNvPr id="1089" name="AutoShape 12"/>
            <p:cNvSpPr/>
            <p:nvPr/>
          </p:nvSpPr>
          <p:spPr>
            <a:xfrm rot="20940000">
              <a:off x="0" y="417"/>
              <a:ext cx="288" cy="288"/>
            </a:xfrm>
            <a:solidFill>
              <a:srgbClr val="000076"/>
            </a:solidFill>
            <a:ln w="9525">
              <a:noFill/>
            </a:ln>
          </p:spPr>
          <p:txBody>
            <a:bodyPr/>
            <a:p>
              <a:endParaRPr lang="zh-CN" altLang="en-US"/>
            </a:p>
          </p:txBody>
        </p:sp>
        <p:sp>
          <p:nvSpPr>
            <p:cNvPr id="1090" name="AutoShape 13"/>
            <p:cNvSpPr/>
            <p:nvPr/>
          </p:nvSpPr>
          <p:spPr>
            <a:xfrm>
              <a:off x="477" y="60"/>
              <a:ext cx="264" cy="264"/>
            </a:xfrm>
            <a:solidFill>
              <a:srgbClr val="000076"/>
            </a:solidFill>
            <a:ln w="9525">
              <a:noFill/>
            </a:ln>
          </p:spPr>
          <p:txBody>
            <a:bodyPr/>
            <a:p>
              <a:endParaRPr lang="zh-CN" altLang="en-US"/>
            </a:p>
          </p:txBody>
        </p:sp>
        <p:sp>
          <p:nvSpPr>
            <p:cNvPr id="1091" name="AutoShape 14"/>
            <p:cNvSpPr/>
            <p:nvPr/>
          </p:nvSpPr>
          <p:spPr>
            <a:xfrm rot="1320000">
              <a:off x="849" y="0"/>
              <a:ext cx="384" cy="384"/>
            </a:xfrm>
            <a:solidFill>
              <a:srgbClr val="000076"/>
            </a:solidFill>
            <a:ln w="9525">
              <a:noFill/>
            </a:ln>
          </p:spPr>
          <p:txBody>
            <a:bodyPr/>
            <a:p>
              <a:endParaRPr lang="zh-CN" altLang="en-US"/>
            </a:p>
          </p:txBody>
        </p:sp>
        <p:sp>
          <p:nvSpPr>
            <p:cNvPr id="1092" name="AutoShape 15"/>
            <p:cNvSpPr/>
            <p:nvPr/>
          </p:nvSpPr>
          <p:spPr>
            <a:xfrm rot="20940000">
              <a:off x="81" y="480"/>
              <a:ext cx="288" cy="288"/>
            </a:xfrm>
            <a:solidFill>
              <a:srgbClr val="FFFFCC"/>
            </a:solidFill>
            <a:ln w="9525">
              <a:noFill/>
            </a:ln>
          </p:spPr>
          <p:txBody>
            <a:bodyPr/>
            <a:p>
              <a:endParaRPr lang="zh-CN" altLang="en-US"/>
            </a:p>
          </p:txBody>
        </p:sp>
        <p:sp>
          <p:nvSpPr>
            <p:cNvPr id="1093" name="AutoShape 16"/>
            <p:cNvSpPr/>
            <p:nvPr/>
          </p:nvSpPr>
          <p:spPr>
            <a:xfrm>
              <a:off x="525" y="108"/>
              <a:ext cx="264" cy="264"/>
            </a:xfrm>
            <a:solidFill>
              <a:srgbClr val="FFFFCC"/>
            </a:solidFill>
            <a:ln w="9525">
              <a:noFill/>
            </a:ln>
          </p:spPr>
          <p:txBody>
            <a:bodyPr/>
            <a:p>
              <a:endParaRPr lang="zh-CN" altLang="en-US"/>
            </a:p>
          </p:txBody>
        </p:sp>
        <p:sp>
          <p:nvSpPr>
            <p:cNvPr id="1094" name="AutoShape 17"/>
            <p:cNvSpPr/>
            <p:nvPr/>
          </p:nvSpPr>
          <p:spPr>
            <a:xfrm rot="1320000">
              <a:off x="897" y="96"/>
              <a:ext cx="384" cy="384"/>
            </a:xfrm>
            <a:solidFill>
              <a:srgbClr val="FFFFCC"/>
            </a:solidFill>
            <a:ln w="9525">
              <a:noFill/>
            </a:ln>
          </p:spPr>
          <p:txBody>
            <a:bodyPr/>
            <a:p>
              <a:endParaRPr lang="zh-CN" altLang="en-US"/>
            </a:p>
          </p:txBody>
        </p:sp>
      </p:grpSp>
      <p:sp>
        <p:nvSpPr>
          <p:cNvPr id="1095" name="AutoShape 18"/>
          <p:cNvSpPr/>
          <p:nvPr/>
        </p:nvSpPr>
        <p:spPr>
          <a:xfrm rot="1320000">
            <a:off x="168275" y="244475"/>
            <a:ext cx="882650" cy="882650"/>
          </a:xfrm>
          <a:solidFill>
            <a:srgbClr val="FFFFCC"/>
          </a:solidFill>
          <a:ln w="9525">
            <a:noFill/>
          </a:ln>
        </p:spPr>
        <p:txBody>
          <a:bodyPr/>
          <a:p>
            <a:endParaRPr lang="zh-CN" altLang="en-US"/>
          </a:p>
        </p:txBody>
      </p:sp>
      <p:sp>
        <p:nvSpPr>
          <p:cNvPr id="1096" name="Rectangle 2"/>
          <p:cNvSpPr/>
          <p:nvPr>
            <p:ph type="body"/>
          </p:nvPr>
        </p:nvSpPr>
        <p:spPr>
          <a:xfrm>
            <a:off x="685800" y="1905000"/>
            <a:ext cx="7772400" cy="4114800"/>
          </a:xfrm>
          <a:prstGeom prst="rect">
            <a:avLst/>
          </a:prstGeom>
          <a:noFill/>
          <a:ln w="9525">
            <a:noFill/>
          </a:ln>
        </p:spPr>
        <p:txBody>
          <a:bodyPr lIns="92075" tIns="46038" rIns="92075" bIns="46038"/>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97" name="Rectangle 6"/>
          <p:cNvSpPr/>
          <p:nvPr>
            <p:ph type="title" idx="1"/>
          </p:nvPr>
        </p:nvSpPr>
        <p:spPr>
          <a:xfrm>
            <a:off x="685800" y="228600"/>
            <a:ext cx="7772400" cy="1143000"/>
          </a:xfrm>
          <a:prstGeom prst="rect">
            <a:avLst/>
          </a:prstGeom>
          <a:noFill/>
          <a:ln w="9525">
            <a:noFill/>
          </a:ln>
        </p:spPr>
        <p:txBody>
          <a:bodyPr lIns="92075" tIns="46038" rIns="92075" bIns="46038" anchor="b"/>
          <a:p>
            <a:pPr lvl="0"/>
            <a:r>
              <a:rPr lang="zh-CN" altLang="en-US"/>
              <a:t>单击此处编辑母版标题样式</a:t>
            </a:r>
            <a:endParaRPr lang="zh-CN" altLang="en-US"/>
          </a:p>
        </p:txBody>
      </p:sp>
      <p:sp>
        <p:nvSpPr>
          <p:cNvPr id="1098" name="Rectangle 3"/>
          <p:cNvSpPr/>
          <p:nvPr>
            <p:ph type="dt" sz="quarter" idx="2"/>
          </p:nvPr>
        </p:nvSpPr>
        <p:spPr>
          <a:xfrm>
            <a:off x="76200" y="6323013"/>
            <a:ext cx="1905000" cy="457200"/>
          </a:xfrm>
          <a:prstGeom prst="rect">
            <a:avLst/>
          </a:prstGeom>
          <a:noFill/>
          <a:ln w="9525">
            <a:noFill/>
          </a:ln>
        </p:spPr>
        <p:txBody>
          <a:bodyPr wrap="none" lIns="92075" tIns="46038" rIns="92075" bIns="46038" anchor="ctr"/>
          <a:lstStyle>
            <a:lvl1pPr marL="0" indent="0" algn="l" fontAlgn="base">
              <a:buFont typeface="Times New Roman" panose="02020603050405020304" pitchFamily="18" charset="0"/>
              <a:defRPr sz="1400">
                <a:solidFill>
                  <a:schemeClr val="tx1"/>
                </a:solidFill>
                <a:latin typeface="Arial" panose="020B0604020202020204"/>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endParaRPr lang="en-US" altLang="zh-CN"/>
          </a:p>
        </p:txBody>
      </p:sp>
      <p:sp>
        <p:nvSpPr>
          <p:cNvPr id="1099" name="Rectangle 4"/>
          <p:cNvSpPr/>
          <p:nvPr>
            <p:ph type="ftr" sz="quarter" idx="3"/>
          </p:nvPr>
        </p:nvSpPr>
        <p:spPr>
          <a:xfrm>
            <a:off x="3124200" y="6324600"/>
            <a:ext cx="2895600" cy="457200"/>
          </a:xfrm>
          <a:prstGeom prst="rect">
            <a:avLst/>
          </a:prstGeom>
          <a:noFill/>
          <a:ln w="9525">
            <a:noFill/>
          </a:ln>
        </p:spPr>
        <p:txBody>
          <a:bodyPr wrap="none" lIns="92075" tIns="46038" rIns="92075" bIns="46038" anchor="ctr"/>
          <a:lstStyle>
            <a:lvl1pPr marL="0" indent="0" algn="l" fontAlgn="base">
              <a:buFont typeface="Times New Roman" panose="02020603050405020304" pitchFamily="18" charset="0"/>
              <a:defRPr sz="1400">
                <a:solidFill>
                  <a:schemeClr val="tx1"/>
                </a:solidFill>
                <a:latin typeface="Arial" panose="020B0604020202020204"/>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1100" name="Rectangle 5"/>
          <p:cNvSpPr/>
          <p:nvPr>
            <p:ph type="sldNum" sz="quarter" idx="4"/>
          </p:nvPr>
        </p:nvSpPr>
        <p:spPr>
          <a:xfrm>
            <a:off x="7162800" y="6324600"/>
            <a:ext cx="1905000" cy="457200"/>
          </a:xfrm>
          <a:prstGeom prst="rect">
            <a:avLst/>
          </a:prstGeom>
          <a:noFill/>
          <a:ln w="9525">
            <a:noFill/>
          </a:ln>
        </p:spPr>
        <p:txBody>
          <a:bodyPr wrap="none" lIns="92075" tIns="46038" rIns="92075" bIns="46038" anchor="ctr"/>
          <a:lstStyle>
            <a:lvl1pPr marL="0" indent="0" algn="r" fontAlgn="base">
              <a:buFont typeface="Times New Roman" panose="02020603050405020304" pitchFamily="18" charset="0"/>
              <a:defRPr sz="1400">
                <a:solidFill>
                  <a:schemeClr val="tx1"/>
                </a:solidFill>
                <a:latin typeface="Arial" panose="020B0604020202020204"/>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marL="0" lvl="0" indent="0" algn="l" defTabSz="914400" rtl="0" eaLnBrk="0" fontAlgn="base" hangingPunct="0">
        <a:lnSpc>
          <a:spcPct val="100000"/>
        </a:lnSpc>
        <a:spcBef>
          <a:spcPct val="0"/>
        </a:spcBef>
        <a:spcAft>
          <a:spcPct val="0"/>
        </a:spcAft>
        <a:buSzPct val="100000"/>
        <a:buNone/>
        <a:defRPr sz="4400" b="1" i="0" u="none" kern="1200">
          <a:solidFill>
            <a:schemeClr val="tx2"/>
          </a:solidFill>
          <a:latin typeface="+mj-lt"/>
          <a:ea typeface="+mj-ea"/>
          <a:cs typeface="+mj-cs"/>
        </a:defRPr>
      </a:lvl1pPr>
      <a:lvl2pPr marL="0" lvl="1" indent="0" algn="l" defTabSz="914400" rtl="0" eaLnBrk="0" fontAlgn="base" hangingPunct="0">
        <a:lnSpc>
          <a:spcPct val="100000"/>
        </a:lnSpc>
        <a:spcBef>
          <a:spcPct val="0"/>
        </a:spcBef>
        <a:spcAft>
          <a:spcPct val="0"/>
        </a:spcAft>
        <a:buClrTx/>
        <a:buSzPct val="100000"/>
        <a:buFontTx/>
        <a:buNone/>
        <a:defRPr sz="4400" b="1" i="0" u="none" kern="1200">
          <a:solidFill>
            <a:schemeClr val="tx2"/>
          </a:solidFill>
          <a:latin typeface="Arial" panose="020B0604020202020204" pitchFamily="34" charset="0"/>
          <a:ea typeface="宋体" panose="02010600030101010101" pitchFamily="2" charset="-122"/>
          <a:cs typeface="+mj-cs"/>
        </a:defRPr>
      </a:lvl2pPr>
      <a:lvl3pPr marL="0" lvl="2" indent="0" algn="l" defTabSz="914400" rtl="0" eaLnBrk="0" fontAlgn="base" hangingPunct="0">
        <a:lnSpc>
          <a:spcPct val="100000"/>
        </a:lnSpc>
        <a:spcBef>
          <a:spcPct val="0"/>
        </a:spcBef>
        <a:spcAft>
          <a:spcPct val="0"/>
        </a:spcAft>
        <a:buClrTx/>
        <a:buSzPct val="100000"/>
        <a:buFontTx/>
        <a:buNone/>
        <a:defRPr sz="4400" b="1" i="0" u="none" kern="1200">
          <a:solidFill>
            <a:schemeClr val="tx2"/>
          </a:solidFill>
          <a:latin typeface="Arial" panose="020B0604020202020204" pitchFamily="34" charset="0"/>
          <a:ea typeface="宋体" panose="02010600030101010101" pitchFamily="2" charset="-122"/>
          <a:cs typeface="+mj-cs"/>
        </a:defRPr>
      </a:lvl3pPr>
      <a:lvl4pPr marL="0" lvl="3" indent="0" algn="l" defTabSz="914400" rtl="0" eaLnBrk="0" fontAlgn="base" hangingPunct="0">
        <a:lnSpc>
          <a:spcPct val="100000"/>
        </a:lnSpc>
        <a:spcBef>
          <a:spcPct val="0"/>
        </a:spcBef>
        <a:spcAft>
          <a:spcPct val="0"/>
        </a:spcAft>
        <a:buClrTx/>
        <a:buSzPct val="100000"/>
        <a:buFontTx/>
        <a:buNone/>
        <a:defRPr sz="4400" b="1" i="0" u="none" kern="1200">
          <a:solidFill>
            <a:schemeClr val="tx2"/>
          </a:solidFill>
          <a:latin typeface="Arial" panose="020B0604020202020204" pitchFamily="34" charset="0"/>
          <a:ea typeface="宋体" panose="02010600030101010101" pitchFamily="2" charset="-122"/>
          <a:cs typeface="+mj-cs"/>
        </a:defRPr>
      </a:lvl4pPr>
      <a:lvl5pPr marL="0" lvl="4" indent="0" algn="l" defTabSz="914400" rtl="0" eaLnBrk="0" fontAlgn="base" hangingPunct="0">
        <a:lnSpc>
          <a:spcPct val="100000"/>
        </a:lnSpc>
        <a:spcBef>
          <a:spcPct val="0"/>
        </a:spcBef>
        <a:spcAft>
          <a:spcPct val="0"/>
        </a:spcAft>
        <a:buClrTx/>
        <a:buSzPct val="100000"/>
        <a:buFontTx/>
        <a:buNone/>
        <a:defRPr sz="4400" b="1" i="0" u="none" kern="1200">
          <a:solidFill>
            <a:schemeClr val="tx2"/>
          </a:solidFill>
          <a:latin typeface="Arial" panose="020B0604020202020204" pitchFamily="34" charset="0"/>
          <a:ea typeface="宋体" panose="02010600030101010101" pitchFamily="2" charset="-122"/>
          <a:cs typeface="+mj-cs"/>
        </a:defRPr>
      </a:lvl5pPr>
    </p:titleStyle>
    <p:bodyStyle>
      <a:lvl1pPr marL="342900" lvl="0" indent="-342900" algn="l" defTabSz="914400" rtl="0" eaLnBrk="0" fontAlgn="base" hangingPunct="0">
        <a:lnSpc>
          <a:spcPct val="100000"/>
        </a:lnSpc>
        <a:spcBef>
          <a:spcPct val="20000"/>
        </a:spcBef>
        <a:spcAft>
          <a:spcPct val="0"/>
        </a:spcAft>
        <a:buClr>
          <a:schemeClr val="accent2"/>
        </a:buClr>
        <a:buSzPct val="80000"/>
        <a:buFont typeface="Wingdings" panose="05000000000000000000" pitchFamily="2" charset="2"/>
        <a:buChar char="l"/>
        <a:defRPr sz="2800" b="1" i="0" u="none" kern="1200">
          <a:solidFill>
            <a:schemeClr val="tx1"/>
          </a:solidFill>
          <a:latin typeface="+mn-lt"/>
          <a:ea typeface="+mn-ea"/>
          <a:cs typeface="+mn-cs"/>
        </a:defRPr>
      </a:lvl1pPr>
      <a:lvl2pPr marL="742950" lvl="1" indent="-285750" algn="l" defTabSz="914400" rtl="0" eaLnBrk="0" fontAlgn="base" hangingPunct="0">
        <a:lnSpc>
          <a:spcPct val="100000"/>
        </a:lnSpc>
        <a:spcBef>
          <a:spcPct val="20000"/>
        </a:spcBef>
        <a:spcAft>
          <a:spcPct val="0"/>
        </a:spcAft>
        <a:buClr>
          <a:schemeClr val="accent2"/>
        </a:buClr>
        <a:buSzPct val="100000"/>
        <a:buFontTx/>
        <a:buChar char="–"/>
        <a:defRPr sz="2800" b="0" i="0" u="none" kern="1200">
          <a:solidFill>
            <a:schemeClr val="tx1"/>
          </a:solidFill>
          <a:latin typeface="Arial" panose="020B0604020202020204"/>
          <a:ea typeface="宋体" panose="02010600030101010101" pitchFamily="2" charset="-122"/>
          <a:cs typeface="+mn-cs"/>
        </a:defRPr>
      </a:lvl2pPr>
      <a:lvl3pPr marL="1143000" lvl="2" indent="-228600" algn="l" defTabSz="914400" rtl="0" eaLnBrk="0" fontAlgn="base" hangingPunct="0">
        <a:lnSpc>
          <a:spcPct val="100000"/>
        </a:lnSpc>
        <a:spcBef>
          <a:spcPct val="20000"/>
        </a:spcBef>
        <a:spcAft>
          <a:spcPct val="0"/>
        </a:spcAft>
        <a:buClr>
          <a:schemeClr val="accent2"/>
        </a:buClr>
        <a:buSzPct val="75000"/>
        <a:buFont typeface="Wingdings" panose="05000000000000000000" pitchFamily="2" charset="2"/>
        <a:buChar char="l"/>
        <a:defRPr sz="2400" b="0" i="0" u="none" kern="1200">
          <a:solidFill>
            <a:schemeClr val="tx1"/>
          </a:solidFill>
          <a:latin typeface="Arial" panose="020B0604020202020204"/>
          <a:ea typeface="宋体" panose="02010600030101010101" pitchFamily="2" charset="-122"/>
          <a:cs typeface="+mn-cs"/>
        </a:defRPr>
      </a:lvl3pPr>
      <a:lvl4pPr marL="1600200" lvl="3" indent="-228600" algn="l" defTabSz="914400" rtl="0" eaLnBrk="0" fontAlgn="base" hangingPunct="0">
        <a:lnSpc>
          <a:spcPct val="100000"/>
        </a:lnSpc>
        <a:spcBef>
          <a:spcPct val="20000"/>
        </a:spcBef>
        <a:spcAft>
          <a:spcPct val="0"/>
        </a:spcAft>
        <a:buClr>
          <a:schemeClr val="accent2"/>
        </a:buClr>
        <a:buSzPct val="100000"/>
        <a:buFontTx/>
        <a:buChar char="–"/>
        <a:defRPr sz="2000" b="0" i="0" u="none" kern="1200">
          <a:solidFill>
            <a:schemeClr val="tx1"/>
          </a:solidFill>
          <a:latin typeface="Arial" panose="020B0604020202020204"/>
          <a:ea typeface="宋体" panose="02010600030101010101" pitchFamily="2" charset="-122"/>
          <a:cs typeface="+mn-cs"/>
        </a:defRPr>
      </a:lvl4pPr>
      <a:lvl5pPr marL="2057400" lvl="4"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5pPr>
      <a:lvl6pPr marL="2514600" lvl="5"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6pPr>
      <a:lvl7pPr marL="2971800" lvl="6"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7pPr>
      <a:lvl8pPr marL="3429000" lvl="7"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8pPr>
      <a:lvl9pPr marL="3886200" lvl="8"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l"/>
        <a:defRPr sz="2000" b="0" i="0" u="none" kern="1200">
          <a:solidFill>
            <a:schemeClr val="tx1"/>
          </a:solidFill>
          <a:latin typeface="Arial" panose="020B0604020202020204"/>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103" name="组合 1102"/>
          <p:cNvGrpSpPr/>
          <p:nvPr/>
        </p:nvGrpSpPr>
        <p:grpSpPr>
          <a:xfrm>
            <a:off x="0" y="0"/>
            <a:ext cx="9144000" cy="6858000"/>
            <a:chOff x="0" y="0"/>
            <a:chExt cx="5760" cy="4320"/>
          </a:xfrm>
        </p:grpSpPr>
        <p:sp>
          <p:nvSpPr>
            <p:cNvPr id="1104" name="Rectangle 3"/>
            <p:cNvSpPr/>
            <p:nvPr/>
          </p:nvSpPr>
          <p:spPr>
            <a:xfrm>
              <a:off x="0" y="0"/>
              <a:ext cx="5760" cy="535"/>
            </a:xfrm>
            <a:prstGeom prst="rect">
              <a:avLst/>
            </a:prstGeom>
            <a:gradFill rotWithShape="0">
              <a:gsLst>
                <a:gs pos="0">
                  <a:srgbClr val="1C6D9A"/>
                </a:gs>
                <a:gs pos="100000">
                  <a:srgbClr val="2181B7"/>
                </a:gs>
              </a:gsLst>
              <a:lin ang="5400000"/>
              <a:tileRect/>
            </a:gradFill>
            <a:ln w="9525">
              <a:noFill/>
            </a:ln>
          </p:spPr>
          <p:txBody>
            <a:bodyPr wrap="none" anchor="ctr"/>
            <a:p>
              <a:pPr marL="0" lvl="0" indent="0" algn="ctr" eaLnBrk="0" hangingPunct="0"/>
            </a:p>
          </p:txBody>
        </p:sp>
        <p:sp>
          <p:nvSpPr>
            <p:cNvPr id="1105" name="Rectangle 4"/>
            <p:cNvSpPr/>
            <p:nvPr/>
          </p:nvSpPr>
          <p:spPr>
            <a:xfrm>
              <a:off x="0" y="3147"/>
              <a:ext cx="5760" cy="1173"/>
            </a:xfrm>
            <a:prstGeom prst="rect">
              <a:avLst/>
            </a:prstGeom>
            <a:gradFill rotWithShape="0">
              <a:gsLst>
                <a:gs pos="0">
                  <a:srgbClr val="2181B7"/>
                </a:gs>
                <a:gs pos="100000">
                  <a:srgbClr val="1C6D9A"/>
                </a:gs>
              </a:gsLst>
              <a:lin ang="5400000"/>
              <a:tileRect/>
            </a:gradFill>
            <a:ln w="9525">
              <a:noFill/>
            </a:ln>
          </p:spPr>
          <p:txBody>
            <a:bodyPr wrap="none" anchor="ctr"/>
            <a:p>
              <a:pPr marL="0" lvl="0" indent="0" algn="ctr" eaLnBrk="0" hangingPunct="0"/>
            </a:p>
          </p:txBody>
        </p:sp>
      </p:grpSp>
      <p:grpSp>
        <p:nvGrpSpPr>
          <p:cNvPr id="1106" name="组合 1105"/>
          <p:cNvGrpSpPr/>
          <p:nvPr/>
        </p:nvGrpSpPr>
        <p:grpSpPr>
          <a:xfrm>
            <a:off x="152400" y="314325"/>
            <a:ext cx="847725" cy="6543675"/>
            <a:chOff x="0" y="0"/>
            <a:chExt cx="534" cy="4122"/>
          </a:xfrm>
        </p:grpSpPr>
        <p:sp>
          <p:nvSpPr>
            <p:cNvPr id="1107" name="AutoShape 11"/>
            <p:cNvSpPr/>
            <p:nvPr/>
          </p:nvSpPr>
          <p:spPr>
            <a:xfrm rot="-16200000" flipH="1">
              <a:off x="-14" y="1794"/>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108" name="AutoShape 12"/>
            <p:cNvSpPr/>
            <p:nvPr/>
          </p:nvSpPr>
          <p:spPr>
            <a:xfrm rot="-16200000" flipH="1">
              <a:off x="-14" y="2388"/>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109" name="AutoShape 13"/>
            <p:cNvSpPr/>
            <p:nvPr/>
          </p:nvSpPr>
          <p:spPr>
            <a:xfrm rot="-16200000" flipH="1">
              <a:off x="-15" y="2981"/>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110" name="AutoShape 14"/>
            <p:cNvSpPr/>
            <p:nvPr/>
          </p:nvSpPr>
          <p:spPr>
            <a:xfrm rot="-16200000" flipH="1">
              <a:off x="-12" y="3574"/>
              <a:ext cx="558" cy="533"/>
            </a:xfrm>
            <a:prstGeom prst="parallelogram">
              <a:avLst>
                <a:gd name="adj" fmla="val 55437"/>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111" name="AutoShape 15"/>
            <p:cNvSpPr/>
            <p:nvPr/>
          </p:nvSpPr>
          <p:spPr>
            <a:xfrm rot="-16200000" flipH="1">
              <a:off x="-14" y="13"/>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112" name="AutoShape 16"/>
            <p:cNvSpPr/>
            <p:nvPr/>
          </p:nvSpPr>
          <p:spPr>
            <a:xfrm rot="-16200000" flipH="1">
              <a:off x="-15" y="603"/>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sp>
          <p:nvSpPr>
            <p:cNvPr id="1113" name="AutoShape 17"/>
            <p:cNvSpPr/>
            <p:nvPr/>
          </p:nvSpPr>
          <p:spPr>
            <a:xfrm rot="-16200000" flipH="1">
              <a:off x="-15" y="1199"/>
              <a:ext cx="564" cy="533"/>
            </a:xfrm>
            <a:prstGeom prst="parallelogram">
              <a:avLst>
                <a:gd name="adj" fmla="val 56033"/>
              </a:avLst>
            </a:prstGeom>
            <a:gradFill rotWithShape="0">
              <a:gsLst>
                <a:gs pos="0">
                  <a:srgbClr val="99FFCC"/>
                </a:gs>
                <a:gs pos="100000">
                  <a:srgbClr val="01B0FF"/>
                </a:gs>
              </a:gsLst>
              <a:lin ang="0"/>
              <a:tileRect/>
            </a:gradFill>
            <a:ln w="9525">
              <a:noFill/>
            </a:ln>
          </p:spPr>
          <p:txBody>
            <a:bodyPr rot="10800000" vert="eaVert" wrap="none" anchor="ctr"/>
            <a:p>
              <a:pPr marL="0" lvl="0" indent="0" algn="ctr" eaLnBrk="0" hangingPunct="0"/>
            </a:p>
          </p:txBody>
        </p:sp>
      </p:grpSp>
      <p:sp>
        <p:nvSpPr>
          <p:cNvPr id="1114" name="Rectangle 18"/>
          <p:cNvSpPr/>
          <p:nvPr/>
        </p:nvSpPr>
        <p:spPr>
          <a:xfrm>
            <a:off x="441325" y="0"/>
            <a:ext cx="276225" cy="6858000"/>
          </a:xfrm>
          <a:prstGeom prst="rect">
            <a:avLst/>
          </a:prstGeom>
          <a:gradFill rotWithShape="0">
            <a:gsLst>
              <a:gs pos="0">
                <a:srgbClr val="001932">
                  <a:alpha val="100000"/>
                </a:srgbClr>
              </a:gs>
              <a:gs pos="50000">
                <a:srgbClr val="1C6D9A">
                  <a:alpha val="100000"/>
                </a:srgbClr>
              </a:gs>
              <a:gs pos="100000">
                <a:srgbClr val="001932"/>
              </a:gs>
            </a:gsLst>
            <a:lin ang="0"/>
            <a:tileRect/>
          </a:gradFill>
          <a:ln w="9525">
            <a:noFill/>
          </a:ln>
        </p:spPr>
        <p:txBody>
          <a:bodyPr wrap="none" anchor="ctr"/>
          <a:p>
            <a:pPr marL="0" lvl="0" indent="0" algn="ctr" eaLnBrk="0" hangingPunct="0"/>
          </a:p>
        </p:txBody>
      </p:sp>
      <p:sp>
        <p:nvSpPr>
          <p:cNvPr id="1115" name="AutoShape 19"/>
          <p:cNvSpPr/>
          <p:nvPr/>
        </p:nvSpPr>
        <p:spPr>
          <a:xfrm flipH="1">
            <a:off x="547688" y="2717800"/>
            <a:ext cx="8596312" cy="254000"/>
          </a:xfrm>
          <a:prstGeom prst="homePlate">
            <a:avLst>
              <a:gd name="adj" fmla="val 58913"/>
            </a:avLst>
          </a:prstGeom>
          <a:gradFill rotWithShape="0">
            <a:gsLst>
              <a:gs pos="0">
                <a:srgbClr val="001932">
                  <a:alpha val="100000"/>
                </a:srgbClr>
              </a:gs>
              <a:gs pos="50000">
                <a:srgbClr val="1C6D9A">
                  <a:alpha val="100000"/>
                </a:srgbClr>
              </a:gs>
              <a:gs pos="100000">
                <a:srgbClr val="001932"/>
              </a:gs>
            </a:gsLst>
            <a:lin ang="5400000"/>
            <a:tileRect/>
          </a:gradFill>
          <a:ln w="9525">
            <a:noFill/>
          </a:ln>
        </p:spPr>
        <p:txBody>
          <a:bodyPr wrap="none" anchor="ctr"/>
          <a:p>
            <a:pPr marL="0" lvl="0" indent="0" algn="ctr" eaLnBrk="0" hangingPunct="0"/>
          </a:p>
        </p:txBody>
      </p:sp>
      <p:grpSp>
        <p:nvGrpSpPr>
          <p:cNvPr id="1116" name="组合 1115"/>
          <p:cNvGrpSpPr/>
          <p:nvPr/>
        </p:nvGrpSpPr>
        <p:grpSpPr>
          <a:xfrm>
            <a:off x="422275" y="2697163"/>
            <a:ext cx="295275" cy="4160837"/>
            <a:chOff x="0" y="0"/>
            <a:chExt cx="186" cy="2621"/>
          </a:xfrm>
        </p:grpSpPr>
        <p:sp>
          <p:nvSpPr>
            <p:cNvPr id="1117" name="Oval 21"/>
            <p:cNvSpPr/>
            <p:nvPr/>
          </p:nvSpPr>
          <p:spPr>
            <a:xfrm>
              <a:off x="0" y="0"/>
              <a:ext cx="186" cy="173"/>
            </a:xfrm>
            <a:prstGeom prst="ellipse">
              <a:avLst/>
            </a:prstGeom>
            <a:gradFill rotWithShape="0">
              <a:gsLst>
                <a:gs pos="0">
                  <a:srgbClr val="FEFFFF"/>
                </a:gs>
                <a:gs pos="100000">
                  <a:srgbClr val="1C6D9A"/>
                </a:gs>
              </a:gsLst>
              <a:path path="shape">
                <a:fillToRect l="50000" t="50000" r="50000" b="50000"/>
              </a:path>
              <a:tileRect/>
            </a:gradFill>
            <a:ln w="9525">
              <a:noFill/>
            </a:ln>
          </p:spPr>
          <p:txBody>
            <a:bodyPr wrap="none" anchor="ctr"/>
            <a:p>
              <a:pPr marL="0" lvl="0" indent="0" algn="ctr" eaLnBrk="0" hangingPunct="0"/>
            </a:p>
          </p:txBody>
        </p:sp>
        <p:sp>
          <p:nvSpPr>
            <p:cNvPr id="1118" name="Rectangle 22"/>
            <p:cNvSpPr/>
            <p:nvPr/>
          </p:nvSpPr>
          <p:spPr>
            <a:xfrm>
              <a:off x="26" y="2"/>
              <a:ext cx="102" cy="2619"/>
            </a:xfrm>
            <a:prstGeom prst="rect">
              <a:avLst/>
            </a:prstGeom>
            <a:noFill/>
            <a:ln w="9525">
              <a:noFill/>
            </a:ln>
          </p:spPr>
          <p:txBody>
            <a:bodyPr wrap="none" anchor="ctr"/>
            <a:p>
              <a:pPr marL="0" lvl="0" indent="0" algn="ctr" eaLnBrk="0" hangingPunct="0"/>
            </a:p>
          </p:txBody>
        </p:sp>
      </p:grpSp>
      <p:grpSp>
        <p:nvGrpSpPr>
          <p:cNvPr id="1119" name="组合 1118"/>
          <p:cNvGrpSpPr/>
          <p:nvPr/>
        </p:nvGrpSpPr>
        <p:grpSpPr>
          <a:xfrm>
            <a:off x="484188" y="2697163"/>
            <a:ext cx="9056687" cy="274637"/>
            <a:chOff x="0" y="0"/>
            <a:chExt cx="5705" cy="173"/>
          </a:xfrm>
        </p:grpSpPr>
        <p:sp>
          <p:nvSpPr>
            <p:cNvPr id="1120" name="Oval 24"/>
            <p:cNvSpPr/>
            <p:nvPr/>
          </p:nvSpPr>
          <p:spPr>
            <a:xfrm>
              <a:off x="5513" y="0"/>
              <a:ext cx="192" cy="173"/>
            </a:xfrm>
            <a:prstGeom prst="ellipse">
              <a:avLst/>
            </a:prstGeom>
            <a:gradFill rotWithShape="0">
              <a:gsLst>
                <a:gs pos="0">
                  <a:srgbClr val="FEFFFF"/>
                </a:gs>
                <a:gs pos="100000">
                  <a:srgbClr val="1C6D9A"/>
                </a:gs>
              </a:gsLst>
              <a:path path="shape">
                <a:fillToRect l="50000" t="50000" r="50000" b="50000"/>
              </a:path>
              <a:tileRect/>
            </a:gradFill>
            <a:ln w="9525">
              <a:noFill/>
            </a:ln>
          </p:spPr>
          <p:txBody>
            <a:bodyPr wrap="none" anchor="ctr"/>
            <a:p>
              <a:pPr marL="0" lvl="0" indent="0" algn="ctr" eaLnBrk="0" hangingPunct="0"/>
            </a:p>
          </p:txBody>
        </p:sp>
        <p:sp>
          <p:nvSpPr>
            <p:cNvPr id="1121" name="Rectangle 25"/>
            <p:cNvSpPr/>
            <p:nvPr/>
          </p:nvSpPr>
          <p:spPr>
            <a:xfrm>
              <a:off x="0" y="40"/>
              <a:ext cx="5513" cy="120"/>
            </a:xfrm>
            <a:prstGeom prst="rect">
              <a:avLst/>
            </a:prstGeom>
            <a:noFill/>
            <a:ln w="9525">
              <a:noFill/>
            </a:ln>
          </p:spPr>
          <p:txBody>
            <a:bodyPr wrap="none" anchor="ctr"/>
            <a:p>
              <a:pPr marL="0" lvl="0" indent="0" algn="ctr" eaLnBrk="0" hangingPunct="0"/>
            </a:p>
          </p:txBody>
        </p:sp>
      </p:grpSp>
      <p:grpSp>
        <p:nvGrpSpPr>
          <p:cNvPr id="1122" name="组合 1121"/>
          <p:cNvGrpSpPr/>
          <p:nvPr/>
        </p:nvGrpSpPr>
        <p:grpSpPr>
          <a:xfrm>
            <a:off x="150813" y="0"/>
            <a:ext cx="849312" cy="6858000"/>
            <a:chOff x="0" y="0"/>
            <a:chExt cx="535" cy="4320"/>
          </a:xfrm>
        </p:grpSpPr>
        <p:sp>
          <p:nvSpPr>
            <p:cNvPr id="1123" name="AutoShape 27"/>
            <p:cNvSpPr/>
            <p:nvPr/>
          </p:nvSpPr>
          <p:spPr>
            <a:xfrm rot="16200000">
              <a:off x="-13" y="2289"/>
              <a:ext cx="564" cy="533"/>
            </a:xfrm>
            <a:prstGeom prst="parallelogram">
              <a:avLst>
                <a:gd name="adj" fmla="val 560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124" name="AutoShape 28"/>
            <p:cNvSpPr/>
            <p:nvPr/>
          </p:nvSpPr>
          <p:spPr>
            <a:xfrm rot="16200000">
              <a:off x="-16" y="2884"/>
              <a:ext cx="565" cy="533"/>
            </a:xfrm>
            <a:prstGeom prst="parallelogram">
              <a:avLst>
                <a:gd name="adj" fmla="val 561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125" name="AutoShape 29"/>
            <p:cNvSpPr/>
            <p:nvPr/>
          </p:nvSpPr>
          <p:spPr>
            <a:xfrm rot="16200000">
              <a:off x="-14" y="3477"/>
              <a:ext cx="564" cy="533"/>
            </a:xfrm>
            <a:prstGeom prst="parallelogram">
              <a:avLst>
                <a:gd name="adj" fmla="val 560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126" name="AutoShape 30"/>
            <p:cNvSpPr/>
            <p:nvPr/>
          </p:nvSpPr>
          <p:spPr>
            <a:xfrm rot="16200000">
              <a:off x="-16" y="506"/>
              <a:ext cx="565" cy="533"/>
            </a:xfrm>
            <a:prstGeom prst="parallelogram">
              <a:avLst>
                <a:gd name="adj" fmla="val 561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127" name="AutoShape 31"/>
            <p:cNvSpPr/>
            <p:nvPr/>
          </p:nvSpPr>
          <p:spPr>
            <a:xfrm rot="16200000">
              <a:off x="-14" y="1099"/>
              <a:ext cx="564" cy="533"/>
            </a:xfrm>
            <a:prstGeom prst="parallelogram">
              <a:avLst>
                <a:gd name="adj" fmla="val 560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128" name="AutoShape 32"/>
            <p:cNvSpPr/>
            <p:nvPr/>
          </p:nvSpPr>
          <p:spPr>
            <a:xfrm rot="16200000">
              <a:off x="-14" y="1695"/>
              <a:ext cx="564" cy="533"/>
            </a:xfrm>
            <a:prstGeom prst="parallelogram">
              <a:avLst>
                <a:gd name="adj" fmla="val 56033"/>
              </a:avLst>
            </a:prstGeom>
            <a:gradFill rotWithShape="0">
              <a:gsLst>
                <a:gs pos="0">
                  <a:srgbClr val="01B0FF"/>
                </a:gs>
                <a:gs pos="100000">
                  <a:srgbClr val="99FFCC"/>
                </a:gs>
              </a:gsLst>
              <a:lin ang="0"/>
              <a:tileRect/>
            </a:gradFill>
            <a:ln w="9525">
              <a:noFill/>
            </a:ln>
          </p:spPr>
          <p:txBody>
            <a:bodyPr vert="eaVert" wrap="none" anchor="ctr"/>
            <a:p>
              <a:pPr marL="0" lvl="0" indent="0" algn="ctr" eaLnBrk="0" hangingPunct="0"/>
            </a:p>
          </p:txBody>
        </p:sp>
        <p:sp>
          <p:nvSpPr>
            <p:cNvPr id="1129" name="未知"/>
            <p:cNvSpPr/>
            <p:nvPr/>
          </p:nvSpPr>
          <p:spPr>
            <a:xfrm>
              <a:off x="3" y="0"/>
              <a:ext cx="532" cy="465"/>
            </a:xfrm>
            <a:gradFill rotWithShape="0">
              <a:gsLst>
                <a:gs pos="0">
                  <a:srgbClr val="01B0FF"/>
                </a:gs>
                <a:gs pos="100000">
                  <a:srgbClr val="99FFCC"/>
                </a:gs>
              </a:gsLst>
              <a:lin ang="0"/>
              <a:tileRect/>
            </a:gradFill>
            <a:ln w="9525">
              <a:noFill/>
            </a:ln>
          </p:spPr>
          <p:txBody>
            <a:bodyPr/>
            <a:p>
              <a:endParaRPr lang="zh-CN" altLang="en-US"/>
            </a:p>
          </p:txBody>
        </p:sp>
        <p:sp>
          <p:nvSpPr>
            <p:cNvPr id="1130" name="未知"/>
            <p:cNvSpPr/>
            <p:nvPr/>
          </p:nvSpPr>
          <p:spPr>
            <a:xfrm>
              <a:off x="0" y="4060"/>
              <a:ext cx="457" cy="260"/>
            </a:xfrm>
            <a:gradFill rotWithShape="0">
              <a:gsLst>
                <a:gs pos="0">
                  <a:srgbClr val="01B0FF"/>
                </a:gs>
                <a:gs pos="100000">
                  <a:srgbClr val="99FFCC"/>
                </a:gs>
              </a:gsLst>
              <a:lin ang="0"/>
              <a:tileRect/>
            </a:gradFill>
            <a:ln w="9525">
              <a:noFill/>
            </a:ln>
          </p:spPr>
          <p:txBody>
            <a:bodyPr/>
            <a:p>
              <a:endParaRPr lang="zh-CN" altLang="en-US"/>
            </a:p>
          </p:txBody>
        </p:sp>
      </p:grpSp>
      <p:sp>
        <p:nvSpPr>
          <p:cNvPr id="1131" name="Rectangle 2"/>
          <p:cNvSpPr/>
          <p:nvPr>
            <p:ph type="title"/>
          </p:nvPr>
        </p:nvSpPr>
        <p:spPr>
          <a:xfrm>
            <a:off x="1143000" y="152400"/>
            <a:ext cx="7772400" cy="1143000"/>
          </a:xfrm>
          <a:prstGeom prst="rect">
            <a:avLst/>
          </a:prstGeom>
          <a:noFill/>
          <a:ln w="9525">
            <a:noFill/>
          </a:ln>
        </p:spPr>
        <p:txBody>
          <a:bodyPr anchor="b"/>
          <a:p>
            <a:pPr lvl="0"/>
            <a:r>
              <a:rPr lang="zh-CN" altLang="en-US"/>
              <a:t>单击此处编辑母版标题样式</a:t>
            </a:r>
            <a:endParaRPr lang="zh-CN" altLang="en-US"/>
          </a:p>
        </p:txBody>
      </p:sp>
      <p:sp>
        <p:nvSpPr>
          <p:cNvPr id="1132" name="Rectangle 3"/>
          <p:cNvSpPr/>
          <p:nvPr>
            <p:ph type="body" idx="1"/>
          </p:nvPr>
        </p:nvSpPr>
        <p:spPr>
          <a:xfrm>
            <a:off x="1066800" y="2286000"/>
            <a:ext cx="7772400" cy="4114800"/>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33" name="Rectangle 7"/>
          <p:cNvSpPr/>
          <p:nvPr>
            <p:ph type="dt" sz="half" idx="2"/>
          </p:nvPr>
        </p:nvSpPr>
        <p:spPr>
          <a:xfrm>
            <a:off x="1295400" y="6248400"/>
            <a:ext cx="1905000" cy="457200"/>
          </a:xfrm>
          <a:prstGeom prst="rect">
            <a:avLst/>
          </a:prstGeom>
          <a:noFill/>
          <a:ln w="9525">
            <a:noFill/>
          </a:ln>
        </p:spPr>
        <p:txBody>
          <a:bodyPr/>
          <a:lstStyle>
            <a:lvl1pPr marL="0" indent="0" algn="l" fontAlgn="base">
              <a:buFont typeface="Times New Roman" panose="02020603050405020304" pitchFamily="18" charset="0"/>
              <a:defRPr sz="1400">
                <a:solidFill>
                  <a:schemeClr val="bg2"/>
                </a:solidFill>
                <a:latin typeface="Arial Narrow" pitchFamily="34" charset="0"/>
                <a:ea typeface="宋体" panose="02010600030101010101" pitchFamily="2" charset="-122"/>
              </a:defRPr>
            </a:lvl1pPr>
          </a:lstStyle>
          <a:p>
            <a:pPr lvl="0" defTabSz="914400" rtl="0" eaLnBrk="1" latinLnBrk="0" hangingPunct="1">
              <a:lnSpc>
                <a:spcPct val="100000"/>
              </a:lnSpc>
              <a:spcBef>
                <a:spcPct val="50000"/>
              </a:spcBef>
              <a:spcAft>
                <a:spcPct val="0"/>
              </a:spcAft>
              <a:buClrTx/>
              <a:buSzPct val="100000"/>
            </a:pPr>
            <a:endParaRPr lang="en-US" altLang="zh-CN"/>
          </a:p>
        </p:txBody>
      </p:sp>
      <p:sp>
        <p:nvSpPr>
          <p:cNvPr id="1134" name="Rectangle 8"/>
          <p:cNvSpPr/>
          <p:nvPr>
            <p:ph type="ftr" sz="quarter" idx="3"/>
          </p:nvPr>
        </p:nvSpPr>
        <p:spPr>
          <a:xfrm>
            <a:off x="3733800" y="6248400"/>
            <a:ext cx="2895600" cy="457200"/>
          </a:xfrm>
          <a:prstGeom prst="rect">
            <a:avLst/>
          </a:prstGeom>
          <a:noFill/>
          <a:ln w="9525">
            <a:noFill/>
          </a:ln>
        </p:spPr>
        <p:txBody>
          <a:bodyPr/>
          <a:lstStyle>
            <a:lvl1pPr marL="0" indent="0" algn="l" fontAlgn="base">
              <a:buFont typeface="Times New Roman" panose="02020603050405020304" pitchFamily="18" charset="0"/>
              <a:defRPr sz="1400">
                <a:solidFill>
                  <a:schemeClr val="bg2"/>
                </a:solidFill>
                <a:latin typeface="Arial Narrow" pitchFamily="34" charset="0"/>
                <a:ea typeface="宋体" panose="02010600030101010101" pitchFamily="2" charset="-122"/>
              </a:defRPr>
            </a:lvl1pPr>
          </a:lstStyle>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1135" name="Rectangle 9"/>
          <p:cNvSpPr/>
          <p:nvPr>
            <p:ph type="sldNum" sz="quarter" idx="4"/>
          </p:nvPr>
        </p:nvSpPr>
        <p:spPr>
          <a:xfrm>
            <a:off x="7162800" y="6248400"/>
            <a:ext cx="1905000" cy="457200"/>
          </a:xfrm>
          <a:prstGeom prst="rect">
            <a:avLst/>
          </a:prstGeom>
          <a:noFill/>
          <a:ln w="9525">
            <a:noFill/>
          </a:ln>
        </p:spPr>
        <p:txBody>
          <a:bodyPr/>
          <a:lstStyle>
            <a:lvl1pPr marL="0" indent="0" algn="r" fontAlgn="base">
              <a:buFont typeface="Times New Roman" panose="02020603050405020304" pitchFamily="18" charset="0"/>
              <a:defRPr sz="1400">
                <a:solidFill>
                  <a:schemeClr val="bg2"/>
                </a:solidFill>
                <a:latin typeface="Arial Narrow" pitchFamily="34" charset="0"/>
                <a:ea typeface="宋体" panose="02010600030101010101" pitchFamily="2" charset="-122"/>
              </a:defRPr>
            </a:lvl1pPr>
          </a:lstStyle>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Tree>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marL="0" lvl="0" indent="0" algn="l" defTabSz="914400" rtl="0" eaLnBrk="0" fontAlgn="base" hangingPunct="0">
        <a:lnSpc>
          <a:spcPct val="100000"/>
        </a:lnSpc>
        <a:spcBef>
          <a:spcPct val="0"/>
        </a:spcBef>
        <a:spcAft>
          <a:spcPct val="0"/>
        </a:spcAft>
        <a:buSzPct val="100000"/>
        <a:buNone/>
        <a:defRPr sz="4400" b="0" i="0" u="none" kern="1200">
          <a:solidFill>
            <a:schemeClr val="hlink"/>
          </a:solidFill>
          <a:effectLst>
            <a:outerShdw blurRad="38100" dist="38100" dir="2700000">
              <a:srgbClr val="000000"/>
            </a:outerShdw>
          </a:effectLst>
          <a:latin typeface="+mj-lt"/>
          <a:ea typeface="+mj-ea"/>
          <a:cs typeface="+mj-cs"/>
        </a:defRPr>
      </a:lvl1pPr>
      <a:lvl2pPr marL="0" lvl="1" indent="0" algn="l" defTabSz="914400" rtl="0" eaLnBrk="0" fontAlgn="base" hangingPunct="0">
        <a:lnSpc>
          <a:spcPct val="100000"/>
        </a:lnSpc>
        <a:spcBef>
          <a:spcPct val="0"/>
        </a:spcBef>
        <a:spcAft>
          <a:spcPct val="0"/>
        </a:spcAft>
        <a:buClrTx/>
        <a:buSzPct val="100000"/>
        <a:buFontTx/>
        <a:buNone/>
        <a:defRPr sz="4400" b="0" i="0" u="none" kern="1200">
          <a:solidFill>
            <a:schemeClr val="hlink"/>
          </a:solidFill>
          <a:effectLst>
            <a:outerShdw blurRad="38100" dist="38100" dir="2700000">
              <a:srgbClr val="000000"/>
            </a:outerShdw>
          </a:effectLst>
          <a:latin typeface="Impact" panose="020B0806030902050204" pitchFamily="34" charset="0"/>
          <a:ea typeface="宋体" panose="02010600030101010101" pitchFamily="2" charset="-122"/>
          <a:cs typeface="+mj-cs"/>
        </a:defRPr>
      </a:lvl2pPr>
      <a:lvl3pPr marL="0" lvl="2" indent="0" algn="l" defTabSz="914400" rtl="0" eaLnBrk="0" fontAlgn="base" hangingPunct="0">
        <a:lnSpc>
          <a:spcPct val="100000"/>
        </a:lnSpc>
        <a:spcBef>
          <a:spcPct val="0"/>
        </a:spcBef>
        <a:spcAft>
          <a:spcPct val="0"/>
        </a:spcAft>
        <a:buClrTx/>
        <a:buSzPct val="100000"/>
        <a:buFontTx/>
        <a:buNone/>
        <a:defRPr sz="4400" b="0" i="0" u="none" kern="1200">
          <a:solidFill>
            <a:schemeClr val="hlink"/>
          </a:solidFill>
          <a:effectLst>
            <a:outerShdw blurRad="38100" dist="38100" dir="2700000">
              <a:srgbClr val="000000"/>
            </a:outerShdw>
          </a:effectLst>
          <a:latin typeface="Impact" panose="020B0806030902050204" pitchFamily="34" charset="0"/>
          <a:ea typeface="宋体" panose="02010600030101010101" pitchFamily="2" charset="-122"/>
          <a:cs typeface="+mj-cs"/>
        </a:defRPr>
      </a:lvl3pPr>
      <a:lvl4pPr marL="0" lvl="3" indent="0" algn="l" defTabSz="914400" rtl="0" eaLnBrk="0" fontAlgn="base" hangingPunct="0">
        <a:lnSpc>
          <a:spcPct val="100000"/>
        </a:lnSpc>
        <a:spcBef>
          <a:spcPct val="0"/>
        </a:spcBef>
        <a:spcAft>
          <a:spcPct val="0"/>
        </a:spcAft>
        <a:buClrTx/>
        <a:buSzPct val="100000"/>
        <a:buFontTx/>
        <a:buNone/>
        <a:defRPr sz="4400" b="0" i="0" u="none" kern="1200">
          <a:solidFill>
            <a:schemeClr val="hlink"/>
          </a:solidFill>
          <a:effectLst>
            <a:outerShdw blurRad="38100" dist="38100" dir="2700000">
              <a:srgbClr val="000000"/>
            </a:outerShdw>
          </a:effectLst>
          <a:latin typeface="Impact" panose="020B0806030902050204" pitchFamily="34" charset="0"/>
          <a:ea typeface="宋体" panose="02010600030101010101" pitchFamily="2" charset="-122"/>
          <a:cs typeface="+mj-cs"/>
        </a:defRPr>
      </a:lvl4pPr>
      <a:lvl5pPr marL="0" lvl="4" indent="0" algn="l" defTabSz="914400" rtl="0" eaLnBrk="0" fontAlgn="base" hangingPunct="0">
        <a:lnSpc>
          <a:spcPct val="100000"/>
        </a:lnSpc>
        <a:spcBef>
          <a:spcPct val="0"/>
        </a:spcBef>
        <a:spcAft>
          <a:spcPct val="0"/>
        </a:spcAft>
        <a:buClrTx/>
        <a:buSzPct val="100000"/>
        <a:buFontTx/>
        <a:buNone/>
        <a:defRPr sz="4400" b="0" i="0" u="none" kern="1200">
          <a:solidFill>
            <a:schemeClr val="hlink"/>
          </a:solidFill>
          <a:effectLst>
            <a:outerShdw blurRad="38100" dist="38100" dir="2700000">
              <a:srgbClr val="000000"/>
            </a:outerShdw>
          </a:effectLst>
          <a:latin typeface="Impact" panose="020B0806030902050204" pitchFamily="34" charset="0"/>
          <a:ea typeface="宋体" panose="02010600030101010101" pitchFamily="2" charset="-122"/>
          <a:cs typeface="+mj-cs"/>
        </a:defRPr>
      </a:lvl5pPr>
    </p:titleStyle>
    <p:bodyStyle>
      <a:lvl1pPr marL="342900" lvl="0" indent="-342900" algn="l" defTabSz="914400" rtl="0" eaLnBrk="0" fontAlgn="base" hangingPunct="0">
        <a:lnSpc>
          <a:spcPct val="100000"/>
        </a:lnSpc>
        <a:spcBef>
          <a:spcPct val="20000"/>
        </a:spcBef>
        <a:spcAft>
          <a:spcPct val="0"/>
        </a:spcAft>
        <a:buClr>
          <a:schemeClr val="accent1"/>
        </a:buClr>
        <a:buSzPct val="75000"/>
        <a:buFont typeface="Monotype Sorts" pitchFamily="2" charset="2"/>
        <a:buChar char="b"/>
        <a:defRPr sz="3200" b="0" i="0" u="none" kern="1200">
          <a:solidFill>
            <a:schemeClr val="bg2"/>
          </a:solidFill>
          <a:effectLst>
            <a:outerShdw blurRad="38100" dist="38100" dir="2700000">
              <a:srgbClr val="000000"/>
            </a:outerShdw>
          </a:effectLst>
          <a:latin typeface="+mn-lt"/>
          <a:ea typeface="+mn-ea"/>
          <a:cs typeface="+mn-cs"/>
        </a:defRPr>
      </a:lvl1pPr>
      <a:lvl2pPr marL="742950" lvl="1" indent="-285750" algn="l" defTabSz="914400" rtl="0" eaLnBrk="0" fontAlgn="base" hangingPunct="0">
        <a:lnSpc>
          <a:spcPct val="100000"/>
        </a:lnSpc>
        <a:spcBef>
          <a:spcPct val="20000"/>
        </a:spcBef>
        <a:spcAft>
          <a:spcPct val="0"/>
        </a:spcAft>
        <a:buClr>
          <a:schemeClr val="accent2"/>
        </a:buClr>
        <a:buSzPct val="100000"/>
        <a:buFontTx/>
        <a:buChar char="•"/>
        <a:defRPr sz="2800" b="0" i="0" u="none" kern="1200">
          <a:solidFill>
            <a:schemeClr val="bg2"/>
          </a:solidFill>
          <a:effectLst>
            <a:outerShdw blurRad="38100" dist="38100" dir="2700000">
              <a:srgbClr val="000000"/>
            </a:outerShdw>
          </a:effectLst>
          <a:latin typeface="Impact" panose="020B0806030902050204"/>
          <a:ea typeface="宋体" panose="02010600030101010101" pitchFamily="2" charset="-122"/>
          <a:cs typeface="+mn-cs"/>
        </a:defRPr>
      </a:lvl2pPr>
      <a:lvl3pPr marL="1143000" lvl="2" indent="-228600" algn="l" defTabSz="914400" rtl="0" eaLnBrk="0" fontAlgn="base" hangingPunct="0">
        <a:lnSpc>
          <a:spcPct val="100000"/>
        </a:lnSpc>
        <a:spcBef>
          <a:spcPct val="20000"/>
        </a:spcBef>
        <a:spcAft>
          <a:spcPct val="0"/>
        </a:spcAft>
        <a:buSzPct val="100000"/>
        <a:buFontTx/>
        <a:buChar char="–"/>
        <a:defRPr sz="2400" b="0" i="0" u="none" kern="1200">
          <a:solidFill>
            <a:schemeClr val="bg2"/>
          </a:solidFill>
          <a:effectLst>
            <a:outerShdw blurRad="38100" dist="38100" dir="2700000">
              <a:srgbClr val="000000"/>
            </a:outerShdw>
          </a:effectLst>
          <a:latin typeface="Impact" panose="020B0806030902050204"/>
          <a:ea typeface="宋体" panose="02010600030101010101" pitchFamily="2" charset="-122"/>
          <a:cs typeface="+mn-cs"/>
        </a:defRPr>
      </a:lvl3pPr>
      <a:lvl4pPr marL="1600200" lvl="3" indent="-228600" algn="l" defTabSz="914400" rtl="0" eaLnBrk="0" fontAlgn="base" hangingPunct="0">
        <a:lnSpc>
          <a:spcPct val="100000"/>
        </a:lnSpc>
        <a:spcBef>
          <a:spcPct val="20000"/>
        </a:spcBef>
        <a:spcAft>
          <a:spcPct val="0"/>
        </a:spcAft>
        <a:buSzPct val="100000"/>
        <a:buFontTx/>
        <a:buChar char="–"/>
        <a:defRPr sz="2000" b="0" i="0" u="none" kern="1200">
          <a:solidFill>
            <a:schemeClr val="bg2"/>
          </a:solidFill>
          <a:effectLst>
            <a:outerShdw blurRad="38100" dist="38100" dir="2700000">
              <a:srgbClr val="000000"/>
            </a:outerShdw>
          </a:effectLst>
          <a:latin typeface="Impact" panose="020B0806030902050204"/>
          <a:ea typeface="宋体" panose="02010600030101010101" pitchFamily="2" charset="-122"/>
          <a:cs typeface="+mn-cs"/>
        </a:defRPr>
      </a:lvl4pPr>
      <a:lvl5pPr marL="2057400" lvl="4" indent="-228600" algn="l" defTabSz="914400" rtl="0" eaLnBrk="0" fontAlgn="base" hangingPunct="0">
        <a:lnSpc>
          <a:spcPct val="100000"/>
        </a:lnSpc>
        <a:spcBef>
          <a:spcPct val="20000"/>
        </a:spcBef>
        <a:spcAft>
          <a:spcPct val="0"/>
        </a:spcAft>
        <a:buSzPct val="100000"/>
        <a:buFontTx/>
        <a:buChar char="»"/>
        <a:defRPr sz="2000" b="0" i="0" u="none" kern="1200">
          <a:solidFill>
            <a:schemeClr val="bg2"/>
          </a:solidFill>
          <a:effectLst>
            <a:outerShdw blurRad="38100" dist="38100" dir="2700000">
              <a:srgbClr val="000000"/>
            </a:outerShdw>
          </a:effectLst>
          <a:latin typeface="Impact" panose="020B0806030902050204"/>
          <a:ea typeface="宋体" panose="02010600030101010101" pitchFamily="2" charset="-122"/>
          <a:cs typeface="+mn-cs"/>
        </a:defRPr>
      </a:lvl5pPr>
      <a:lvl6pPr marL="2514600" lvl="5"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bg2"/>
          </a:solidFill>
          <a:effectLst>
            <a:outerShdw blurRad="38100" dist="38100" dir="2700000">
              <a:srgbClr val="000000"/>
            </a:outerShdw>
          </a:effectLst>
          <a:latin typeface="Impact" panose="020B0806030902050204"/>
          <a:ea typeface="宋体" panose="02010600030101010101" pitchFamily="2" charset="-122"/>
          <a:cs typeface="+mn-cs"/>
        </a:defRPr>
      </a:lvl6pPr>
      <a:lvl7pPr marL="2971800" lvl="6"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bg2"/>
          </a:solidFill>
          <a:effectLst>
            <a:outerShdw blurRad="38100" dist="38100" dir="2700000">
              <a:srgbClr val="000000"/>
            </a:outerShdw>
          </a:effectLst>
          <a:latin typeface="Impact" panose="020B0806030902050204"/>
          <a:ea typeface="宋体" panose="02010600030101010101" pitchFamily="2" charset="-122"/>
          <a:cs typeface="+mn-cs"/>
        </a:defRPr>
      </a:lvl7pPr>
      <a:lvl8pPr marL="3429000" lvl="7"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bg2"/>
          </a:solidFill>
          <a:effectLst>
            <a:outerShdw blurRad="38100" dist="38100" dir="2700000">
              <a:srgbClr val="000000"/>
            </a:outerShdw>
          </a:effectLst>
          <a:latin typeface="Impact" panose="020B0806030902050204"/>
          <a:ea typeface="宋体" panose="02010600030101010101" pitchFamily="2" charset="-122"/>
          <a:cs typeface="+mn-cs"/>
        </a:defRPr>
      </a:lvl8pPr>
      <a:lvl9pPr marL="3886200" lvl="8" indent="-228600" algn="l" defTabSz="914400" rtl="0" eaLnBrk="0" fontAlgn="base" hangingPunct="0">
        <a:lnSpc>
          <a:spcPct val="100000"/>
        </a:lnSpc>
        <a:spcBef>
          <a:spcPct val="20000"/>
        </a:spcBef>
        <a:spcAft>
          <a:spcPct val="0"/>
        </a:spcAft>
        <a:buClrTx/>
        <a:buSzPct val="100000"/>
        <a:buFontTx/>
        <a:buChar char="»"/>
        <a:defRPr sz="2000" b="0" i="0" u="none" kern="1200">
          <a:solidFill>
            <a:schemeClr val="bg2"/>
          </a:solidFill>
          <a:effectLst>
            <a:outerShdw blurRad="38100" dist="38100" dir="2700000">
              <a:srgbClr val="000000"/>
            </a:outerShdw>
          </a:effectLst>
          <a:latin typeface="Impact" panose="020B0806030902050204"/>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Times New Roman" panose="02020603050405020304" pitchFamily="18"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hyperlink" Target="2013&#23398;&#24180;&#19978;&#8212;&#8212;&#19987;\&#35270;&#39057;\2007&#29579;&#32769;&#21513;&#24191;&#21578;&#65288;&#27969;&#30021;&#65289;.mp4" TargetMode="Externa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19.jpeg"/><Relationship Id="rId1" Type="http://schemas.openxmlformats.org/officeDocument/2006/relationships/image" Target="../media/image18.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9.xml"/><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9.xml"/><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2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4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2.png"/></Relationships>
</file>

<file path=ppt/slides/_rels/slide30.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7.xml"/><Relationship Id="rId3" Type="http://schemas.openxmlformats.org/officeDocument/2006/relationships/oleObject" Target="../embeddings/oleObject2.bin"/><Relationship Id="rId2" Type="http://schemas.openxmlformats.org/officeDocument/2006/relationships/image" Target="../media/image43.wmf"/><Relationship Id="rId1"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5.jpeg"/><Relationship Id="rId1" Type="http://schemas.openxmlformats.org/officeDocument/2006/relationships/image" Target="../media/image44.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6.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7.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8.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0.jpeg"/><Relationship Id="rId1" Type="http://schemas.openxmlformats.org/officeDocument/2006/relationships/image" Target="../media/image49.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2.jpeg"/><Relationship Id="rId1" Type="http://schemas.openxmlformats.org/officeDocument/2006/relationships/image" Target="../media/image5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54.jpeg"/><Relationship Id="rId1" Type="http://schemas.openxmlformats.org/officeDocument/2006/relationships/image" Target="../media/image53.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9" Type="http://schemas.openxmlformats.org/officeDocument/2006/relationships/oleObject" Target="../embeddings/oleObject7.bin"/><Relationship Id="rId8" Type="http://schemas.openxmlformats.org/officeDocument/2006/relationships/image" Target="../media/image58.wmf"/><Relationship Id="rId7" Type="http://schemas.openxmlformats.org/officeDocument/2006/relationships/oleObject" Target="../embeddings/oleObject6.bin"/><Relationship Id="rId6" Type="http://schemas.openxmlformats.org/officeDocument/2006/relationships/image" Target="../media/image57.wmf"/><Relationship Id="rId5" Type="http://schemas.openxmlformats.org/officeDocument/2006/relationships/oleObject" Target="../embeddings/oleObject5.bin"/><Relationship Id="rId4" Type="http://schemas.openxmlformats.org/officeDocument/2006/relationships/image" Target="../media/image56.wmf"/><Relationship Id="rId3" Type="http://schemas.openxmlformats.org/officeDocument/2006/relationships/oleObject" Target="../embeddings/oleObject4.bin"/><Relationship Id="rId2" Type="http://schemas.openxmlformats.org/officeDocument/2006/relationships/image" Target="../media/image55.wmf"/><Relationship Id="rId14" Type="http://schemas.openxmlformats.org/officeDocument/2006/relationships/vmlDrawing" Target="../drawings/vmlDrawing2.vml"/><Relationship Id="rId13" Type="http://schemas.openxmlformats.org/officeDocument/2006/relationships/slideLayout" Target="../slideLayouts/slideLayout7.xml"/><Relationship Id="rId12" Type="http://schemas.openxmlformats.org/officeDocument/2006/relationships/image" Target="../media/image60.wmf"/><Relationship Id="rId11" Type="http://schemas.openxmlformats.org/officeDocument/2006/relationships/oleObject" Target="../embeddings/oleObject8.bin"/><Relationship Id="rId10" Type="http://schemas.openxmlformats.org/officeDocument/2006/relationships/image" Target="../media/image59.wmf"/><Relationship Id="rId1" Type="http://schemas.openxmlformats.org/officeDocument/2006/relationships/oleObject" Target="../embeddings/oleObject3.bin"/></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3.jpeg"/><Relationship Id="rId2" Type="http://schemas.openxmlformats.org/officeDocument/2006/relationships/hyperlink" Target="http://yao.nbastar.cn/pic_view.asp?id=192" TargetMode="External"/><Relationship Id="rId1" Type="http://schemas.openxmlformats.org/officeDocument/2006/relationships/image" Target="../media/image62.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4.wmf"/></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5.w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6.w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7.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8.GIF"/><Relationship Id="rId1" Type="http://schemas.openxmlformats.org/officeDocument/2006/relationships/hyperlink" Target="http://online.sccnn.com/html/gif/qq/20070810225353(3).htm"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9.wmf"/></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1.png"/><Relationship Id="rId1" Type="http://schemas.openxmlformats.org/officeDocument/2006/relationships/image" Target="../media/image7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050" name="Rectangle 2"/>
          <p:cNvSpPr/>
          <p:nvPr>
            <p:ph type="body" idx="4294967295"/>
          </p:nvPr>
        </p:nvSpPr>
        <p:spPr/>
        <p:txBody>
          <a:bodyPr wrap="square" lIns="92075" tIns="46038" rIns="92075" bIns="46038" anchor="t"/>
          <a:p>
            <a:pPr algn="ctr" eaLnBrk="1" hangingPunct="1">
              <a:buClr>
                <a:schemeClr val="accent2"/>
              </a:buClr>
              <a:buNone/>
            </a:pPr>
            <a:endParaRPr lang="zh-CN" altLang="en-US" sz="4800">
              <a:latin typeface="华文中宋" pitchFamily="2" charset="-122"/>
              <a:ea typeface="新宋体" panose="02010609030101010101" charset="-122"/>
            </a:endParaRPr>
          </a:p>
          <a:p>
            <a:pPr algn="ctr" eaLnBrk="1" hangingPunct="1">
              <a:buClr>
                <a:schemeClr val="accent2"/>
              </a:buClr>
              <a:buNone/>
            </a:pPr>
            <a:r>
              <a:rPr lang="zh-CN" altLang="en-US" sz="4800">
                <a:latin typeface="华文中宋" pitchFamily="2" charset="-122"/>
                <a:ea typeface="新宋体" panose="02010609030101010101" charset="-122"/>
              </a:rPr>
              <a:t>市场购买行为分析</a:t>
            </a:r>
            <a:endParaRPr lang="zh-CN" altLang="en-US" sz="4800">
              <a:latin typeface="华文中宋" pitchFamily="2" charset="-122"/>
              <a:ea typeface="新宋体" panose="02010609030101010101" charset="-122"/>
            </a:endParaRPr>
          </a:p>
          <a:p>
            <a:pPr algn="ctr" eaLnBrk="1" hangingPunct="1">
              <a:buClr>
                <a:schemeClr val="accent2"/>
              </a:buClr>
              <a:buNone/>
            </a:pPr>
            <a:r>
              <a:rPr lang="zh-CN" altLang="en-US" b="0">
                <a:latin typeface="华文中宋" pitchFamily="2" charset="-122"/>
                <a:ea typeface="新宋体" panose="02010609030101010101" charset="-122"/>
              </a:rPr>
              <a:t>老师：马森</a:t>
            </a:r>
            <a:endParaRPr lang="zh-CN" altLang="en-US" b="0">
              <a:latin typeface="华文中宋" pitchFamily="2" charset="-122"/>
              <a:ea typeface="新宋体" panose="02010609030101010101" charset="-122"/>
            </a:endParaRPr>
          </a:p>
        </p:txBody>
      </p:sp>
      <p:pic>
        <p:nvPicPr>
          <p:cNvPr id="4" name="图片 3" descr="WPS图片-修改尺寸"/>
          <p:cNvPicPr>
            <a:picLocks noChangeAspect="1"/>
          </p:cNvPicPr>
          <p:nvPr/>
        </p:nvPicPr>
        <p:blipFill>
          <a:blip r:embed="rId1"/>
          <a:stretch>
            <a:fillRect/>
          </a:stretch>
        </p:blipFill>
        <p:spPr>
          <a:xfrm>
            <a:off x="8169275" y="0"/>
            <a:ext cx="974725" cy="8985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053" name="标题 1"/>
          <p:cNvSpPr/>
          <p:nvPr>
            <p:ph type="title" idx="4294967295"/>
          </p:nvPr>
        </p:nvSpPr>
        <p:spPr/>
        <p:txBody>
          <a:bodyPr wrap="square" lIns="92075" tIns="46038" rIns="92075" bIns="46038" anchor="ctr"/>
          <a:p>
            <a:pPr algn="ctr" eaLnBrk="1" hangingPunct="1"/>
            <a:r>
              <a:rPr lang="zh-CN" altLang="en-US">
                <a:solidFill>
                  <a:srgbClr val="0033CC"/>
                </a:solidFill>
                <a:effectLst>
                  <a:outerShdw blurRad="38100" dist="38100" dir="2700000">
                    <a:srgbClr val="C0C0C0"/>
                  </a:outerShdw>
                </a:effectLst>
                <a:latin typeface="仿宋_GB2312" pitchFamily="49" charset="-122"/>
                <a:ea typeface="新宋体" panose="02010609030101010101" charset="-122"/>
              </a:rPr>
              <a:t>内  容</a:t>
            </a:r>
            <a:endParaRPr lang="zh-CN" altLang="en-US">
              <a:solidFill>
                <a:srgbClr val="0033CC"/>
              </a:solidFill>
              <a:effectLst>
                <a:outerShdw blurRad="38100" dist="38100" dir="2700000">
                  <a:srgbClr val="C0C0C0"/>
                </a:outerShdw>
              </a:effectLst>
              <a:latin typeface="仿宋_GB2312" pitchFamily="49" charset="-122"/>
              <a:ea typeface="新宋体" panose="02010609030101010101" charset="-122"/>
            </a:endParaRPr>
          </a:p>
        </p:txBody>
      </p:sp>
      <p:sp>
        <p:nvSpPr>
          <p:cNvPr id="2054" name="内容占位符 2"/>
          <p:cNvSpPr/>
          <p:nvPr>
            <p:ph idx="4294967295"/>
          </p:nvPr>
        </p:nvSpPr>
        <p:spPr>
          <a:xfrm>
            <a:off x="468313" y="1916113"/>
            <a:ext cx="7772400" cy="4114800"/>
          </a:xfrm>
        </p:spPr>
        <p:txBody>
          <a:bodyPr wrap="square" lIns="92075" tIns="46038" rIns="92075" bIns="46038" anchor="t"/>
          <a:p>
            <a:pPr eaLnBrk="1" hangingPunct="1">
              <a:lnSpc>
                <a:spcPct val="200000"/>
              </a:lnSpc>
              <a:buClr>
                <a:schemeClr val="accent2"/>
              </a:buClr>
            </a:pPr>
            <a:r>
              <a:rPr lang="zh-CN" altLang="en-US">
                <a:latin typeface="楷体_GB2312" pitchFamily="49" charset="-122"/>
                <a:ea typeface="新宋体" panose="02010609030101010101" charset="-122"/>
              </a:rPr>
              <a:t> 第一节  消费者市场及其购买行为</a:t>
            </a:r>
            <a:endParaRPr lang="zh-CN" altLang="en-US">
              <a:latin typeface="楷体_GB2312" pitchFamily="49" charset="-122"/>
              <a:ea typeface="新宋体" panose="02010609030101010101" charset="-122"/>
            </a:endParaRPr>
          </a:p>
          <a:p>
            <a:pPr eaLnBrk="1" hangingPunct="1">
              <a:lnSpc>
                <a:spcPct val="200000"/>
              </a:lnSpc>
              <a:buClr>
                <a:schemeClr val="accent2"/>
              </a:buClr>
            </a:pPr>
            <a:r>
              <a:rPr lang="zh-CN" altLang="en-US">
                <a:latin typeface="楷体_GB2312" pitchFamily="49" charset="-122"/>
                <a:ea typeface="新宋体" panose="02010609030101010101" charset="-122"/>
              </a:rPr>
              <a:t> 第二节    生产者市场及其购买行为</a:t>
            </a:r>
            <a:endParaRPr lang="zh-CN" altLang="en-US">
              <a:latin typeface="楷体_GB2312" pitchFamily="49" charset="-122"/>
              <a:ea typeface="新宋体" panose="02010609030101010101" charset="-122"/>
            </a:endParaRPr>
          </a:p>
          <a:p>
            <a:pPr eaLnBrk="1" hangingPunct="1">
              <a:lnSpc>
                <a:spcPct val="200000"/>
              </a:lnSpc>
              <a:buClr>
                <a:schemeClr val="accent2"/>
              </a:buClr>
            </a:pPr>
            <a:r>
              <a:rPr lang="zh-CN" altLang="en-US">
                <a:latin typeface="楷体_GB2312" pitchFamily="49" charset="-122"/>
                <a:ea typeface="新宋体" panose="02010609030101010101" charset="-122"/>
              </a:rPr>
              <a:t> 第三节    中间商市场及其购买行为</a:t>
            </a:r>
            <a:endParaRPr lang="zh-CN" altLang="en-US">
              <a:latin typeface="楷体_GB2312" pitchFamily="49" charset="-122"/>
              <a:ea typeface="新宋体" panose="02010609030101010101" charset="-122"/>
            </a:endParaRPr>
          </a:p>
          <a:p>
            <a:pPr eaLnBrk="1" hangingPunct="1">
              <a:lnSpc>
                <a:spcPct val="200000"/>
              </a:lnSpc>
              <a:buClr>
                <a:schemeClr val="accent2"/>
              </a:buClr>
            </a:pPr>
            <a:r>
              <a:rPr lang="zh-CN" altLang="en-US">
                <a:latin typeface="楷体_GB2312" pitchFamily="49" charset="-122"/>
                <a:ea typeface="新宋体" panose="02010609030101010101" charset="-122"/>
              </a:rPr>
              <a:t> 第四节    非营利组织市场及其购买行为</a:t>
            </a:r>
            <a:endParaRPr lang="zh-CN" altLang="en-US">
              <a:latin typeface="楷体_GB2312" pitchFamily="49" charset="-122"/>
              <a:ea typeface="新宋体" panose="02010609030101010101" charset="-122"/>
            </a:endParaRPr>
          </a:p>
        </p:txBody>
      </p:sp>
      <p:sp>
        <p:nvSpPr>
          <p:cNvPr id="2055" name="灯片编号占位符 4"/>
          <p:cNvSpPr/>
          <p:nvPr/>
        </p:nvSpPr>
        <p:spPr>
          <a:xfrm>
            <a:off x="6553200" y="6381750"/>
            <a:ext cx="2133600" cy="476250"/>
          </a:xfrm>
          <a:prstGeom prst="rect">
            <a:avLst/>
          </a:prstGeom>
          <a:noFill/>
          <a:ln w="9525">
            <a:noFill/>
          </a:ln>
        </p:spPr>
        <p:txBody>
          <a:bodyPr anchor="b"/>
          <a:p>
            <a:pPr algn="r">
              <a:buClrTx/>
              <a:buSzPct val="100000"/>
              <a:buFont typeface="Times New Roman" panose="02020603050405020304" pitchFamily="18" charset="0"/>
            </a:pPr>
            <a:fld id="{9A0DB2DC-4C9A-4742-B13C-FB6460FD3503}" type="slidenum">
              <a:rPr lang="zh-CN" altLang="en-US" sz="1400" b="1">
                <a:latin typeface="楷体_GB2312" pitchFamily="49" charset="-122"/>
                <a:ea typeface="新宋体" panose="02010609030101010101" charset="-122"/>
              </a:rPr>
            </a:fld>
            <a:endParaRPr lang="zh-CN" altLang="en-US" sz="1400" b="1">
              <a:latin typeface="楷体_GB2312" pitchFamily="49" charset="-122"/>
              <a:ea typeface="新宋体" panose="02010609030101010101" charset="-122"/>
            </a:endParaRPr>
          </a:p>
        </p:txBody>
      </p:sp>
      <p:sp>
        <p:nvSpPr>
          <p:cNvPr id="2056" name="页脚占位符 5"/>
          <p:cNvSpPr/>
          <p:nvPr/>
        </p:nvSpPr>
        <p:spPr>
          <a:xfrm>
            <a:off x="3124200" y="6408738"/>
            <a:ext cx="2895600" cy="476250"/>
          </a:xfrm>
          <a:prstGeom prst="rect">
            <a:avLst/>
          </a:prstGeom>
          <a:noFill/>
          <a:ln w="9525">
            <a:noFill/>
          </a:ln>
        </p:spPr>
        <p:txBody>
          <a:bodyPr anchor="b"/>
          <a:p>
            <a:pPr algn="ctr"/>
            <a:r>
              <a:rPr lang="zh-CN" altLang="en-US" sz="1400" b="1">
                <a:latin typeface="Arial" panose="020B0604020202020204" pitchFamily="34" charset="0"/>
                <a:ea typeface="新宋体" panose="02010609030101010101" charset="-122"/>
              </a:rPr>
              <a:t>市场营销学</a:t>
            </a:r>
            <a:endParaRPr lang="zh-CN" altLang="en-US" sz="1400" b="1">
              <a:latin typeface="Arial" panose="020B0604020202020204" pitchFamily="34" charset="0"/>
              <a:ea typeface="新宋体" panose="02010609030101010101" charset="-122"/>
            </a:endParaRPr>
          </a:p>
        </p:txBody>
      </p:sp>
      <p:pic>
        <p:nvPicPr>
          <p:cNvPr id="2057" name="Picture 6" descr="u=449341553,4114551081&amp;fm=3&amp;gp=0"/>
          <p:cNvPicPr>
            <a:picLocks noChangeAspect="1"/>
          </p:cNvPicPr>
          <p:nvPr/>
        </p:nvPicPr>
        <p:blipFill>
          <a:blip r:embed="rId1"/>
          <a:stretch>
            <a:fillRect/>
          </a:stretch>
        </p:blipFill>
        <p:spPr>
          <a:xfrm>
            <a:off x="5715000" y="3789363"/>
            <a:ext cx="3143250" cy="2911475"/>
          </a:xfrm>
          <a:prstGeom prst="rect">
            <a:avLst/>
          </a:prstGeom>
          <a:noFill/>
          <a:ln w="9525">
            <a:noFill/>
          </a:ln>
        </p:spPr>
      </p:pic>
    </p:spTree>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060" name="标题 1"/>
          <p:cNvSpPr/>
          <p:nvPr>
            <p:ph type="title" idx="4294967295"/>
          </p:nvPr>
        </p:nvSpPr>
        <p:spPr>
          <a:xfrm>
            <a:off x="395288" y="228600"/>
            <a:ext cx="8280400" cy="1143000"/>
          </a:xfrm>
        </p:spPr>
        <p:txBody>
          <a:bodyPr wrap="square" lIns="92075" tIns="46038" rIns="92075" bIns="46038" anchor="ctr"/>
          <a:p>
            <a:pPr eaLnBrk="1" hangingPunct="1"/>
            <a:r>
              <a:rPr lang="en-US" altLang="zh-CN" sz="3200">
                <a:effectLst>
                  <a:outerShdw blurRad="38100" dist="38100" dir="2700000">
                    <a:srgbClr val="C0C0C0"/>
                  </a:outerShdw>
                </a:effectLst>
                <a:latin typeface="楷体_GB2312" pitchFamily="49" charset="-122"/>
                <a:ea typeface="新宋体" panose="02010609030101010101" charset="-122"/>
              </a:rPr>
              <a:t>【</a:t>
            </a:r>
            <a:r>
              <a:rPr lang="zh-CN" altLang="en-US" sz="3200">
                <a:effectLst>
                  <a:outerShdw blurRad="38100" dist="38100" dir="2700000">
                    <a:srgbClr val="C0C0C0"/>
                  </a:outerShdw>
                </a:effectLst>
                <a:latin typeface="楷体_GB2312" pitchFamily="49" charset="-122"/>
                <a:ea typeface="新宋体" panose="02010609030101010101" charset="-122"/>
              </a:rPr>
              <a:t>案例</a:t>
            </a:r>
            <a:r>
              <a:rPr lang="en-US" altLang="zh-CN" sz="3200">
                <a:effectLst>
                  <a:outerShdw blurRad="38100" dist="38100" dir="2700000">
                    <a:srgbClr val="C0C0C0"/>
                  </a:outerShdw>
                </a:effectLst>
                <a:latin typeface="楷体_GB2312" pitchFamily="49" charset="-122"/>
                <a:ea typeface="新宋体" panose="02010609030101010101" charset="-122"/>
              </a:rPr>
              <a:t>】 </a:t>
            </a:r>
            <a:r>
              <a:rPr lang="zh-CN" altLang="en-US" sz="3200">
                <a:effectLst>
                  <a:outerShdw blurRad="38100" dist="38100" dir="2700000">
                    <a:srgbClr val="C0C0C0"/>
                  </a:outerShdw>
                </a:effectLst>
                <a:latin typeface="楷体_GB2312" pitchFamily="49" charset="-122"/>
                <a:ea typeface="新宋体" panose="02010609030101010101" charset="-122"/>
              </a:rPr>
              <a:t>杭州“狗不理”包子店为何无人理</a:t>
            </a:r>
            <a:r>
              <a:rPr lang="en-US" altLang="zh-CN" sz="3200">
                <a:effectLst>
                  <a:outerShdw blurRad="38100" dist="38100" dir="2700000">
                    <a:srgbClr val="C0C0C0"/>
                  </a:outerShdw>
                </a:effectLst>
                <a:latin typeface="楷体_GB2312" pitchFamily="49" charset="-122"/>
                <a:ea typeface="新宋体" panose="02010609030101010101" charset="-122"/>
              </a:rPr>
              <a:t>?</a:t>
            </a:r>
            <a:endParaRPr lang="en-US" altLang="zh-CN" sz="3200">
              <a:effectLst>
                <a:outerShdw blurRad="38100" dist="38100" dir="2700000">
                  <a:srgbClr val="C0C0C0"/>
                </a:outerShdw>
              </a:effectLst>
              <a:latin typeface="楷体_GB2312" pitchFamily="49" charset="-122"/>
              <a:ea typeface="新宋体" panose="02010609030101010101" charset="-122"/>
            </a:endParaRPr>
          </a:p>
        </p:txBody>
      </p:sp>
      <p:sp>
        <p:nvSpPr>
          <p:cNvPr id="2061" name="内容占位符 2"/>
          <p:cNvSpPr/>
          <p:nvPr>
            <p:ph idx="4294967295"/>
          </p:nvPr>
        </p:nvSpPr>
        <p:spPr>
          <a:xfrm>
            <a:off x="0" y="1341438"/>
            <a:ext cx="8858250" cy="5516562"/>
          </a:xfrm>
        </p:spPr>
        <p:txBody>
          <a:bodyPr wrap="square" lIns="92075" tIns="46038" rIns="92075" bIns="46038" anchor="t"/>
          <a:p>
            <a:pPr eaLnBrk="1" hangingPunct="1">
              <a:lnSpc>
                <a:spcPts val="4500"/>
              </a:lnSpc>
              <a:buClr>
                <a:schemeClr val="accent2"/>
              </a:buClr>
            </a:pPr>
            <a:r>
              <a:rPr lang="zh-CN" altLang="en-US">
                <a:solidFill>
                  <a:srgbClr val="0033CC"/>
                </a:solidFill>
                <a:latin typeface="楷体_GB2312" pitchFamily="49" charset="-122"/>
                <a:ea typeface="新宋体" panose="02010609030101010101" charset="-122"/>
              </a:rPr>
              <a:t>首先，“狗不理”，包子馅比较油腻，不合喜爱清淡食物的杭州市民的口味。</a:t>
            </a:r>
            <a:endParaRPr lang="zh-CN" altLang="en-US">
              <a:solidFill>
                <a:srgbClr val="0033CC"/>
              </a:solidFill>
              <a:latin typeface="楷体_GB2312" pitchFamily="49" charset="-122"/>
              <a:ea typeface="新宋体" panose="02010609030101010101" charset="-122"/>
            </a:endParaRPr>
          </a:p>
          <a:p>
            <a:pPr eaLnBrk="1" hangingPunct="1">
              <a:lnSpc>
                <a:spcPts val="4500"/>
              </a:lnSpc>
              <a:buClr>
                <a:schemeClr val="accent2"/>
              </a:buClr>
            </a:pPr>
            <a:r>
              <a:rPr lang="zh-CN" altLang="en-US">
                <a:solidFill>
                  <a:srgbClr val="0033CC"/>
                </a:solidFill>
                <a:latin typeface="楷体_GB2312" pitchFamily="49" charset="-122"/>
                <a:ea typeface="新宋体" panose="02010609030101010101" charset="-122"/>
              </a:rPr>
              <a:t>其次，“狗不理”包子不符合杭州人的生活习惯。杭州市民将包子作为便捷快餐对待，往往边走边吃。而“狗不理”包子由于薄皮、水馅、容易流汁，不能拿在手里吃，只有坐下用筷子慢慢享用。</a:t>
            </a:r>
            <a:endParaRPr lang="zh-CN" altLang="en-US">
              <a:solidFill>
                <a:srgbClr val="0033CC"/>
              </a:solidFill>
              <a:latin typeface="楷体_GB2312" pitchFamily="49" charset="-122"/>
              <a:ea typeface="新宋体" panose="02010609030101010101" charset="-122"/>
            </a:endParaRPr>
          </a:p>
          <a:p>
            <a:pPr eaLnBrk="1" hangingPunct="1">
              <a:lnSpc>
                <a:spcPts val="4500"/>
              </a:lnSpc>
              <a:buClr>
                <a:schemeClr val="accent2"/>
              </a:buClr>
            </a:pPr>
            <a:r>
              <a:rPr lang="zh-CN" altLang="en-US">
                <a:solidFill>
                  <a:srgbClr val="0033CC"/>
                </a:solidFill>
                <a:latin typeface="楷体_GB2312" pitchFamily="49" charset="-122"/>
                <a:ea typeface="新宋体" panose="02010609030101010101" charset="-122"/>
              </a:rPr>
              <a:t>再次，“狗不理”包子馅多半是蒜一类的辛辣刺激物，这与杭州这个</a:t>
            </a:r>
            <a:r>
              <a:rPr lang="zh-CN" altLang="en-US">
                <a:solidFill>
                  <a:srgbClr val="FF0000"/>
                </a:solidFill>
                <a:latin typeface="楷体_GB2312" pitchFamily="49" charset="-122"/>
                <a:ea typeface="新宋体" panose="02010609030101010101" charset="-122"/>
              </a:rPr>
              <a:t>南方城市的传统口味</a:t>
            </a:r>
            <a:r>
              <a:rPr lang="zh-CN" altLang="en-US">
                <a:solidFill>
                  <a:srgbClr val="0033CC"/>
                </a:solidFill>
                <a:latin typeface="楷体_GB2312" pitchFamily="49" charset="-122"/>
                <a:ea typeface="新宋体" panose="02010609030101010101" charset="-122"/>
              </a:rPr>
              <a:t>也相悖</a:t>
            </a:r>
            <a:r>
              <a:rPr lang="zh-CN" altLang="en-US">
                <a:latin typeface="楷体_GB2312" pitchFamily="49" charset="-122"/>
                <a:ea typeface="新宋体" panose="02010609030101010101" charset="-122"/>
              </a:rPr>
              <a:t>。</a:t>
            </a:r>
            <a:endParaRPr lang="zh-CN" altLang="en-US">
              <a:latin typeface="楷体_GB2312" pitchFamily="49" charset="-122"/>
              <a:ea typeface="新宋体" panose="02010609030101010101" charset="-122"/>
            </a:endParaRPr>
          </a:p>
          <a:p>
            <a:pPr eaLnBrk="1" hangingPunct="1">
              <a:lnSpc>
                <a:spcPts val="4500"/>
              </a:lnSpc>
              <a:buClr>
                <a:schemeClr val="accent2"/>
              </a:buClr>
            </a:pPr>
            <a:r>
              <a:rPr lang="en-US" altLang="zh-CN">
                <a:solidFill>
                  <a:srgbClr val="0033CC"/>
                </a:solidFill>
                <a:latin typeface="楷体_GB2312" pitchFamily="49" charset="-122"/>
                <a:ea typeface="新宋体" panose="02010609030101010101" charset="-122"/>
                <a:hlinkClick r:id="rId1"/>
              </a:rPr>
              <a:t>2013</a:t>
            </a:r>
            <a:r>
              <a:rPr lang="zh-CN" altLang="en-US">
                <a:solidFill>
                  <a:srgbClr val="0033CC"/>
                </a:solidFill>
                <a:latin typeface="楷体_GB2312" pitchFamily="49" charset="-122"/>
                <a:ea typeface="新宋体" panose="02010609030101010101" charset="-122"/>
                <a:hlinkClick r:id="rId1"/>
              </a:rPr>
              <a:t>学年上</a:t>
            </a:r>
            <a:r>
              <a:rPr lang="en-US" altLang="zh-CN">
                <a:solidFill>
                  <a:srgbClr val="0033CC"/>
                </a:solidFill>
                <a:ea typeface="新宋体" panose="02010609030101010101" charset="-122"/>
                <a:hlinkClick r:id="rId1"/>
              </a:rPr>
              <a:t>——</a:t>
            </a:r>
            <a:r>
              <a:rPr lang="zh-CN" altLang="en-US">
                <a:solidFill>
                  <a:srgbClr val="0033CC"/>
                </a:solidFill>
                <a:latin typeface="楷体_GB2312" pitchFamily="49" charset="-122"/>
                <a:ea typeface="新宋体" panose="02010609030101010101" charset="-122"/>
                <a:hlinkClick r:id="rId1"/>
              </a:rPr>
              <a:t>专</a:t>
            </a:r>
            <a:r>
              <a:rPr lang="en-US" altLang="zh-CN">
                <a:solidFill>
                  <a:srgbClr val="0033CC"/>
                </a:solidFill>
                <a:latin typeface="楷体_GB2312" pitchFamily="49" charset="-122"/>
                <a:ea typeface="新宋体" panose="02010609030101010101" charset="-122"/>
                <a:hlinkClick r:id="rId1"/>
              </a:rPr>
              <a:t>\</a:t>
            </a:r>
            <a:r>
              <a:rPr lang="zh-CN" altLang="en-US">
                <a:solidFill>
                  <a:srgbClr val="0033CC"/>
                </a:solidFill>
                <a:latin typeface="楷体_GB2312" pitchFamily="49" charset="-122"/>
                <a:ea typeface="新宋体" panose="02010609030101010101" charset="-122"/>
                <a:hlinkClick r:id="rId1"/>
              </a:rPr>
              <a:t>视频</a:t>
            </a:r>
            <a:r>
              <a:rPr lang="en-US" altLang="zh-CN">
                <a:solidFill>
                  <a:srgbClr val="0033CC"/>
                </a:solidFill>
                <a:latin typeface="楷体_GB2312" pitchFamily="49" charset="-122"/>
                <a:ea typeface="新宋体" panose="02010609030101010101" charset="-122"/>
                <a:hlinkClick r:id="rId1"/>
              </a:rPr>
              <a:t>\2007</a:t>
            </a:r>
            <a:r>
              <a:rPr lang="zh-CN" altLang="en-US">
                <a:solidFill>
                  <a:srgbClr val="0033CC"/>
                </a:solidFill>
                <a:latin typeface="楷体_GB2312" pitchFamily="49" charset="-122"/>
                <a:ea typeface="新宋体" panose="02010609030101010101" charset="-122"/>
                <a:hlinkClick r:id="rId1"/>
              </a:rPr>
              <a:t>王老吉广告（流畅）</a:t>
            </a:r>
            <a:r>
              <a:rPr lang="en-US" altLang="zh-CN">
                <a:solidFill>
                  <a:srgbClr val="0033CC"/>
                </a:solidFill>
                <a:latin typeface="楷体_GB2312" pitchFamily="49" charset="-122"/>
                <a:ea typeface="新宋体" panose="02010609030101010101" charset="-122"/>
                <a:hlinkClick r:id="rId1"/>
              </a:rPr>
              <a:t>.mp4</a:t>
            </a:r>
            <a:endParaRPr lang="en-US" altLang="zh-CN">
              <a:solidFill>
                <a:srgbClr val="0033CC"/>
              </a:solidFill>
              <a:latin typeface="楷体_GB2312" pitchFamily="49" charset="-122"/>
              <a:ea typeface="新宋体" panose="02010609030101010101" charset="-122"/>
            </a:endParaRPr>
          </a:p>
        </p:txBody>
      </p:sp>
      <p:sp>
        <p:nvSpPr>
          <p:cNvPr id="2062" name="日期占位符 3"/>
          <p:cNvSpPr/>
          <p:nvPr/>
        </p:nvSpPr>
        <p:spPr>
          <a:xfrm>
            <a:off x="457200" y="6408738"/>
            <a:ext cx="2133600" cy="476250"/>
          </a:xfrm>
          <a:prstGeom prst="rect">
            <a:avLst/>
          </a:prstGeom>
          <a:noFill/>
          <a:ln w="9525">
            <a:noFill/>
          </a:ln>
        </p:spPr>
        <p:txBody>
          <a:bodyPr anchor="b"/>
          <a:p>
            <a:endParaRPr lang="zh-CN" altLang="en-US" sz="1400" b="1">
              <a:latin typeface="Arial" panose="020B0604020202020204" pitchFamily="34" charset="0"/>
              <a:ea typeface="新宋体" panose="02010609030101010101" charset="-122"/>
            </a:endParaRPr>
          </a:p>
        </p:txBody>
      </p:sp>
      <p:sp>
        <p:nvSpPr>
          <p:cNvPr id="2063" name="灯片编号占位符 4"/>
          <p:cNvSpPr/>
          <p:nvPr/>
        </p:nvSpPr>
        <p:spPr>
          <a:xfrm>
            <a:off x="6553200" y="6381750"/>
            <a:ext cx="2133600" cy="476250"/>
          </a:xfrm>
          <a:prstGeom prst="rect">
            <a:avLst/>
          </a:prstGeom>
          <a:noFill/>
          <a:ln w="9525">
            <a:noFill/>
          </a:ln>
        </p:spPr>
        <p:txBody>
          <a:bodyPr anchor="b"/>
          <a:p>
            <a:pPr algn="r">
              <a:buClrTx/>
              <a:buSzPct val="100000"/>
              <a:buFont typeface="Times New Roman" panose="02020603050405020304" pitchFamily="18" charset="0"/>
            </a:pPr>
            <a:fld id="{9A0DB2DC-4C9A-4742-B13C-FB6460FD3503}" type="slidenum">
              <a:rPr lang="zh-CN" altLang="en-US" sz="1400" b="1">
                <a:latin typeface="楷体_GB2312" pitchFamily="49" charset="-122"/>
                <a:ea typeface="新宋体" panose="02010609030101010101" charset="-122"/>
              </a:rPr>
            </a:fld>
            <a:endParaRPr lang="zh-CN" altLang="en-US" sz="1400" b="1">
              <a:latin typeface="楷体_GB2312" pitchFamily="49" charset="-122"/>
              <a:ea typeface="新宋体" panose="02010609030101010101" charset="-122"/>
            </a:endParaRPr>
          </a:p>
        </p:txBody>
      </p:sp>
      <p:sp>
        <p:nvSpPr>
          <p:cNvPr id="2064" name="页脚占位符 5"/>
          <p:cNvSpPr/>
          <p:nvPr/>
        </p:nvSpPr>
        <p:spPr>
          <a:xfrm>
            <a:off x="3124200" y="6408738"/>
            <a:ext cx="2895600" cy="476250"/>
          </a:xfrm>
          <a:prstGeom prst="rect">
            <a:avLst/>
          </a:prstGeom>
          <a:noFill/>
          <a:ln w="9525">
            <a:noFill/>
          </a:ln>
        </p:spPr>
        <p:txBody>
          <a:bodyPr anchor="b"/>
          <a:p>
            <a:pPr algn="ctr"/>
            <a:r>
              <a:rPr lang="zh-CN" altLang="en-US" sz="1400" b="1">
                <a:latin typeface="Arial" panose="020B0604020202020204" pitchFamily="34" charset="0"/>
                <a:ea typeface="新宋体" panose="02010609030101010101" charset="-122"/>
              </a:rPr>
              <a:t>市场营销学</a:t>
            </a:r>
            <a:endParaRPr lang="zh-CN" altLang="en-US" sz="1400" b="1">
              <a:latin typeface="Arial" panose="020B0604020202020204" pitchFamily="34" charset="0"/>
              <a:ea typeface="新宋体" panose="02010609030101010101" charset="-122"/>
            </a:endParaRPr>
          </a:p>
        </p:txBody>
      </p:sp>
    </p:spTree>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pic>
        <p:nvPicPr>
          <p:cNvPr id="2067" name="Picture 2" descr="稻米1"/>
          <p:cNvPicPr>
            <a:picLocks noChangeAspect="1"/>
          </p:cNvPicPr>
          <p:nvPr/>
        </p:nvPicPr>
        <p:blipFill>
          <a:blip r:embed="rId1"/>
          <a:stretch>
            <a:fillRect/>
          </a:stretch>
        </p:blipFill>
        <p:spPr>
          <a:xfrm>
            <a:off x="3276600" y="2971800"/>
            <a:ext cx="1933575" cy="1428750"/>
          </a:xfrm>
          <a:prstGeom prst="rect">
            <a:avLst/>
          </a:prstGeom>
          <a:noFill/>
          <a:ln w="9525">
            <a:noFill/>
          </a:ln>
        </p:spPr>
      </p:pic>
      <p:pic>
        <p:nvPicPr>
          <p:cNvPr id="2068" name="Picture 3" descr="卡通人物1"/>
          <p:cNvPicPr>
            <a:picLocks noChangeAspect="1"/>
          </p:cNvPicPr>
          <p:nvPr/>
        </p:nvPicPr>
        <p:blipFill>
          <a:blip r:embed="rId2"/>
          <a:stretch>
            <a:fillRect/>
          </a:stretch>
        </p:blipFill>
        <p:spPr>
          <a:xfrm>
            <a:off x="6096000" y="2819400"/>
            <a:ext cx="885825" cy="1619250"/>
          </a:xfrm>
          <a:prstGeom prst="rect">
            <a:avLst/>
          </a:prstGeom>
          <a:noFill/>
          <a:ln w="9525">
            <a:noFill/>
          </a:ln>
        </p:spPr>
      </p:pic>
      <p:sp>
        <p:nvSpPr>
          <p:cNvPr id="2069" name="AutoShape 4"/>
          <p:cNvSpPr/>
          <p:nvPr/>
        </p:nvSpPr>
        <p:spPr>
          <a:xfrm>
            <a:off x="7086600" y="1676400"/>
            <a:ext cx="2057400" cy="1219200"/>
          </a:xfrm>
          <a:prstGeom prst="cloudCallout">
            <a:avLst>
              <a:gd name="adj1" fmla="val -43750"/>
              <a:gd name="adj2" fmla="val 51301"/>
            </a:avLst>
          </a:prstGeom>
          <a:solidFill>
            <a:srgbClr val="FF99CC"/>
          </a:solidFill>
          <a:ln w="9525" cap="flat" cmpd="sng">
            <a:solidFill>
              <a:srgbClr val="000000"/>
            </a:solidFill>
            <a:prstDash val="solid"/>
            <a:headEnd type="none" w="med" len="med"/>
            <a:tailEnd type="none" w="med" len="med"/>
          </a:ln>
        </p:spPr>
        <p:txBody>
          <a:bodyPr/>
          <a:p>
            <a:pPr algn="ctr"/>
            <a:r>
              <a:rPr lang="zh-CN" altLang="en-US" sz="1800" b="1">
                <a:latin typeface="Arial" panose="020B0604020202020204" pitchFamily="34" charset="0"/>
                <a:ea typeface="新宋体" panose="02010609030101010101" charset="-122"/>
              </a:rPr>
              <a:t>晚上回家买点米，给宝宝熬粥</a:t>
            </a:r>
            <a:endParaRPr lang="zh-CN" altLang="en-US" sz="1800" b="1">
              <a:latin typeface="Arial" panose="020B0604020202020204" pitchFamily="34" charset="0"/>
              <a:ea typeface="新宋体" panose="02010609030101010101" charset="-122"/>
            </a:endParaRPr>
          </a:p>
        </p:txBody>
      </p:sp>
      <p:pic>
        <p:nvPicPr>
          <p:cNvPr id="2070" name="Picture 5" descr="商人 卡通"/>
          <p:cNvPicPr>
            <a:picLocks noChangeAspect="1"/>
          </p:cNvPicPr>
          <p:nvPr/>
        </p:nvPicPr>
        <p:blipFill>
          <a:blip r:embed="rId3"/>
          <a:stretch>
            <a:fillRect/>
          </a:stretch>
        </p:blipFill>
        <p:spPr>
          <a:xfrm>
            <a:off x="3581400" y="1066800"/>
            <a:ext cx="1457325" cy="1428750"/>
          </a:xfrm>
          <a:prstGeom prst="rect">
            <a:avLst/>
          </a:prstGeom>
          <a:noFill/>
          <a:ln w="9525">
            <a:noFill/>
          </a:ln>
        </p:spPr>
      </p:pic>
      <p:sp>
        <p:nvSpPr>
          <p:cNvPr id="2071" name="AutoShape 6"/>
          <p:cNvSpPr/>
          <p:nvPr/>
        </p:nvSpPr>
        <p:spPr>
          <a:xfrm>
            <a:off x="5105400" y="304800"/>
            <a:ext cx="2133600" cy="1143000"/>
          </a:xfrm>
          <a:prstGeom prst="cloudCallout">
            <a:avLst>
              <a:gd name="adj1" fmla="val -55505"/>
              <a:gd name="adj2" fmla="val 70694"/>
            </a:avLst>
          </a:prstGeom>
          <a:solidFill>
            <a:srgbClr val="FF9900"/>
          </a:solidFill>
          <a:ln w="9525" cap="flat" cmpd="sng">
            <a:solidFill>
              <a:srgbClr val="000000"/>
            </a:solidFill>
            <a:prstDash val="solid"/>
            <a:headEnd type="none" w="med" len="med"/>
            <a:tailEnd type="none" w="med" len="med"/>
          </a:ln>
        </p:spPr>
        <p:txBody>
          <a:bodyPr/>
          <a:p>
            <a:pPr algn="ctr"/>
            <a:r>
              <a:rPr lang="zh-CN" altLang="en-US" sz="1800" b="1">
                <a:latin typeface="楷体_GB2312" pitchFamily="49" charset="-122"/>
                <a:ea typeface="新宋体" panose="02010609030101010101" charset="-122"/>
              </a:rPr>
              <a:t>企业的酿酒计划还需要</a:t>
            </a:r>
            <a:r>
              <a:rPr lang="en-US" altLang="zh-CN" sz="1800" b="1">
                <a:latin typeface="楷体_GB2312" pitchFamily="49" charset="-122"/>
                <a:ea typeface="新宋体" panose="02010609030101010101" charset="-122"/>
              </a:rPr>
              <a:t>50</a:t>
            </a:r>
            <a:r>
              <a:rPr lang="zh-CN" altLang="en-US" sz="1800" b="1">
                <a:latin typeface="楷体_GB2312" pitchFamily="49" charset="-122"/>
                <a:ea typeface="新宋体" panose="02010609030101010101" charset="-122"/>
              </a:rPr>
              <a:t>吨大米</a:t>
            </a:r>
            <a:endParaRPr lang="zh-CN" altLang="en-US" sz="1800" b="1">
              <a:latin typeface="楷体_GB2312" pitchFamily="49" charset="-122"/>
              <a:ea typeface="新宋体" panose="02010609030101010101" charset="-122"/>
            </a:endParaRPr>
          </a:p>
        </p:txBody>
      </p:sp>
      <p:pic>
        <p:nvPicPr>
          <p:cNvPr id="2072" name="Picture 7" descr="11"/>
          <p:cNvPicPr>
            <a:picLocks noChangeAspect="1"/>
          </p:cNvPicPr>
          <p:nvPr/>
        </p:nvPicPr>
        <p:blipFill>
          <a:blip r:embed="rId4"/>
          <a:stretch>
            <a:fillRect/>
          </a:stretch>
        </p:blipFill>
        <p:spPr>
          <a:xfrm>
            <a:off x="609600" y="2819400"/>
            <a:ext cx="1327150" cy="1752600"/>
          </a:xfrm>
          <a:prstGeom prst="rect">
            <a:avLst/>
          </a:prstGeom>
          <a:noFill/>
          <a:ln w="9525">
            <a:noFill/>
          </a:ln>
        </p:spPr>
      </p:pic>
      <p:sp>
        <p:nvSpPr>
          <p:cNvPr id="2073" name="AutoShape 8"/>
          <p:cNvSpPr/>
          <p:nvPr/>
        </p:nvSpPr>
        <p:spPr>
          <a:xfrm>
            <a:off x="1371600" y="1828800"/>
            <a:ext cx="1981200" cy="1143000"/>
          </a:xfrm>
          <a:prstGeom prst="cloudCallout">
            <a:avLst>
              <a:gd name="adj1" fmla="val -32213"/>
              <a:gd name="adj2" fmla="val 67222"/>
            </a:avLst>
          </a:prstGeom>
          <a:solidFill>
            <a:srgbClr val="56D111"/>
          </a:solidFill>
          <a:ln w="9525" cap="flat" cmpd="sng">
            <a:solidFill>
              <a:srgbClr val="000000"/>
            </a:solidFill>
            <a:prstDash val="solid"/>
            <a:headEnd type="none" w="med" len="med"/>
            <a:tailEnd type="none" w="med" len="med"/>
          </a:ln>
        </p:spPr>
        <p:txBody>
          <a:bodyPr/>
          <a:p>
            <a:pPr algn="ctr"/>
            <a:r>
              <a:rPr lang="zh-CN" altLang="en-US" sz="1800" b="1">
                <a:latin typeface="楷体_GB2312" pitchFamily="49" charset="-122"/>
                <a:ea typeface="新宋体" panose="02010609030101010101" charset="-122"/>
              </a:rPr>
              <a:t>计划再买</a:t>
            </a:r>
            <a:r>
              <a:rPr lang="en-US" altLang="zh-CN" sz="1800" b="1">
                <a:latin typeface="楷体_GB2312" pitchFamily="49" charset="-122"/>
                <a:ea typeface="新宋体" panose="02010609030101010101" charset="-122"/>
              </a:rPr>
              <a:t>200</a:t>
            </a:r>
            <a:r>
              <a:rPr lang="zh-CN" altLang="en-US" sz="1800" b="1">
                <a:latin typeface="楷体_GB2312" pitchFamily="49" charset="-122"/>
                <a:ea typeface="新宋体" panose="02010609030101010101" charset="-122"/>
              </a:rPr>
              <a:t>吨大米发往灾区</a:t>
            </a:r>
            <a:endParaRPr lang="zh-CN" altLang="en-US" sz="1800" b="1">
              <a:latin typeface="楷体_GB2312" pitchFamily="49" charset="-122"/>
              <a:ea typeface="新宋体" panose="02010609030101010101" charset="-122"/>
            </a:endParaRPr>
          </a:p>
        </p:txBody>
      </p:sp>
      <p:pic>
        <p:nvPicPr>
          <p:cNvPr id="2074" name="Picture 9" descr="小贩"/>
          <p:cNvPicPr>
            <a:picLocks noChangeAspect="1"/>
          </p:cNvPicPr>
          <p:nvPr/>
        </p:nvPicPr>
        <p:blipFill>
          <a:blip r:embed="rId5"/>
          <a:stretch>
            <a:fillRect/>
          </a:stretch>
        </p:blipFill>
        <p:spPr>
          <a:xfrm>
            <a:off x="3429000" y="4953000"/>
            <a:ext cx="1619250" cy="1619250"/>
          </a:xfrm>
          <a:prstGeom prst="rect">
            <a:avLst/>
          </a:prstGeom>
          <a:noFill/>
          <a:ln w="9525">
            <a:noFill/>
          </a:ln>
        </p:spPr>
      </p:pic>
      <p:sp>
        <p:nvSpPr>
          <p:cNvPr id="2075" name="AutoShape 10"/>
          <p:cNvSpPr/>
          <p:nvPr/>
        </p:nvSpPr>
        <p:spPr>
          <a:xfrm>
            <a:off x="5029200" y="4572000"/>
            <a:ext cx="2286000" cy="1066800"/>
          </a:xfrm>
          <a:prstGeom prst="cloudCallout">
            <a:avLst>
              <a:gd name="adj1" fmla="val -43958"/>
              <a:gd name="adj2" fmla="val 57440"/>
            </a:avLst>
          </a:prstGeom>
          <a:solidFill>
            <a:srgbClr val="00FFFF"/>
          </a:solidFill>
          <a:ln w="9525" cap="flat" cmpd="sng">
            <a:solidFill>
              <a:srgbClr val="000000"/>
            </a:solidFill>
            <a:prstDash val="solid"/>
            <a:headEnd type="none" w="med" len="med"/>
            <a:tailEnd type="none" w="med" len="med"/>
          </a:ln>
        </p:spPr>
        <p:txBody>
          <a:bodyPr/>
          <a:p>
            <a:pPr algn="ctr"/>
            <a:r>
              <a:rPr lang="zh-CN" altLang="en-US" sz="1800" b="1">
                <a:latin typeface="Arial" panose="020B0604020202020204" pitchFamily="34" charset="0"/>
                <a:ea typeface="新宋体" panose="02010609030101010101" charset="-122"/>
              </a:rPr>
              <a:t>这次从泰国进口来的香米一定好卖</a:t>
            </a:r>
            <a:endParaRPr lang="zh-CN" altLang="en-US" sz="1800" b="1">
              <a:latin typeface="Arial" panose="020B0604020202020204" pitchFamily="34" charset="0"/>
              <a:ea typeface="新宋体" panose="02010609030101010101" charset="-122"/>
            </a:endParaRPr>
          </a:p>
        </p:txBody>
      </p:sp>
      <p:sp>
        <p:nvSpPr>
          <p:cNvPr id="2076" name="AutoShape 11"/>
          <p:cNvSpPr/>
          <p:nvPr/>
        </p:nvSpPr>
        <p:spPr>
          <a:xfrm rot="10800000">
            <a:off x="5410200" y="3657600"/>
            <a:ext cx="609600" cy="381000"/>
          </a:xfrm>
          <a:prstGeom prst="leftArrow">
            <a:avLst>
              <a:gd name="adj1" fmla="val 50000"/>
              <a:gd name="adj2" fmla="val 40000"/>
            </a:avLst>
          </a:prstGeom>
          <a:solidFill>
            <a:srgbClr val="FF99CC"/>
          </a:solidFill>
          <a:ln w="9525" cap="flat" cmpd="sng">
            <a:solidFill>
              <a:srgbClr val="000000"/>
            </a:solidFill>
            <a:prstDash val="solid"/>
            <a:miter/>
            <a:headEnd type="none" w="med" len="med"/>
            <a:tailEnd type="none" w="med" len="med"/>
          </a:ln>
        </p:spPr>
        <p:txBody>
          <a:bodyPr wrap="none" anchor="ctr"/>
          <a:p>
            <a:pPr algn="ctr" eaLnBrk="0" hangingPunct="0"/>
            <a:endParaRPr>
              <a:ea typeface="新宋体" panose="02010609030101010101" charset="-122"/>
            </a:endParaRPr>
          </a:p>
        </p:txBody>
      </p:sp>
      <p:sp>
        <p:nvSpPr>
          <p:cNvPr id="2077" name="AutoShape 12"/>
          <p:cNvSpPr/>
          <p:nvPr/>
        </p:nvSpPr>
        <p:spPr>
          <a:xfrm>
            <a:off x="2362200" y="3657600"/>
            <a:ext cx="609600" cy="381000"/>
          </a:xfrm>
          <a:prstGeom prst="leftArrow">
            <a:avLst>
              <a:gd name="adj1" fmla="val 50000"/>
              <a:gd name="adj2" fmla="val 40000"/>
            </a:avLst>
          </a:prstGeom>
          <a:solidFill>
            <a:srgbClr val="56D111"/>
          </a:solidFill>
          <a:ln w="9525" cap="flat" cmpd="sng">
            <a:solidFill>
              <a:srgbClr val="000000"/>
            </a:solidFill>
            <a:prstDash val="solid"/>
            <a:miter/>
            <a:headEnd type="none" w="med" len="med"/>
            <a:tailEnd type="none" w="med" len="med"/>
          </a:ln>
        </p:spPr>
        <p:txBody>
          <a:bodyPr wrap="none" anchor="ctr"/>
          <a:p>
            <a:pPr algn="ctr" eaLnBrk="0" hangingPunct="0"/>
            <a:endParaRPr>
              <a:ea typeface="新宋体" panose="02010609030101010101" charset="-122"/>
            </a:endParaRPr>
          </a:p>
        </p:txBody>
      </p:sp>
      <p:sp>
        <p:nvSpPr>
          <p:cNvPr id="2078" name="AutoShape 13"/>
          <p:cNvSpPr/>
          <p:nvPr/>
        </p:nvSpPr>
        <p:spPr>
          <a:xfrm rot="5400000">
            <a:off x="4019550" y="2609850"/>
            <a:ext cx="419100" cy="381000"/>
          </a:xfrm>
          <a:prstGeom prst="leftArrow">
            <a:avLst>
              <a:gd name="adj1" fmla="val 50000"/>
              <a:gd name="adj2" fmla="val 27500"/>
            </a:avLst>
          </a:prstGeom>
          <a:solidFill>
            <a:srgbClr val="FF6600"/>
          </a:solidFill>
          <a:ln w="9525" cap="flat" cmpd="sng">
            <a:solidFill>
              <a:srgbClr val="000000"/>
            </a:solidFill>
            <a:prstDash val="solid"/>
            <a:miter/>
            <a:headEnd type="none" w="med" len="med"/>
            <a:tailEnd type="none" w="med" len="med"/>
          </a:ln>
        </p:spPr>
        <p:txBody>
          <a:bodyPr wrap="none" anchor="ctr"/>
          <a:p>
            <a:pPr algn="ctr" eaLnBrk="0" hangingPunct="0"/>
            <a:endParaRPr>
              <a:ea typeface="新宋体" panose="02010609030101010101" charset="-122"/>
            </a:endParaRPr>
          </a:p>
        </p:txBody>
      </p:sp>
      <p:sp>
        <p:nvSpPr>
          <p:cNvPr id="2079" name="AutoShape 14"/>
          <p:cNvSpPr/>
          <p:nvPr/>
        </p:nvSpPr>
        <p:spPr>
          <a:xfrm rot="16200000">
            <a:off x="4019550" y="4438650"/>
            <a:ext cx="419100" cy="381000"/>
          </a:xfrm>
          <a:prstGeom prst="leftArrow">
            <a:avLst>
              <a:gd name="adj1" fmla="val 50000"/>
              <a:gd name="adj2" fmla="val 27500"/>
            </a:avLst>
          </a:prstGeom>
          <a:solidFill>
            <a:srgbClr val="00FFFF"/>
          </a:solidFill>
          <a:ln w="9525" cap="flat" cmpd="sng">
            <a:solidFill>
              <a:srgbClr val="000000"/>
            </a:solidFill>
            <a:prstDash val="solid"/>
            <a:miter/>
            <a:headEnd type="none" w="med" len="med"/>
            <a:tailEnd type="none" w="med" len="med"/>
          </a:ln>
        </p:spPr>
        <p:txBody>
          <a:bodyPr wrap="none" anchor="ctr"/>
          <a:p>
            <a:pPr algn="ctr" eaLnBrk="0" hangingPunct="0"/>
            <a:endParaRPr>
              <a:ea typeface="新宋体" panose="02010609030101010101" charset="-122"/>
            </a:endParaRPr>
          </a:p>
        </p:txBody>
      </p:sp>
      <p:sp>
        <p:nvSpPr>
          <p:cNvPr id="2080" name="Rectangle 15"/>
          <p:cNvSpPr/>
          <p:nvPr>
            <p:ph type="title" idx="4294967295"/>
          </p:nvPr>
        </p:nvSpPr>
        <p:spPr>
          <a:xfrm>
            <a:off x="381000" y="304800"/>
            <a:ext cx="4114800" cy="533400"/>
          </a:xfrm>
        </p:spPr>
        <p:txBody>
          <a:bodyPr wrap="square" lIns="92075" tIns="46038" rIns="92075" bIns="46038" anchor="ctr"/>
          <a:p>
            <a:pPr eaLnBrk="1" hangingPunct="1"/>
            <a:r>
              <a:rPr lang="zh-CN" altLang="en-US" sz="2800" b="0">
                <a:solidFill>
                  <a:srgbClr val="FF0000"/>
                </a:solidFill>
                <a:latin typeface="楷体_GB2312" pitchFamily="49" charset="-122"/>
                <a:ea typeface="新宋体" panose="02010609030101010101" charset="-122"/>
              </a:rPr>
              <a:t>第一节  消费者市场概述</a:t>
            </a:r>
            <a:r>
              <a:rPr lang="zh-CN" altLang="en-US" sz="2800">
                <a:ea typeface="新宋体" panose="02010609030101010101" charset="-122"/>
              </a:rPr>
              <a:t> </a:t>
            </a:r>
            <a:endParaRPr lang="zh-CN" altLang="en-US">
              <a:ea typeface="新宋体" panose="02010609030101010101" charset="-122"/>
            </a:endParaRPr>
          </a:p>
        </p:txBody>
      </p:sp>
      <p:sp>
        <p:nvSpPr>
          <p:cNvPr id="2081" name="AutoShape 16"/>
          <p:cNvSpPr/>
          <p:nvPr/>
        </p:nvSpPr>
        <p:spPr>
          <a:xfrm>
            <a:off x="7315200" y="3505200"/>
            <a:ext cx="1600200" cy="609600"/>
          </a:xfrm>
          <a:prstGeom prst="borderCallout1">
            <a:avLst>
              <a:gd name="adj1" fmla="val 112500"/>
              <a:gd name="adj2" fmla="val 92856"/>
              <a:gd name="adj3" fmla="val 112500"/>
              <a:gd name="adj4" fmla="val -20634"/>
            </a:avLst>
          </a:prstGeom>
          <a:solidFill>
            <a:srgbClr val="EAEAEA"/>
          </a:solidFill>
          <a:ln w="9525" cap="flat" cmpd="sng">
            <a:solidFill>
              <a:srgbClr val="000000"/>
            </a:solidFill>
            <a:prstDash val="solid"/>
            <a:miter/>
            <a:headEnd type="none" w="med" len="med"/>
            <a:tailEnd type="none" w="med" len="med"/>
          </a:ln>
        </p:spPr>
        <p:txBody>
          <a:bodyPr/>
          <a:p>
            <a:pPr algn="ctr"/>
            <a:r>
              <a:rPr lang="zh-CN" altLang="en-US" sz="1600">
                <a:latin typeface="Arial" panose="020B0604020202020204" pitchFamily="34" charset="0"/>
                <a:ea typeface="新宋体" panose="02010609030101010101" charset="-122"/>
              </a:rPr>
              <a:t>最终消费者</a:t>
            </a:r>
            <a:endParaRPr lang="zh-CN" altLang="en-US" sz="1600">
              <a:latin typeface="Arial" panose="020B0604020202020204" pitchFamily="34" charset="0"/>
              <a:ea typeface="新宋体" panose="02010609030101010101" charset="-122"/>
            </a:endParaRPr>
          </a:p>
          <a:p>
            <a:pPr algn="ctr"/>
            <a:r>
              <a:rPr lang="zh-CN" altLang="en-US" sz="1600">
                <a:latin typeface="Arial" panose="020B0604020202020204" pitchFamily="34" charset="0"/>
                <a:ea typeface="新宋体" panose="02010609030101010101" charset="-122"/>
              </a:rPr>
              <a:t>（消费者市场）</a:t>
            </a:r>
            <a:endParaRPr lang="zh-CN" altLang="en-US" sz="1600">
              <a:latin typeface="Arial" panose="020B0604020202020204" pitchFamily="34" charset="0"/>
              <a:ea typeface="新宋体" panose="02010609030101010101" charset="-122"/>
            </a:endParaRPr>
          </a:p>
          <a:p>
            <a:pPr algn="ctr"/>
            <a:endParaRPr lang="zh-CN" altLang="en-US" sz="1600">
              <a:latin typeface="Arial" panose="020B0604020202020204" pitchFamily="34" charset="0"/>
              <a:ea typeface="新宋体" panose="02010609030101010101" charset="-122"/>
            </a:endParaRPr>
          </a:p>
        </p:txBody>
      </p:sp>
      <p:sp>
        <p:nvSpPr>
          <p:cNvPr id="2082" name="AutoShape 17"/>
          <p:cNvSpPr/>
          <p:nvPr/>
        </p:nvSpPr>
        <p:spPr>
          <a:xfrm>
            <a:off x="7010400" y="5562600"/>
            <a:ext cx="1524000" cy="609600"/>
          </a:xfrm>
          <a:prstGeom prst="borderCallout1">
            <a:avLst>
              <a:gd name="adj1" fmla="val 112500"/>
              <a:gd name="adj2" fmla="val 92500"/>
              <a:gd name="adj3" fmla="val 112500"/>
              <a:gd name="adj4" fmla="val -130731"/>
            </a:avLst>
          </a:prstGeom>
          <a:solidFill>
            <a:srgbClr val="EAEAEA"/>
          </a:solidFill>
          <a:ln w="9525" cap="flat" cmpd="sng">
            <a:solidFill>
              <a:srgbClr val="000000"/>
            </a:solidFill>
            <a:prstDash val="solid"/>
            <a:miter/>
            <a:headEnd type="none" w="med" len="med"/>
            <a:tailEnd type="none" w="med" len="med"/>
          </a:ln>
        </p:spPr>
        <p:txBody>
          <a:bodyPr/>
          <a:p>
            <a:pPr algn="ctr"/>
            <a:r>
              <a:rPr lang="zh-CN" altLang="en-US" sz="1600">
                <a:latin typeface="Arial" panose="020B0604020202020204" pitchFamily="34" charset="0"/>
                <a:ea typeface="新宋体" panose="02010609030101010101" charset="-122"/>
              </a:rPr>
              <a:t>中介客户</a:t>
            </a:r>
            <a:endParaRPr lang="zh-CN" altLang="en-US" sz="1600">
              <a:latin typeface="Arial" panose="020B0604020202020204" pitchFamily="34" charset="0"/>
              <a:ea typeface="新宋体" panose="02010609030101010101" charset="-122"/>
            </a:endParaRPr>
          </a:p>
          <a:p>
            <a:pPr algn="ctr"/>
            <a:r>
              <a:rPr lang="zh-CN" altLang="en-US" sz="1600">
                <a:latin typeface="Arial" panose="020B0604020202020204" pitchFamily="34" charset="0"/>
                <a:ea typeface="新宋体" panose="02010609030101010101" charset="-122"/>
              </a:rPr>
              <a:t>（中间商市场）</a:t>
            </a:r>
            <a:endParaRPr lang="zh-CN" altLang="en-US" sz="1600">
              <a:latin typeface="Arial" panose="020B0604020202020204" pitchFamily="34" charset="0"/>
              <a:ea typeface="新宋体" panose="02010609030101010101" charset="-122"/>
            </a:endParaRPr>
          </a:p>
        </p:txBody>
      </p:sp>
      <p:sp>
        <p:nvSpPr>
          <p:cNvPr id="2083" name="AutoShape 18"/>
          <p:cNvSpPr/>
          <p:nvPr/>
        </p:nvSpPr>
        <p:spPr>
          <a:xfrm>
            <a:off x="5329238" y="1828800"/>
            <a:ext cx="1452562" cy="519113"/>
          </a:xfrm>
          <a:prstGeom prst="borderCallout1">
            <a:avLst>
              <a:gd name="adj1" fmla="val 114681"/>
              <a:gd name="adj2" fmla="val 92130"/>
              <a:gd name="adj3" fmla="val 114681"/>
              <a:gd name="adj4" fmla="val -42079"/>
            </a:avLst>
          </a:prstGeom>
          <a:solidFill>
            <a:srgbClr val="EAEAEA"/>
          </a:solidFill>
          <a:ln w="9525" cap="flat" cmpd="sng">
            <a:solidFill>
              <a:srgbClr val="000000"/>
            </a:solidFill>
            <a:prstDash val="solid"/>
            <a:miter/>
            <a:headEnd type="none" w="med" len="med"/>
            <a:tailEnd type="none" w="med" len="med"/>
          </a:ln>
        </p:spPr>
        <p:txBody>
          <a:bodyPr/>
          <a:p>
            <a:pPr algn="ctr"/>
            <a:r>
              <a:rPr lang="zh-CN" altLang="en-US" sz="1600">
                <a:latin typeface="Arial" panose="020B0604020202020204" pitchFamily="34" charset="0"/>
                <a:ea typeface="新宋体" panose="02010609030101010101" charset="-122"/>
              </a:rPr>
              <a:t>生产客户</a:t>
            </a:r>
            <a:endParaRPr lang="zh-CN" altLang="en-US" sz="1600">
              <a:latin typeface="Arial" panose="020B0604020202020204" pitchFamily="34" charset="0"/>
              <a:ea typeface="新宋体" panose="02010609030101010101" charset="-122"/>
            </a:endParaRPr>
          </a:p>
          <a:p>
            <a:pPr algn="ctr"/>
            <a:r>
              <a:rPr lang="zh-CN" altLang="en-US" sz="1600">
                <a:latin typeface="Arial" panose="020B0604020202020204" pitchFamily="34" charset="0"/>
                <a:ea typeface="新宋体" panose="02010609030101010101" charset="-122"/>
              </a:rPr>
              <a:t>（生产者市场）</a:t>
            </a:r>
            <a:endParaRPr lang="zh-CN" altLang="en-US" sz="1600">
              <a:latin typeface="Arial" panose="020B0604020202020204" pitchFamily="34" charset="0"/>
              <a:ea typeface="新宋体" panose="02010609030101010101" charset="-122"/>
            </a:endParaRPr>
          </a:p>
        </p:txBody>
      </p:sp>
      <p:sp>
        <p:nvSpPr>
          <p:cNvPr id="2084" name="AutoShape 19"/>
          <p:cNvSpPr/>
          <p:nvPr/>
        </p:nvSpPr>
        <p:spPr>
          <a:xfrm>
            <a:off x="1828800" y="4419600"/>
            <a:ext cx="1676400" cy="533400"/>
          </a:xfrm>
          <a:prstGeom prst="borderCallout1">
            <a:avLst>
              <a:gd name="adj1" fmla="val 114287"/>
              <a:gd name="adj2" fmla="val 93181"/>
              <a:gd name="adj3" fmla="val 114287"/>
              <a:gd name="adj4" fmla="val -50000"/>
            </a:avLst>
          </a:prstGeom>
          <a:solidFill>
            <a:srgbClr val="EAEAEA"/>
          </a:solidFill>
          <a:ln w="9525" cap="flat" cmpd="sng">
            <a:solidFill>
              <a:srgbClr val="000000"/>
            </a:solidFill>
            <a:prstDash val="solid"/>
            <a:miter/>
            <a:headEnd type="none" w="med" len="med"/>
            <a:tailEnd type="none" w="med" len="med"/>
          </a:ln>
        </p:spPr>
        <p:txBody>
          <a:bodyPr/>
          <a:p>
            <a:pPr algn="ctr"/>
            <a:r>
              <a:rPr lang="zh-CN" altLang="en-US" sz="1600">
                <a:latin typeface="Arial" panose="020B0604020202020204" pitchFamily="34" charset="0"/>
                <a:ea typeface="新宋体" panose="02010609030101010101" charset="-122"/>
              </a:rPr>
              <a:t>公利客户</a:t>
            </a:r>
            <a:endParaRPr lang="zh-CN" altLang="en-US" sz="1600">
              <a:latin typeface="Arial" panose="020B0604020202020204" pitchFamily="34" charset="0"/>
              <a:ea typeface="新宋体" panose="02010609030101010101" charset="-122"/>
            </a:endParaRPr>
          </a:p>
          <a:p>
            <a:pPr algn="ctr"/>
            <a:r>
              <a:rPr lang="zh-CN" altLang="en-US" sz="1600">
                <a:latin typeface="Arial" panose="020B0604020202020204" pitchFamily="34" charset="0"/>
                <a:ea typeface="新宋体" panose="02010609030101010101" charset="-122"/>
              </a:rPr>
              <a:t>（政府机构市场）</a:t>
            </a:r>
            <a:endParaRPr lang="zh-CN" altLang="en-US" sz="1600">
              <a:latin typeface="Arial" panose="020B0604020202020204" pitchFamily="34" charset="0"/>
              <a:ea typeface="新宋体" panose="02010609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8" nodeType="withEffect">
                                  <p:childTnLst>
                                    <p:set>
                                      <p:cBhvr additive="base">
                                        <p:cTn id="6" dur="indefinite" fill="hold">
                                          <p:stCondLst>
                                            <p:cond delay="0"/>
                                          </p:stCondLst>
                                        </p:cTn>
                                        <p:tgtEl>
                                          <p:spTgt spid="2080"/>
                                        </p:tgtEl>
                                        <p:attrNameLst>
                                          <p:attrName>style.visibility</p:attrName>
                                        </p:attrNameLst>
                                      </p:cBhvr>
                                      <p:to>
                                        <p:strVal val="visible"/>
                                      </p:to>
                                    </p:set>
                                    <p:anim calcmode="lin" valueType="num">
                                      <p:cBhvr additive="base">
                                        <p:cTn id="7" dur="1000" fill="hold"/>
                                        <p:tgtEl>
                                          <p:spTgt spid="2080"/>
                                        </p:tgtEl>
                                        <p:attrNameLst>
                                          <p:attrName>ppt_x</p:attrName>
                                        </p:attrNameLst>
                                      </p:cBhvr>
                                      <p:tavLst>
                                        <p:tav tm="0">
                                          <p:val>
                                            <p:strVal val="#ppt_x-.2"/>
                                          </p:val>
                                        </p:tav>
                                        <p:tav tm="100000">
                                          <p:val>
                                            <p:strVal val="#ppt_x"/>
                                          </p:val>
                                        </p:tav>
                                      </p:tavLst>
                                    </p:anim>
                                    <p:anim calcmode="lin" valueType="num">
                                      <p:cBhvr additive="base">
                                        <p:cTn id="8" dur="1000" fill="hold"/>
                                        <p:tgtEl>
                                          <p:spTgt spid="2080"/>
                                        </p:tgtEl>
                                        <p:attrNameLst>
                                          <p:attrName>ppt_y</p:attrName>
                                        </p:attrNameLst>
                                      </p:cBhvr>
                                      <p:tavLst>
                                        <p:tav tm="0">
                                          <p:val>
                                            <p:strVal val="#ppt_y"/>
                                          </p:val>
                                        </p:tav>
                                        <p:tav tm="100000">
                                          <p:val>
                                            <p:strVal val="#ppt_y"/>
                                          </p:val>
                                        </p:tav>
                                      </p:tavLst>
                                    </p:anim>
                                    <p:animEffect transition="in" filter="wipe(right)">
                                      <p:cBhvr additive="base">
                                        <p:cTn id="9" dur="1000"/>
                                        <p:tgtEl>
                                          <p:spTgt spid="2080"/>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childTnLst>
                                    <p:set>
                                      <p:cBhvr additive="base">
                                        <p:cTn id="13" dur="1" fill="hold">
                                          <p:stCondLst>
                                            <p:cond delay="0"/>
                                          </p:stCondLst>
                                        </p:cTn>
                                        <p:tgtEl>
                                          <p:spTgt spid="2067"/>
                                        </p:tgtEl>
                                        <p:attrNameLst>
                                          <p:attrName>style.visibility</p:attrName>
                                        </p:attrNameLst>
                                      </p:cBhvr>
                                      <p:to>
                                        <p:strVal val="visible"/>
                                      </p:to>
                                    </p:set>
                                    <p:animEffect transition="in" filter="checkerboard(across)">
                                      <p:cBhvr additive="base">
                                        <p:cTn id="14" dur="500"/>
                                        <p:tgtEl>
                                          <p:spTgt spid="2067"/>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4" nodeType="clickEffect">
                                  <p:childTnLst>
                                    <p:set>
                                      <p:cBhvr additive="base">
                                        <p:cTn id="18" dur="1" fill="hold">
                                          <p:stCondLst>
                                            <p:cond delay="0"/>
                                          </p:stCondLst>
                                        </p:cTn>
                                        <p:tgtEl>
                                          <p:spTgt spid="2076"/>
                                        </p:tgtEl>
                                        <p:attrNameLst>
                                          <p:attrName>style.visibility</p:attrName>
                                        </p:attrNameLst>
                                      </p:cBhvr>
                                      <p:to>
                                        <p:strVal val="visible"/>
                                      </p:to>
                                    </p:set>
                                    <p:anim calcmode="lin" valueType="num">
                                      <p:cBhvr additive="base">
                                        <p:cTn id="19" dur="1000" fill="hold"/>
                                        <p:tgtEl>
                                          <p:spTgt spid="2076"/>
                                        </p:tgtEl>
                                        <p:attrNameLst>
                                          <p:attrName>ppt_x</p:attrName>
                                        </p:attrNameLst>
                                      </p:cBhvr>
                                      <p:tavLst>
                                        <p:tav tm="0">
                                          <p:val>
                                            <p:strVal val="#ppt_x-.2"/>
                                          </p:val>
                                        </p:tav>
                                        <p:tav tm="100000">
                                          <p:val>
                                            <p:strVal val="#ppt_x"/>
                                          </p:val>
                                        </p:tav>
                                      </p:tavLst>
                                    </p:anim>
                                    <p:anim calcmode="lin" valueType="num">
                                      <p:cBhvr additive="base">
                                        <p:cTn id="20" dur="1000" fill="hold"/>
                                        <p:tgtEl>
                                          <p:spTgt spid="2076"/>
                                        </p:tgtEl>
                                        <p:attrNameLst>
                                          <p:attrName>ppt_y</p:attrName>
                                        </p:attrNameLst>
                                      </p:cBhvr>
                                      <p:tavLst>
                                        <p:tav tm="0">
                                          <p:val>
                                            <p:strVal val="#ppt_y"/>
                                          </p:val>
                                        </p:tav>
                                        <p:tav tm="100000">
                                          <p:val>
                                            <p:strVal val="#ppt_y"/>
                                          </p:val>
                                        </p:tav>
                                      </p:tavLst>
                                    </p:anim>
                                    <p:animEffect transition="in" filter="wipe(right)">
                                      <p:cBhvr additive="base">
                                        <p:cTn id="21" dur="1000"/>
                                        <p:tgtEl>
                                          <p:spTgt spid="2076"/>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nodeType="clickEffect">
                                  <p:childTnLst>
                                    <p:set>
                                      <p:cBhvr additive="base">
                                        <p:cTn id="25" dur="1" fill="hold">
                                          <p:stCondLst>
                                            <p:cond delay="0"/>
                                          </p:stCondLst>
                                        </p:cTn>
                                        <p:tgtEl>
                                          <p:spTgt spid="2068"/>
                                        </p:tgtEl>
                                        <p:attrNameLst>
                                          <p:attrName>style.visibility</p:attrName>
                                        </p:attrNameLst>
                                      </p:cBhvr>
                                      <p:to>
                                        <p:strVal val="visible"/>
                                      </p:to>
                                    </p:set>
                                    <p:animEffect transition="in" filter="strips(downLeft)">
                                      <p:cBhvr additive="base">
                                        <p:cTn id="26" dur="500"/>
                                        <p:tgtEl>
                                          <p:spTgt spid="2068"/>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childTnLst>
                                    <p:set>
                                      <p:cBhvr additive="base">
                                        <p:cTn id="30" dur="1" fill="hold">
                                          <p:stCondLst>
                                            <p:cond delay="0"/>
                                          </p:stCondLst>
                                        </p:cTn>
                                        <p:tgtEl>
                                          <p:spTgt spid="2069"/>
                                        </p:tgtEl>
                                        <p:attrNameLst>
                                          <p:attrName>style.visibility</p:attrName>
                                        </p:attrNameLst>
                                      </p:cBhvr>
                                      <p:to>
                                        <p:strVal val="visible"/>
                                      </p:to>
                                    </p:set>
                                    <p:animEffect transition="in" filter="diamond(in)">
                                      <p:cBhvr additive="base">
                                        <p:cTn id="31" dur="2000"/>
                                        <p:tgtEl>
                                          <p:spTgt spid="206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6" nodeType="clickEffect">
                                  <p:childTnLst>
                                    <p:set>
                                      <p:cBhvr additive="base">
                                        <p:cTn id="35" dur="1" fill="hold">
                                          <p:stCondLst>
                                            <p:cond delay="0"/>
                                          </p:stCondLst>
                                        </p:cTn>
                                        <p:tgtEl>
                                          <p:spTgt spid="2078"/>
                                        </p:tgtEl>
                                        <p:attrNameLst>
                                          <p:attrName>style.visibility</p:attrName>
                                        </p:attrNameLst>
                                      </p:cBhvr>
                                      <p:to>
                                        <p:strVal val="visible"/>
                                      </p:to>
                                    </p:set>
                                    <p:animEffect transition="in" filter="fade">
                                      <p:cBhvr additive="base">
                                        <p:cTn id="36" dur="1000"/>
                                        <p:tgtEl>
                                          <p:spTgt spid="2078"/>
                                        </p:tgtEl>
                                      </p:cBhvr>
                                    </p:animEffect>
                                    <p:anim calcmode="lin" valueType="num">
                                      <p:cBhvr additive="base">
                                        <p:cTn id="37" dur="1000" fill="hold"/>
                                        <p:tgtEl>
                                          <p:spTgt spid="2078"/>
                                        </p:tgtEl>
                                        <p:attrNameLst>
                                          <p:attrName>ppt_x</p:attrName>
                                        </p:attrNameLst>
                                      </p:cBhvr>
                                      <p:tavLst>
                                        <p:tav tm="0">
                                          <p:val>
                                            <p:strVal val="#ppt_x"/>
                                          </p:val>
                                        </p:tav>
                                        <p:tav tm="100000">
                                          <p:val>
                                            <p:strVal val="#ppt_x"/>
                                          </p:val>
                                        </p:tav>
                                      </p:tavLst>
                                    </p:anim>
                                    <p:anim calcmode="lin" valueType="num">
                                      <p:cBhvr additive="base">
                                        <p:cTn id="38" dur="1000" fill="hold"/>
                                        <p:tgtEl>
                                          <p:spTgt spid="207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6" fill="hold" nodeType="clickEffect">
                                  <p:childTnLst>
                                    <p:set>
                                      <p:cBhvr additive="base">
                                        <p:cTn id="42" dur="1" fill="hold">
                                          <p:stCondLst>
                                            <p:cond delay="0"/>
                                          </p:stCondLst>
                                        </p:cTn>
                                        <p:tgtEl>
                                          <p:spTgt spid="2070"/>
                                        </p:tgtEl>
                                        <p:attrNameLst>
                                          <p:attrName>style.visibility</p:attrName>
                                        </p:attrNameLst>
                                      </p:cBhvr>
                                      <p:to>
                                        <p:strVal val="visible"/>
                                      </p:to>
                                    </p:set>
                                    <p:animEffect transition="in" filter="barn(inHorizontal)">
                                      <p:cBhvr additive="base">
                                        <p:cTn id="43" dur="500"/>
                                        <p:tgtEl>
                                          <p:spTgt spid="2070"/>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1" nodeType="clickEffect">
                                  <p:childTnLst>
                                    <p:set>
                                      <p:cBhvr additive="base">
                                        <p:cTn id="47" dur="1" fill="hold">
                                          <p:stCondLst>
                                            <p:cond delay="0"/>
                                          </p:stCondLst>
                                        </p:cTn>
                                        <p:tgtEl>
                                          <p:spTgt spid="2071"/>
                                        </p:tgtEl>
                                        <p:attrNameLst>
                                          <p:attrName>style.visibility</p:attrName>
                                        </p:attrNameLst>
                                      </p:cBhvr>
                                      <p:to>
                                        <p:strVal val="visible"/>
                                      </p:to>
                                    </p:set>
                                    <p:animEffect transition="in" filter="fade">
                                      <p:cBhvr additive="base">
                                        <p:cTn id="48" dur="1000"/>
                                        <p:tgtEl>
                                          <p:spTgt spid="2071"/>
                                        </p:tgtEl>
                                      </p:cBhvr>
                                    </p:animEffect>
                                    <p:anim calcmode="lin" valueType="num">
                                      <p:cBhvr additive="base">
                                        <p:cTn id="49" dur="1000" fill="hold"/>
                                        <p:tgtEl>
                                          <p:spTgt spid="2071"/>
                                        </p:tgtEl>
                                        <p:attrNameLst>
                                          <p:attrName>ppt_x</p:attrName>
                                        </p:attrNameLst>
                                      </p:cBhvr>
                                      <p:tavLst>
                                        <p:tav tm="0">
                                          <p:val>
                                            <p:strVal val="#ppt_x"/>
                                          </p:val>
                                        </p:tav>
                                        <p:tav tm="100000">
                                          <p:val>
                                            <p:strVal val="#ppt_x"/>
                                          </p:val>
                                        </p:tav>
                                      </p:tavLst>
                                    </p:anim>
                                    <p:anim calcmode="lin" valueType="num">
                                      <p:cBhvr additive="base">
                                        <p:cTn id="50" dur="1000" fill="hold"/>
                                        <p:tgtEl>
                                          <p:spTgt spid="207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0" fill="hold" grpId="5" nodeType="clickEffect">
                                  <p:childTnLst>
                                    <p:set>
                                      <p:cBhvr additive="base">
                                        <p:cTn id="54" dur="1" fill="hold">
                                          <p:stCondLst>
                                            <p:cond delay="0"/>
                                          </p:stCondLst>
                                        </p:cTn>
                                        <p:tgtEl>
                                          <p:spTgt spid="2077"/>
                                        </p:tgtEl>
                                        <p:attrNameLst>
                                          <p:attrName>style.visibility</p:attrName>
                                        </p:attrNameLst>
                                      </p:cBhvr>
                                      <p:to>
                                        <p:strVal val="visible"/>
                                      </p:to>
                                    </p:set>
                                    <p:anim calcmode="lin" valueType="num">
                                      <p:cBhvr additive="base">
                                        <p:cTn id="55" dur="500" fill="hold"/>
                                        <p:tgtEl>
                                          <p:spTgt spid="2077"/>
                                        </p:tgtEl>
                                        <p:attrNameLst>
                                          <p:attrName>ppt_w</p:attrName>
                                        </p:attrNameLst>
                                      </p:cBhvr>
                                      <p:tavLst>
                                        <p:tav tm="0">
                                          <p:val>
                                            <p:fltVal val="0.000000"/>
                                          </p:val>
                                        </p:tav>
                                        <p:tav tm="100000">
                                          <p:val>
                                            <p:strVal val="#ppt_w"/>
                                          </p:val>
                                        </p:tav>
                                      </p:tavLst>
                                    </p:anim>
                                    <p:anim calcmode="lin" valueType="num">
                                      <p:cBhvr additive="base">
                                        <p:cTn id="56" dur="500" fill="hold"/>
                                        <p:tgtEl>
                                          <p:spTgt spid="2077"/>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nodeType="clickEffect">
                                  <p:childTnLst>
                                    <p:set>
                                      <p:cBhvr additive="base">
                                        <p:cTn id="60" dur="1" fill="hold">
                                          <p:stCondLst>
                                            <p:cond delay="0"/>
                                          </p:stCondLst>
                                        </p:cTn>
                                        <p:tgtEl>
                                          <p:spTgt spid="2072"/>
                                        </p:tgtEl>
                                        <p:attrNameLst>
                                          <p:attrName>style.visibility</p:attrName>
                                        </p:attrNameLst>
                                      </p:cBhvr>
                                      <p:to>
                                        <p:strVal val="visible"/>
                                      </p:to>
                                    </p:set>
                                    <p:anim calcmode="lin" valueType="num">
                                      <p:cBhvr additive="base">
                                        <p:cTn id="61" dur="1000" fill="hold"/>
                                        <p:tgtEl>
                                          <p:spTgt spid="2072"/>
                                        </p:tgtEl>
                                        <p:attrNameLst>
                                          <p:attrName>ppt_w</p:attrName>
                                        </p:attrNameLst>
                                      </p:cBhvr>
                                      <p:tavLst>
                                        <p:tav tm="0">
                                          <p:val>
                                            <p:fltVal val="0.000000"/>
                                          </p:val>
                                        </p:tav>
                                        <p:tav tm="100000">
                                          <p:val>
                                            <p:strVal val="#ppt_w"/>
                                          </p:val>
                                        </p:tav>
                                      </p:tavLst>
                                    </p:anim>
                                    <p:anim calcmode="lin" valueType="num">
                                      <p:cBhvr additive="base">
                                        <p:cTn id="62" dur="1000" fill="hold"/>
                                        <p:tgtEl>
                                          <p:spTgt spid="2072"/>
                                        </p:tgtEl>
                                        <p:attrNameLst>
                                          <p:attrName>ppt_h</p:attrName>
                                        </p:attrNameLst>
                                      </p:cBhvr>
                                      <p:tavLst>
                                        <p:tav tm="0">
                                          <p:val>
                                            <p:fltVal val="0.000000"/>
                                          </p:val>
                                        </p:tav>
                                        <p:tav tm="100000">
                                          <p:val>
                                            <p:strVal val="#ppt_h"/>
                                          </p:val>
                                        </p:tav>
                                      </p:tavLst>
                                    </p:anim>
                                    <p:anim calcmode="lin" valueType="num">
                                      <p:cBhvr additive="base">
                                        <p:cTn id="63" dur="1000" fill="hold"/>
                                        <p:tgtEl>
                                          <p:spTgt spid="2072"/>
                                        </p:tgtEl>
                                        <p:attrNameLst>
                                          <p:attrName>style.rotation</p:attrName>
                                        </p:attrNameLst>
                                      </p:cBhvr>
                                      <p:tavLst>
                                        <p:tav tm="0">
                                          <p:val>
                                            <p:fltVal val="90.000000"/>
                                          </p:val>
                                        </p:tav>
                                        <p:tav tm="100000">
                                          <p:val>
                                            <p:fltVal val="0.000000"/>
                                          </p:val>
                                        </p:tav>
                                      </p:tavLst>
                                    </p:anim>
                                    <p:animEffect transition="in" filter="fade">
                                      <p:cBhvr additive="base">
                                        <p:cTn id="64" dur="1000"/>
                                        <p:tgtEl>
                                          <p:spTgt spid="2072"/>
                                        </p:tgtEl>
                                      </p:cBhvr>
                                    </p:animEffect>
                                  </p:childTnLst>
                                </p:cTn>
                              </p:par>
                            </p:childTnLst>
                          </p:cTn>
                        </p:par>
                      </p:childTnLst>
                    </p:cTn>
                  </p:par>
                  <p:par>
                    <p:cTn id="65" fill="hold">
                      <p:stCondLst>
                        <p:cond delay="indefinite"/>
                      </p:stCondLst>
                      <p:childTnLst>
                        <p:par>
                          <p:cTn id="66" fill="hold">
                            <p:stCondLst>
                              <p:cond delay="0"/>
                            </p:stCondLst>
                            <p:childTnLst>
                              <p:par>
                                <p:cTn id="67" presetID="8" presetClass="entr" presetSubtype="16" fill="hold" grpId="2" nodeType="clickEffect">
                                  <p:childTnLst>
                                    <p:set>
                                      <p:cBhvr additive="base">
                                        <p:cTn id="68" dur="1" fill="hold">
                                          <p:stCondLst>
                                            <p:cond delay="0"/>
                                          </p:stCondLst>
                                        </p:cTn>
                                        <p:tgtEl>
                                          <p:spTgt spid="2073"/>
                                        </p:tgtEl>
                                        <p:attrNameLst>
                                          <p:attrName>style.visibility</p:attrName>
                                        </p:attrNameLst>
                                      </p:cBhvr>
                                      <p:to>
                                        <p:strVal val="visible"/>
                                      </p:to>
                                    </p:set>
                                    <p:animEffect transition="in" filter="diamond(in)">
                                      <p:cBhvr additive="base">
                                        <p:cTn id="69" dur="2000"/>
                                        <p:tgtEl>
                                          <p:spTgt spid="2073"/>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7" nodeType="clickEffect">
                                  <p:childTnLst>
                                    <p:set>
                                      <p:cBhvr additive="base">
                                        <p:cTn id="73" dur="1" fill="hold">
                                          <p:stCondLst>
                                            <p:cond delay="0"/>
                                          </p:stCondLst>
                                        </p:cTn>
                                        <p:tgtEl>
                                          <p:spTgt spid="2079"/>
                                        </p:tgtEl>
                                        <p:attrNameLst>
                                          <p:attrName>style.visibility</p:attrName>
                                        </p:attrNameLst>
                                      </p:cBhvr>
                                      <p:to>
                                        <p:strVal val="visible"/>
                                      </p:to>
                                    </p:set>
                                    <p:animEffect transition="in" filter="fade">
                                      <p:cBhvr additive="base">
                                        <p:cTn id="74" dur="1000"/>
                                        <p:tgtEl>
                                          <p:spTgt spid="2079"/>
                                        </p:tgtEl>
                                      </p:cBhvr>
                                    </p:animEffect>
                                    <p:anim calcmode="lin" valueType="num">
                                      <p:cBhvr additive="base">
                                        <p:cTn id="75" dur="1000" fill="hold"/>
                                        <p:tgtEl>
                                          <p:spTgt spid="2079"/>
                                        </p:tgtEl>
                                        <p:attrNameLst>
                                          <p:attrName>ppt_x</p:attrName>
                                        </p:attrNameLst>
                                      </p:cBhvr>
                                      <p:tavLst>
                                        <p:tav tm="0">
                                          <p:val>
                                            <p:strVal val="#ppt_x"/>
                                          </p:val>
                                        </p:tav>
                                        <p:tav tm="100000">
                                          <p:val>
                                            <p:strVal val="#ppt_x"/>
                                          </p:val>
                                        </p:tav>
                                      </p:tavLst>
                                    </p:anim>
                                    <p:anim calcmode="lin" valueType="num">
                                      <p:cBhvr additive="base">
                                        <p:cTn id="76" dur="1000" fill="hold"/>
                                        <p:tgtEl>
                                          <p:spTgt spid="2079"/>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3" presetClass="entr" presetSubtype="16" fill="hold" nodeType="clickEffect">
                                  <p:childTnLst>
                                    <p:set>
                                      <p:cBhvr additive="base">
                                        <p:cTn id="80" dur="1" fill="hold">
                                          <p:stCondLst>
                                            <p:cond delay="0"/>
                                          </p:stCondLst>
                                        </p:cTn>
                                        <p:tgtEl>
                                          <p:spTgt spid="2074"/>
                                        </p:tgtEl>
                                        <p:attrNameLst>
                                          <p:attrName>style.visibility</p:attrName>
                                        </p:attrNameLst>
                                      </p:cBhvr>
                                      <p:to>
                                        <p:strVal val="visible"/>
                                      </p:to>
                                    </p:set>
                                    <p:anim calcmode="lin" valueType="num">
                                      <p:cBhvr additive="base">
                                        <p:cTn id="81" dur="500" fill="hold"/>
                                        <p:tgtEl>
                                          <p:spTgt spid="2074"/>
                                        </p:tgtEl>
                                        <p:attrNameLst>
                                          <p:attrName>ppt_w</p:attrName>
                                        </p:attrNameLst>
                                      </p:cBhvr>
                                      <p:tavLst>
                                        <p:tav tm="0">
                                          <p:val>
                                            <p:fltVal val="0.000000"/>
                                          </p:val>
                                        </p:tav>
                                        <p:tav tm="100000">
                                          <p:val>
                                            <p:strVal val="#ppt_w"/>
                                          </p:val>
                                        </p:tav>
                                      </p:tavLst>
                                    </p:anim>
                                    <p:anim calcmode="lin" valueType="num">
                                      <p:cBhvr additive="base">
                                        <p:cTn id="82" dur="500" fill="hold"/>
                                        <p:tgtEl>
                                          <p:spTgt spid="2074"/>
                                        </p:tgtEl>
                                        <p:attrNameLst>
                                          <p:attrName>ppt_h</p:attrName>
                                        </p:attrNameLst>
                                      </p:cBhvr>
                                      <p:tavLst>
                                        <p:tav tm="0">
                                          <p:val>
                                            <p:fltVal val="0.000000"/>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3" nodeType="clickEffect">
                                  <p:childTnLst>
                                    <p:set>
                                      <p:cBhvr additive="base">
                                        <p:cTn id="86" dur="1" fill="hold">
                                          <p:stCondLst>
                                            <p:cond delay="0"/>
                                          </p:stCondLst>
                                        </p:cTn>
                                        <p:tgtEl>
                                          <p:spTgt spid="2075"/>
                                        </p:tgtEl>
                                        <p:attrNameLst>
                                          <p:attrName>style.visibility</p:attrName>
                                        </p:attrNameLst>
                                      </p:cBhvr>
                                      <p:to>
                                        <p:strVal val="visible"/>
                                      </p:to>
                                    </p:set>
                                    <p:anim calcmode="lin" valueType="num">
                                      <p:cBhvr additive="base">
                                        <p:cTn id="87" dur="500" fill="hold"/>
                                        <p:tgtEl>
                                          <p:spTgt spid="2075"/>
                                        </p:tgtEl>
                                        <p:attrNameLst>
                                          <p:attrName>ppt_x</p:attrName>
                                        </p:attrNameLst>
                                      </p:cBhvr>
                                      <p:tavLst>
                                        <p:tav tm="0">
                                          <p:val>
                                            <p:strVal val="#ppt_x"/>
                                          </p:val>
                                        </p:tav>
                                        <p:tav tm="100000">
                                          <p:val>
                                            <p:strVal val="#ppt_x"/>
                                          </p:val>
                                        </p:tav>
                                      </p:tavLst>
                                    </p:anim>
                                    <p:anim calcmode="lin" valueType="num">
                                      <p:cBhvr additive="base">
                                        <p:cTn id="88" dur="500" fill="hold"/>
                                        <p:tgtEl>
                                          <p:spTgt spid="2075"/>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9" nodeType="clickEffect">
                                  <p:childTnLst>
                                    <p:set>
                                      <p:cBhvr additive="base">
                                        <p:cTn id="92" dur="1" fill="hold">
                                          <p:stCondLst>
                                            <p:cond delay="0"/>
                                          </p:stCondLst>
                                        </p:cTn>
                                        <p:tgtEl>
                                          <p:spTgt spid="2081"/>
                                        </p:tgtEl>
                                        <p:attrNameLst>
                                          <p:attrName>style.visibility</p:attrName>
                                        </p:attrNameLst>
                                      </p:cBhvr>
                                      <p:to>
                                        <p:strVal val="visible"/>
                                      </p:to>
                                    </p:set>
                                    <p:anim calcmode="lin" valueType="num">
                                      <p:cBhvr additive="base">
                                        <p:cTn id="93" dur="500" fill="hold"/>
                                        <p:tgtEl>
                                          <p:spTgt spid="2081"/>
                                        </p:tgtEl>
                                        <p:attrNameLst>
                                          <p:attrName>ppt_x</p:attrName>
                                        </p:attrNameLst>
                                      </p:cBhvr>
                                      <p:tavLst>
                                        <p:tav tm="0">
                                          <p:val>
                                            <p:strVal val="#ppt_x"/>
                                          </p:val>
                                        </p:tav>
                                        <p:tav tm="100000">
                                          <p:val>
                                            <p:strVal val="#ppt_x"/>
                                          </p:val>
                                        </p:tav>
                                      </p:tavLst>
                                    </p:anim>
                                    <p:anim calcmode="lin" valueType="num">
                                      <p:cBhvr additive="base">
                                        <p:cTn id="94" dur="500" fill="hold"/>
                                        <p:tgtEl>
                                          <p:spTgt spid="2081"/>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11" nodeType="clickEffect">
                                  <p:childTnLst>
                                    <p:set>
                                      <p:cBhvr additive="base">
                                        <p:cTn id="98" dur="1" fill="hold">
                                          <p:stCondLst>
                                            <p:cond delay="0"/>
                                          </p:stCondLst>
                                        </p:cTn>
                                        <p:tgtEl>
                                          <p:spTgt spid="2083"/>
                                        </p:tgtEl>
                                        <p:attrNameLst>
                                          <p:attrName>style.visibility</p:attrName>
                                        </p:attrNameLst>
                                      </p:cBhvr>
                                      <p:to>
                                        <p:strVal val="visible"/>
                                      </p:to>
                                    </p:set>
                                    <p:anim calcmode="lin" valueType="num">
                                      <p:cBhvr additive="base">
                                        <p:cTn id="99" dur="500" fill="hold"/>
                                        <p:tgtEl>
                                          <p:spTgt spid="2083"/>
                                        </p:tgtEl>
                                        <p:attrNameLst>
                                          <p:attrName>ppt_x</p:attrName>
                                        </p:attrNameLst>
                                      </p:cBhvr>
                                      <p:tavLst>
                                        <p:tav tm="0">
                                          <p:val>
                                            <p:strVal val="#ppt_x"/>
                                          </p:val>
                                        </p:tav>
                                        <p:tav tm="100000">
                                          <p:val>
                                            <p:strVal val="#ppt_x"/>
                                          </p:val>
                                        </p:tav>
                                      </p:tavLst>
                                    </p:anim>
                                    <p:anim calcmode="lin" valueType="num">
                                      <p:cBhvr additive="base">
                                        <p:cTn id="100" dur="500" fill="hold"/>
                                        <p:tgtEl>
                                          <p:spTgt spid="2083"/>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12" nodeType="clickEffect">
                                  <p:childTnLst>
                                    <p:set>
                                      <p:cBhvr additive="base">
                                        <p:cTn id="104" dur="1" fill="hold">
                                          <p:stCondLst>
                                            <p:cond delay="0"/>
                                          </p:stCondLst>
                                        </p:cTn>
                                        <p:tgtEl>
                                          <p:spTgt spid="2084"/>
                                        </p:tgtEl>
                                        <p:attrNameLst>
                                          <p:attrName>style.visibility</p:attrName>
                                        </p:attrNameLst>
                                      </p:cBhvr>
                                      <p:to>
                                        <p:strVal val="visible"/>
                                      </p:to>
                                    </p:set>
                                    <p:anim calcmode="lin" valueType="num">
                                      <p:cBhvr additive="base">
                                        <p:cTn id="105" dur="500" fill="hold"/>
                                        <p:tgtEl>
                                          <p:spTgt spid="2084"/>
                                        </p:tgtEl>
                                        <p:attrNameLst>
                                          <p:attrName>ppt_x</p:attrName>
                                        </p:attrNameLst>
                                      </p:cBhvr>
                                      <p:tavLst>
                                        <p:tav tm="0">
                                          <p:val>
                                            <p:strVal val="#ppt_x"/>
                                          </p:val>
                                        </p:tav>
                                        <p:tav tm="100000">
                                          <p:val>
                                            <p:strVal val="#ppt_x"/>
                                          </p:val>
                                        </p:tav>
                                      </p:tavLst>
                                    </p:anim>
                                    <p:anim calcmode="lin" valueType="num">
                                      <p:cBhvr additive="base">
                                        <p:cTn id="106" dur="500" fill="hold"/>
                                        <p:tgtEl>
                                          <p:spTgt spid="2084"/>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10" nodeType="clickEffect">
                                  <p:childTnLst>
                                    <p:set>
                                      <p:cBhvr additive="base">
                                        <p:cTn id="110" dur="1" fill="hold">
                                          <p:stCondLst>
                                            <p:cond delay="0"/>
                                          </p:stCondLst>
                                        </p:cTn>
                                        <p:tgtEl>
                                          <p:spTgt spid="2082"/>
                                        </p:tgtEl>
                                        <p:attrNameLst>
                                          <p:attrName>style.visibility</p:attrName>
                                        </p:attrNameLst>
                                      </p:cBhvr>
                                      <p:to>
                                        <p:strVal val="visible"/>
                                      </p:to>
                                    </p:set>
                                    <p:anim calcmode="lin" valueType="num">
                                      <p:cBhvr additive="base">
                                        <p:cTn id="111" dur="500" fill="hold"/>
                                        <p:tgtEl>
                                          <p:spTgt spid="2082"/>
                                        </p:tgtEl>
                                        <p:attrNameLst>
                                          <p:attrName>ppt_x</p:attrName>
                                        </p:attrNameLst>
                                      </p:cBhvr>
                                      <p:tavLst>
                                        <p:tav tm="0">
                                          <p:val>
                                            <p:strVal val="#ppt_x"/>
                                          </p:val>
                                        </p:tav>
                                        <p:tav tm="100000">
                                          <p:val>
                                            <p:strVal val="#ppt_x"/>
                                          </p:val>
                                        </p:tav>
                                      </p:tavLst>
                                    </p:anim>
                                    <p:anim calcmode="lin" valueType="num">
                                      <p:cBhvr additive="base">
                                        <p:cTn id="112" dur="500" fill="hold"/>
                                        <p:tgtEl>
                                          <p:spTgt spid="20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9" grpId="0" animBg="1"/>
      <p:bldP spid="2071" grpId="1" animBg="1"/>
      <p:bldP spid="2073" grpId="2" animBg="1"/>
      <p:bldP spid="2075" grpId="3" animBg="1"/>
      <p:bldP spid="2076" grpId="4" animBg="1"/>
      <p:bldP spid="2077" grpId="5" animBg="1"/>
      <p:bldP spid="2078" grpId="6" animBg="1"/>
      <p:bldP spid="2079" grpId="7" animBg="1"/>
      <p:bldP spid="2080" grpId="8" animBg="1"/>
      <p:bldP spid="2081" grpId="9" animBg="1"/>
      <p:bldP spid="2082" grpId="10" animBg="1"/>
      <p:bldP spid="2083" grpId="11" animBg="1"/>
      <p:bldP spid="2084" grpId="1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087" name="Rectangle 2"/>
          <p:cNvSpPr/>
          <p:nvPr>
            <p:ph type="title" idx="4294967295"/>
          </p:nvPr>
        </p:nvSpPr>
        <p:spPr>
          <a:xfrm>
            <a:off x="468313" y="404813"/>
            <a:ext cx="7772400" cy="609600"/>
          </a:xfrm>
        </p:spPr>
        <p:txBody>
          <a:bodyPr wrap="square" lIns="92075" tIns="46038" rIns="92075" bIns="46038" anchor="b"/>
          <a:p>
            <a:pPr eaLnBrk="1" hangingPunct="1"/>
            <a:r>
              <a:rPr lang="zh-CN" altLang="en-US" sz="3600">
                <a:latin typeface="Times New Roman" panose="02020603050405020304" pitchFamily="18" charset="0"/>
                <a:ea typeface="新宋体" panose="02010609030101010101" charset="-122"/>
              </a:rPr>
              <a:t>第一节  消费者市场概述</a:t>
            </a:r>
            <a:endParaRPr lang="zh-CN" altLang="en-US" sz="3600">
              <a:latin typeface="Times New Roman" panose="02020603050405020304" pitchFamily="18" charset="0"/>
              <a:ea typeface="新宋体" panose="02010609030101010101" charset="-122"/>
            </a:endParaRPr>
          </a:p>
        </p:txBody>
      </p:sp>
      <p:sp>
        <p:nvSpPr>
          <p:cNvPr id="2088" name="Rectangle 3"/>
          <p:cNvSpPr/>
          <p:nvPr>
            <p:ph type="body" idx="4294967295"/>
          </p:nvPr>
        </p:nvSpPr>
        <p:spPr>
          <a:xfrm>
            <a:off x="755650" y="2349500"/>
            <a:ext cx="7632700" cy="3311525"/>
          </a:xfrm>
          <a:ln w="38100" cmpd="dbl">
            <a:solidFill>
              <a:srgbClr val="0000FF"/>
            </a:solidFill>
            <a:miter/>
          </a:ln>
        </p:spPr>
        <p:txBody>
          <a:bodyPr wrap="square" lIns="92075" tIns="46038" rIns="92075" bIns="46038" anchor="t"/>
          <a:p>
            <a:pPr eaLnBrk="1" hangingPunct="1">
              <a:buClr>
                <a:schemeClr val="accent2"/>
              </a:buClr>
              <a:buNone/>
            </a:pPr>
            <a:r>
              <a:rPr lang="zh-CN" altLang="en-US" i="1" u="sng">
                <a:solidFill>
                  <a:schemeClr val="tx2"/>
                </a:solidFill>
                <a:latin typeface="Times New Roman" panose="02020603050405020304" pitchFamily="18" charset="0"/>
                <a:ea typeface="新宋体" panose="02010609030101010101" charset="-122"/>
              </a:rPr>
              <a:t>含义</a:t>
            </a:r>
            <a:r>
              <a:rPr lang="zh-CN" altLang="en-US">
                <a:solidFill>
                  <a:schemeClr val="tx2"/>
                </a:solidFill>
                <a:latin typeface="Times New Roman" panose="02020603050405020304" pitchFamily="18" charset="0"/>
                <a:ea typeface="新宋体" panose="02010609030101010101" charset="-122"/>
              </a:rPr>
              <a:t>：</a:t>
            </a:r>
            <a:endParaRPr lang="zh-CN" altLang="en-US">
              <a:solidFill>
                <a:schemeClr val="tx2"/>
              </a:solidFill>
              <a:latin typeface="Times New Roman" panose="02020603050405020304" pitchFamily="18" charset="0"/>
              <a:ea typeface="新宋体" panose="02010609030101010101" charset="-122"/>
            </a:endParaRPr>
          </a:p>
          <a:p>
            <a:pPr eaLnBrk="1" hangingPunct="1">
              <a:buClr>
                <a:schemeClr val="accent2"/>
              </a:buClr>
            </a:pPr>
            <a:r>
              <a:rPr lang="zh-CN" altLang="en-US">
                <a:solidFill>
                  <a:schemeClr val="tx2"/>
                </a:solidFill>
                <a:latin typeface="Times New Roman" panose="02020603050405020304" pitchFamily="18" charset="0"/>
                <a:ea typeface="新宋体" panose="02010609030101010101" charset="-122"/>
              </a:rPr>
              <a:t>个人和家庭为满足生活消费需要而购买或者租用商品的市场。</a:t>
            </a:r>
            <a:endParaRPr lang="zh-CN" altLang="en-US">
              <a:solidFill>
                <a:schemeClr val="tx2"/>
              </a:solidFill>
              <a:latin typeface="Times New Roman" panose="02020603050405020304" pitchFamily="18" charset="0"/>
              <a:ea typeface="新宋体" panose="02010609030101010101" charset="-122"/>
            </a:endParaRPr>
          </a:p>
          <a:p>
            <a:pPr eaLnBrk="1" hangingPunct="1">
              <a:buClr>
                <a:schemeClr val="accent2"/>
              </a:buClr>
              <a:buNone/>
            </a:pPr>
            <a:endParaRPr lang="zh-CN" altLang="en-US">
              <a:solidFill>
                <a:schemeClr val="tx2"/>
              </a:solidFill>
              <a:latin typeface="Times New Roman" panose="02020603050405020304" pitchFamily="18" charset="0"/>
              <a:ea typeface="新宋体" panose="02010609030101010101" charset="-122"/>
            </a:endParaRPr>
          </a:p>
          <a:p>
            <a:pPr eaLnBrk="1" hangingPunct="1">
              <a:buClr>
                <a:schemeClr val="accent2"/>
              </a:buClr>
            </a:pPr>
            <a:r>
              <a:rPr lang="zh-CN" altLang="en-US">
                <a:solidFill>
                  <a:schemeClr val="tx2"/>
                </a:solidFill>
                <a:latin typeface="Times New Roman" panose="02020603050405020304" pitchFamily="18" charset="0"/>
                <a:ea typeface="新宋体" panose="02010609030101010101" charset="-122"/>
              </a:rPr>
              <a:t>    消费者市场是</a:t>
            </a:r>
            <a:r>
              <a:rPr lang="zh-CN" altLang="en-US">
                <a:solidFill>
                  <a:srgbClr val="FF0000"/>
                </a:solidFill>
                <a:latin typeface="Times New Roman" panose="02020603050405020304" pitchFamily="18" charset="0"/>
                <a:ea typeface="新宋体" panose="02010609030101010101" charset="-122"/>
              </a:rPr>
              <a:t>最终产品市场</a:t>
            </a:r>
            <a:endParaRPr lang="zh-CN" altLang="en-US">
              <a:solidFill>
                <a:srgbClr val="FF0000"/>
              </a:solidFill>
              <a:latin typeface="Times New Roman" panose="02020603050405020304" pitchFamily="18" charset="0"/>
              <a:ea typeface="新宋体" panose="02010609030101010101" charset="-122"/>
            </a:endParaRPr>
          </a:p>
          <a:p>
            <a:pPr eaLnBrk="1" hangingPunct="1">
              <a:buClr>
                <a:schemeClr val="accent2"/>
              </a:buClr>
              <a:buNone/>
            </a:pPr>
            <a:endParaRPr lang="zh-CN" altLang="en-US">
              <a:solidFill>
                <a:schemeClr val="tx2"/>
              </a:solidFill>
              <a:latin typeface="Times New Roman" panose="02020603050405020304" pitchFamily="18" charset="0"/>
              <a:ea typeface="新宋体" panose="02010609030101010101" charset="-122"/>
            </a:endParaRPr>
          </a:p>
        </p:txBody>
      </p:sp>
      <p:sp>
        <p:nvSpPr>
          <p:cNvPr id="2089" name="Rectangle 4"/>
          <p:cNvSpPr/>
          <p:nvPr/>
        </p:nvSpPr>
        <p:spPr>
          <a:xfrm>
            <a:off x="468313" y="1628775"/>
            <a:ext cx="5622925" cy="579438"/>
          </a:xfrm>
          <a:prstGeom prst="rect">
            <a:avLst/>
          </a:prstGeom>
          <a:noFill/>
          <a:ln w="9525">
            <a:noFill/>
          </a:ln>
        </p:spPr>
        <p:txBody>
          <a:bodyPr>
            <a:spAutoFit/>
          </a:bodyPr>
          <a:p>
            <a:pPr eaLnBrk="0" hangingPunct="0"/>
            <a:r>
              <a:rPr lang="zh-CN" altLang="en-US" sz="3200" b="1">
                <a:ea typeface="新宋体" panose="02010609030101010101" charset="-122"/>
              </a:rPr>
              <a:t>一、 消费者市场的内涵</a:t>
            </a:r>
            <a:endParaRPr lang="zh-CN" altLang="en-US" sz="3200" b="1">
              <a:ea typeface="新宋体" panose="02010609030101010101" charset="-122"/>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childTnLst>
                                    <p:set>
                                      <p:cBhvr additive="base">
                                        <p:cTn id="6" dur="1" fill="hold">
                                          <p:stCondLst>
                                            <p:cond delay="0"/>
                                          </p:stCondLst>
                                        </p:cTn>
                                        <p:tgtEl>
                                          <p:spTgt spid="2087"/>
                                        </p:tgtEl>
                                        <p:attrNameLst>
                                          <p:attrName>style.visibility</p:attrName>
                                        </p:attrNameLst>
                                      </p:cBhvr>
                                      <p:to>
                                        <p:strVal val="visible"/>
                                      </p:to>
                                    </p:set>
                                    <p:anim calcmode="lin" valueType="num">
                                      <p:cBhvr additive="base">
                                        <p:cTn id="7" dur="500" fill="hold"/>
                                        <p:tgtEl>
                                          <p:spTgt spid="2087"/>
                                        </p:tgtEl>
                                        <p:attrNameLst>
                                          <p:attrName>ppt_x</p:attrName>
                                        </p:attrNameLst>
                                      </p:cBhvr>
                                      <p:tavLst>
                                        <p:tav tm="0">
                                          <p:val>
                                            <p:strVal val="0-#ppt_w/2"/>
                                          </p:val>
                                        </p:tav>
                                        <p:tav tm="100000">
                                          <p:val>
                                            <p:strVal val="#ppt_x"/>
                                          </p:val>
                                        </p:tav>
                                      </p:tavLst>
                                    </p:anim>
                                    <p:anim calcmode="lin" valueType="num">
                                      <p:cBhvr additive="base">
                                        <p:cTn id="8" dur="500" fill="hold"/>
                                        <p:tgtEl>
                                          <p:spTgt spid="20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childTnLst>
                                    <p:set>
                                      <p:cBhvr additive="base">
                                        <p:cTn id="12" dur="1" fill="hold">
                                          <p:stCondLst>
                                            <p:cond delay="0"/>
                                          </p:stCondLst>
                                        </p:cTn>
                                        <p:tgtEl>
                                          <p:spTgt spid="2089"/>
                                        </p:tgtEl>
                                        <p:attrNameLst>
                                          <p:attrName>style.visibility</p:attrName>
                                        </p:attrNameLst>
                                      </p:cBhvr>
                                      <p:to>
                                        <p:strVal val="visible"/>
                                      </p:to>
                                    </p:set>
                                    <p:anim calcmode="lin" valueType="num">
                                      <p:cBhvr additive="base">
                                        <p:cTn id="13" dur="500" fill="hold"/>
                                        <p:tgtEl>
                                          <p:spTgt spid="2089"/>
                                        </p:tgtEl>
                                        <p:attrNameLst>
                                          <p:attrName>ppt_x</p:attrName>
                                        </p:attrNameLst>
                                      </p:cBhvr>
                                      <p:tavLst>
                                        <p:tav tm="0">
                                          <p:val>
                                            <p:strVal val="0-#ppt_w/2"/>
                                          </p:val>
                                        </p:tav>
                                        <p:tav tm="100000">
                                          <p:val>
                                            <p:strVal val="#ppt_x"/>
                                          </p:val>
                                        </p:tav>
                                      </p:tavLst>
                                    </p:anim>
                                    <p:anim calcmode="lin" valueType="num">
                                      <p:cBhvr additive="base">
                                        <p:cTn id="14" dur="500" fill="hold"/>
                                        <p:tgtEl>
                                          <p:spTgt spid="208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1" nodeType="clickEffect">
                                  <p:childTnLst>
                                    <p:set>
                                      <p:cBhvr additive="base">
                                        <p:cTn id="18" dur="1" fill="hold">
                                          <p:stCondLst>
                                            <p:cond delay="0"/>
                                          </p:stCondLst>
                                        </p:cTn>
                                        <p:tgtEl>
                                          <p:spTgt spid="2088"/>
                                        </p:tgtEl>
                                        <p:attrNameLst>
                                          <p:attrName>style.visibility</p:attrName>
                                        </p:attrNameLst>
                                      </p:cBhvr>
                                      <p:to>
                                        <p:strVal val="visible"/>
                                      </p:to>
                                    </p:set>
                                    <p:animEffect transition="in" filter="diamond(in)">
                                      <p:cBhvr additive="base">
                                        <p:cTn id="19" dur="1000"/>
                                        <p:tgtEl>
                                          <p:spTgt spid="2088"/>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1" nodeType="clickEffect">
                                  <p:childTnLst>
                                    <p:set>
                                      <p:cBhvr additive="base">
                                        <p:cTn id="23" dur="1" fill="hold">
                                          <p:stCondLst>
                                            <p:cond delay="0"/>
                                          </p:stCondLst>
                                        </p:cTn>
                                        <p:tgtEl>
                                          <p:spTgt spid="2088"/>
                                        </p:tgtEl>
                                        <p:attrNameLst>
                                          <p:attrName>style.visibility</p:attrName>
                                        </p:attrNameLst>
                                      </p:cBhvr>
                                      <p:to>
                                        <p:strVal val="visible"/>
                                      </p:to>
                                    </p:set>
                                    <p:animEffect transition="in" filter="diamond(in)">
                                      <p:cBhvr additive="base">
                                        <p:cTn id="24" dur="1000"/>
                                        <p:tgtEl>
                                          <p:spTgt spid="2088"/>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1" nodeType="clickEffect">
                                  <p:childTnLst>
                                    <p:set>
                                      <p:cBhvr additive="base">
                                        <p:cTn id="28" dur="1" fill="hold">
                                          <p:stCondLst>
                                            <p:cond delay="0"/>
                                          </p:stCondLst>
                                        </p:cTn>
                                        <p:tgtEl>
                                          <p:spTgt spid="2088"/>
                                        </p:tgtEl>
                                        <p:attrNameLst>
                                          <p:attrName>style.visibility</p:attrName>
                                        </p:attrNameLst>
                                      </p:cBhvr>
                                      <p:to>
                                        <p:strVal val="visible"/>
                                      </p:to>
                                    </p:set>
                                    <p:animEffect transition="in" filter="diamond(in)">
                                      <p:cBhvr additive="base">
                                        <p:cTn id="29" dur="1000"/>
                                        <p:tgtEl>
                                          <p:spTgt spid="2088"/>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grpId="1" nodeType="clickEffect">
                                  <p:childTnLst>
                                    <p:set>
                                      <p:cBhvr additive="base">
                                        <p:cTn id="33" dur="1" fill="hold">
                                          <p:stCondLst>
                                            <p:cond delay="0"/>
                                          </p:stCondLst>
                                        </p:cTn>
                                        <p:tgtEl>
                                          <p:spTgt spid="2088"/>
                                        </p:tgtEl>
                                        <p:attrNameLst>
                                          <p:attrName>style.visibility</p:attrName>
                                        </p:attrNameLst>
                                      </p:cBhvr>
                                      <p:to>
                                        <p:strVal val="visible"/>
                                      </p:to>
                                    </p:set>
                                    <p:animEffect transition="in" filter="diamond(in)">
                                      <p:cBhvr additive="base">
                                        <p:cTn id="34" dur="1000"/>
                                        <p:tgtEl>
                                          <p:spTgt spid="2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7" grpId="0" animBg="1"/>
      <p:bldP spid="2088" grpId="1" animBg="1" build="p"/>
      <p:bldP spid="2089" grpId="2"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092" name="标题 1"/>
          <p:cNvSpPr/>
          <p:nvPr>
            <p:ph type="title" idx="4294967295"/>
          </p:nvPr>
        </p:nvSpPr>
        <p:spPr/>
        <p:txBody>
          <a:bodyPr wrap="square" lIns="92075" tIns="46038" rIns="92075" bIns="46038" anchor="ctr"/>
          <a:p>
            <a:pPr eaLnBrk="1" hangingPunct="1"/>
            <a:r>
              <a:rPr lang="zh-CN" altLang="en-US">
                <a:effectLst>
                  <a:outerShdw blurRad="38100" dist="38100" dir="2700000">
                    <a:srgbClr val="C0C0C0"/>
                  </a:outerShdw>
                </a:effectLst>
                <a:latin typeface="楷体_GB2312" pitchFamily="49" charset="-122"/>
                <a:ea typeface="新宋体" panose="02010609030101010101" charset="-122"/>
              </a:rPr>
              <a:t>消费者市场的特点</a:t>
            </a:r>
            <a:endParaRPr lang="zh-CN" altLang="en-US">
              <a:effectLst>
                <a:outerShdw blurRad="38100" dist="38100" dir="2700000">
                  <a:srgbClr val="C0C0C0"/>
                </a:outerShdw>
              </a:effectLst>
              <a:latin typeface="楷体_GB2312" pitchFamily="49" charset="-122"/>
              <a:ea typeface="新宋体" panose="02010609030101010101" charset="-122"/>
            </a:endParaRPr>
          </a:p>
        </p:txBody>
      </p:sp>
      <p:sp>
        <p:nvSpPr>
          <p:cNvPr id="2093" name="内容占位符 2"/>
          <p:cNvSpPr/>
          <p:nvPr>
            <p:ph idx="4294967295"/>
          </p:nvPr>
        </p:nvSpPr>
        <p:spPr/>
        <p:txBody>
          <a:bodyPr wrap="square" lIns="92075" tIns="46038" rIns="92075" bIns="46038" anchor="t"/>
          <a:p>
            <a:pPr eaLnBrk="1" hangingPunct="1">
              <a:lnSpc>
                <a:spcPct val="200000"/>
              </a:lnSpc>
              <a:buClr>
                <a:schemeClr val="accent2"/>
              </a:buClr>
            </a:pPr>
            <a:r>
              <a:rPr lang="en-US" altLang="zh-CN">
                <a:latin typeface="楷体_GB2312" pitchFamily="49" charset="-122"/>
                <a:ea typeface="新宋体" panose="02010609030101010101" charset="-122"/>
              </a:rPr>
              <a:t>1</a:t>
            </a:r>
            <a:r>
              <a:rPr lang="zh-CN" altLang="en-US">
                <a:latin typeface="楷体_GB2312" pitchFamily="49" charset="-122"/>
                <a:ea typeface="新宋体" panose="02010609030101010101" charset="-122"/>
              </a:rPr>
              <a:t>、人数众多，但数量零星</a:t>
            </a:r>
            <a:endParaRPr lang="zh-CN" altLang="en-US">
              <a:latin typeface="楷体_GB2312" pitchFamily="49" charset="-122"/>
              <a:ea typeface="新宋体" panose="02010609030101010101" charset="-122"/>
            </a:endParaRPr>
          </a:p>
          <a:p>
            <a:pPr eaLnBrk="1" hangingPunct="1">
              <a:lnSpc>
                <a:spcPct val="200000"/>
              </a:lnSpc>
              <a:buClr>
                <a:schemeClr val="accent2"/>
              </a:buClr>
            </a:pPr>
            <a:r>
              <a:rPr lang="en-US" altLang="zh-CN">
                <a:latin typeface="楷体_GB2312" pitchFamily="49" charset="-122"/>
                <a:ea typeface="新宋体" panose="02010609030101010101" charset="-122"/>
              </a:rPr>
              <a:t>2</a:t>
            </a:r>
            <a:r>
              <a:rPr lang="zh-CN" altLang="en-US">
                <a:latin typeface="楷体_GB2312" pitchFamily="49" charset="-122"/>
                <a:ea typeface="新宋体" panose="02010609030101010101" charset="-122"/>
              </a:rPr>
              <a:t>、产品需求多样性</a:t>
            </a:r>
            <a:endParaRPr lang="zh-CN" altLang="en-US">
              <a:latin typeface="楷体_GB2312" pitchFamily="49" charset="-122"/>
              <a:ea typeface="新宋体" panose="02010609030101010101" charset="-122"/>
            </a:endParaRPr>
          </a:p>
          <a:p>
            <a:pPr eaLnBrk="1" hangingPunct="1">
              <a:lnSpc>
                <a:spcPct val="200000"/>
              </a:lnSpc>
              <a:buClr>
                <a:schemeClr val="accent2"/>
              </a:buClr>
            </a:pPr>
            <a:r>
              <a:rPr lang="en-US" altLang="zh-CN">
                <a:latin typeface="楷体_GB2312" pitchFamily="49" charset="-122"/>
                <a:ea typeface="新宋体" panose="02010609030101010101" charset="-122"/>
              </a:rPr>
              <a:t>3</a:t>
            </a:r>
            <a:r>
              <a:rPr lang="zh-CN" altLang="en-US">
                <a:latin typeface="楷体_GB2312" pitchFamily="49" charset="-122"/>
                <a:ea typeface="新宋体" panose="02010609030101010101" charset="-122"/>
              </a:rPr>
              <a:t>、多数属非专业性购买</a:t>
            </a:r>
            <a:endParaRPr lang="zh-CN" altLang="en-US">
              <a:latin typeface="楷体_GB2312" pitchFamily="49" charset="-122"/>
              <a:ea typeface="新宋体" panose="02010609030101010101" charset="-122"/>
            </a:endParaRPr>
          </a:p>
          <a:p>
            <a:pPr eaLnBrk="1" hangingPunct="1">
              <a:lnSpc>
                <a:spcPct val="200000"/>
              </a:lnSpc>
              <a:buClr>
                <a:schemeClr val="accent2"/>
              </a:buClr>
            </a:pPr>
            <a:r>
              <a:rPr lang="en-US" altLang="zh-CN">
                <a:latin typeface="楷体_GB2312" pitchFamily="49" charset="-122"/>
                <a:ea typeface="新宋体" panose="02010609030101010101" charset="-122"/>
              </a:rPr>
              <a:t>4</a:t>
            </a:r>
            <a:r>
              <a:rPr lang="zh-CN" altLang="en-US">
                <a:latin typeface="楷体_GB2312" pitchFamily="49" charset="-122"/>
                <a:ea typeface="新宋体" panose="02010609030101010101" charset="-122"/>
              </a:rPr>
              <a:t>、供需矛盾表现频繁</a:t>
            </a:r>
            <a:endParaRPr lang="zh-CN" altLang="en-US">
              <a:latin typeface="楷体_GB2312" pitchFamily="49" charset="-122"/>
              <a:ea typeface="新宋体" panose="02010609030101010101" charset="-122"/>
            </a:endParaRPr>
          </a:p>
        </p:txBody>
      </p:sp>
      <p:sp>
        <p:nvSpPr>
          <p:cNvPr id="2094" name="日期占位符 3"/>
          <p:cNvSpPr/>
          <p:nvPr/>
        </p:nvSpPr>
        <p:spPr>
          <a:xfrm>
            <a:off x="457200" y="6408738"/>
            <a:ext cx="2133600" cy="476250"/>
          </a:xfrm>
          <a:prstGeom prst="rect">
            <a:avLst/>
          </a:prstGeom>
          <a:noFill/>
          <a:ln w="9525">
            <a:noFill/>
          </a:ln>
        </p:spPr>
        <p:txBody>
          <a:bodyPr anchor="b"/>
          <a:p>
            <a:endParaRPr lang="zh-CN" altLang="en-US" sz="1400" b="1">
              <a:latin typeface="Arial" panose="020B0604020202020204" pitchFamily="34" charset="0"/>
              <a:ea typeface="新宋体" panose="02010609030101010101" charset="-122"/>
            </a:endParaRPr>
          </a:p>
        </p:txBody>
      </p:sp>
      <p:sp>
        <p:nvSpPr>
          <p:cNvPr id="2095" name="灯片编号占位符 4"/>
          <p:cNvSpPr/>
          <p:nvPr/>
        </p:nvSpPr>
        <p:spPr>
          <a:xfrm>
            <a:off x="6553200" y="6381750"/>
            <a:ext cx="2133600" cy="476250"/>
          </a:xfrm>
          <a:prstGeom prst="rect">
            <a:avLst/>
          </a:prstGeom>
          <a:noFill/>
          <a:ln w="9525">
            <a:noFill/>
          </a:ln>
        </p:spPr>
        <p:txBody>
          <a:bodyPr anchor="b"/>
          <a:p>
            <a:pPr algn="r">
              <a:buClrTx/>
              <a:buSzPct val="100000"/>
              <a:buFont typeface="Times New Roman" panose="02020603050405020304" pitchFamily="18" charset="0"/>
            </a:pPr>
            <a:fld id="{9A0DB2DC-4C9A-4742-B13C-FB6460FD3503}" type="slidenum">
              <a:rPr lang="zh-CN" altLang="en-US" sz="1400" b="1">
                <a:latin typeface="楷体_GB2312" pitchFamily="49" charset="-122"/>
                <a:ea typeface="新宋体" panose="02010609030101010101" charset="-122"/>
              </a:rPr>
            </a:fld>
            <a:endParaRPr lang="zh-CN" altLang="en-US" sz="1400" b="1">
              <a:latin typeface="楷体_GB2312" pitchFamily="49" charset="-122"/>
              <a:ea typeface="新宋体" panose="02010609030101010101" charset="-122"/>
            </a:endParaRPr>
          </a:p>
        </p:txBody>
      </p:sp>
      <p:sp>
        <p:nvSpPr>
          <p:cNvPr id="2096" name="页脚占位符 5"/>
          <p:cNvSpPr/>
          <p:nvPr/>
        </p:nvSpPr>
        <p:spPr>
          <a:xfrm>
            <a:off x="3124200" y="6408738"/>
            <a:ext cx="2895600" cy="476250"/>
          </a:xfrm>
          <a:prstGeom prst="rect">
            <a:avLst/>
          </a:prstGeom>
          <a:noFill/>
          <a:ln w="9525">
            <a:noFill/>
          </a:ln>
        </p:spPr>
        <p:txBody>
          <a:bodyPr anchor="b"/>
          <a:p>
            <a:pPr algn="ctr"/>
            <a:r>
              <a:rPr lang="zh-CN" altLang="en-US" sz="1400" b="1">
                <a:latin typeface="Arial" panose="020B0604020202020204" pitchFamily="34" charset="0"/>
                <a:ea typeface="新宋体" panose="02010609030101010101" charset="-122"/>
              </a:rPr>
              <a:t>市场营销学</a:t>
            </a:r>
            <a:endParaRPr lang="zh-CN" altLang="en-US" sz="1400" b="1">
              <a:latin typeface="Arial" panose="020B0604020202020204" pitchFamily="34" charset="0"/>
              <a:ea typeface="新宋体" panose="02010609030101010101" charset="-122"/>
            </a:endParaRPr>
          </a:p>
        </p:txBody>
      </p:sp>
      <p:pic>
        <p:nvPicPr>
          <p:cNvPr id="2097" name="Picture 7" descr="u=1911540208,2741496840&amp;fm=0&amp;gp=0"/>
          <p:cNvPicPr>
            <a:picLocks noChangeAspect="1"/>
          </p:cNvPicPr>
          <p:nvPr/>
        </p:nvPicPr>
        <p:blipFill>
          <a:blip r:embed="rId1"/>
          <a:stretch>
            <a:fillRect/>
          </a:stretch>
        </p:blipFill>
        <p:spPr>
          <a:xfrm>
            <a:off x="5580063" y="3716338"/>
            <a:ext cx="3313112" cy="2555875"/>
          </a:xfrm>
          <a:prstGeom prst="rect">
            <a:avLst/>
          </a:prstGeom>
          <a:noFill/>
          <a:ln w="9525">
            <a:noFill/>
          </a:ln>
        </p:spPr>
      </p:pic>
    </p:spTree>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100" name="Rectangle 2"/>
          <p:cNvSpPr/>
          <p:nvPr>
            <p:ph type="title" idx="4294967295"/>
          </p:nvPr>
        </p:nvSpPr>
        <p:spPr>
          <a:xfrm>
            <a:off x="228600" y="914400"/>
            <a:ext cx="7848600" cy="639763"/>
          </a:xfrm>
        </p:spPr>
        <p:txBody>
          <a:bodyPr wrap="square" lIns="92075" tIns="46038" rIns="92075" bIns="46038" anchor="b"/>
          <a:p>
            <a:pPr eaLnBrk="1" hangingPunct="1"/>
            <a:r>
              <a:rPr lang="en-US" altLang="zh-CN" sz="3600" b="0">
                <a:solidFill>
                  <a:schemeClr val="tx1"/>
                </a:solidFill>
                <a:latin typeface="楷体_GB2312" pitchFamily="49" charset="-122"/>
                <a:ea typeface="新宋体" panose="02010609030101010101" charset="-122"/>
              </a:rPr>
              <a:t>1</a:t>
            </a:r>
            <a:r>
              <a:rPr lang="zh-CN" altLang="en-US" sz="3600" b="0">
                <a:solidFill>
                  <a:schemeClr val="tx1"/>
                </a:solidFill>
                <a:latin typeface="楷体_GB2312" pitchFamily="49" charset="-122"/>
                <a:ea typeface="新宋体" panose="02010609030101010101" charset="-122"/>
              </a:rPr>
              <a:t>．人数众多，但数量零星</a:t>
            </a:r>
            <a:br>
              <a:rPr lang="zh-CN" altLang="en-US" sz="3600" b="0">
                <a:solidFill>
                  <a:schemeClr val="tx1"/>
                </a:solidFill>
                <a:latin typeface="华文细黑" pitchFamily="2" charset="-122"/>
                <a:ea typeface="新宋体" panose="02010609030101010101" charset="-122"/>
              </a:rPr>
            </a:br>
            <a:endParaRPr lang="zh-CN" altLang="en-US" sz="3600" b="0">
              <a:solidFill>
                <a:schemeClr val="tx1"/>
              </a:solidFill>
              <a:latin typeface="华文细黑" pitchFamily="2" charset="-122"/>
              <a:ea typeface="新宋体" panose="02010609030101010101" charset="-122"/>
            </a:endParaRPr>
          </a:p>
        </p:txBody>
      </p:sp>
      <p:sp>
        <p:nvSpPr>
          <p:cNvPr id="2101" name="Rectangle 3"/>
          <p:cNvSpPr/>
          <p:nvPr>
            <p:ph type="body" idx="4294967295"/>
          </p:nvPr>
        </p:nvSpPr>
        <p:spPr>
          <a:xfrm>
            <a:off x="533400" y="4191000"/>
            <a:ext cx="8229600" cy="1600200"/>
          </a:xfrm>
        </p:spPr>
        <p:txBody>
          <a:bodyPr wrap="square" lIns="92075" tIns="46038" rIns="92075" bIns="46038" anchor="t"/>
          <a:p>
            <a:pPr eaLnBrk="1" hangingPunct="1">
              <a:buClr>
                <a:schemeClr val="accent2"/>
              </a:buClr>
            </a:pPr>
            <a:endParaRPr lang="zh-CN" altLang="en-US" b="0">
              <a:ea typeface="新宋体" panose="02010609030101010101" charset="-122"/>
            </a:endParaRPr>
          </a:p>
          <a:p>
            <a:pPr eaLnBrk="1" hangingPunct="1">
              <a:buClr>
                <a:schemeClr val="accent2"/>
              </a:buClr>
              <a:buNone/>
            </a:pPr>
            <a:r>
              <a:rPr lang="zh-CN" altLang="en-US" sz="2400" b="0">
                <a:solidFill>
                  <a:srgbClr val="2AA9A6"/>
                </a:solidFill>
                <a:latin typeface="楷体_GB2312" pitchFamily="49" charset="-122"/>
                <a:ea typeface="新宋体" panose="02010609030101010101" charset="-122"/>
              </a:rPr>
              <a:t>  消费者市场的覆盖面大，参与人数众多，交易频繁，但单位交易的商品数量较小。（与组织市场相比较）</a:t>
            </a:r>
            <a:endParaRPr lang="zh-CN" altLang="en-US" sz="2400" b="0">
              <a:solidFill>
                <a:srgbClr val="2AA9A6"/>
              </a:solidFill>
              <a:latin typeface="楷体_GB2312" pitchFamily="49" charset="-122"/>
              <a:ea typeface="新宋体" panose="02010609030101010101" charset="-122"/>
            </a:endParaRPr>
          </a:p>
        </p:txBody>
      </p:sp>
      <p:pic>
        <p:nvPicPr>
          <p:cNvPr id="2102" name="Picture 4" descr="苹果汁"/>
          <p:cNvPicPr>
            <a:picLocks noChangeAspect="1"/>
          </p:cNvPicPr>
          <p:nvPr/>
        </p:nvPicPr>
        <p:blipFill>
          <a:blip r:embed="rId1"/>
          <a:stretch>
            <a:fillRect/>
          </a:stretch>
        </p:blipFill>
        <p:spPr>
          <a:xfrm>
            <a:off x="5486400" y="1981200"/>
            <a:ext cx="3200400" cy="2193925"/>
          </a:xfrm>
          <a:prstGeom prst="rect">
            <a:avLst/>
          </a:prstGeom>
          <a:noFill/>
          <a:ln w="9525">
            <a:noFill/>
          </a:ln>
        </p:spPr>
      </p:pic>
      <p:pic>
        <p:nvPicPr>
          <p:cNvPr id="2103" name="Picture 5" descr="苹果汁3"/>
          <p:cNvPicPr>
            <a:picLocks noChangeAspect="1"/>
          </p:cNvPicPr>
          <p:nvPr/>
        </p:nvPicPr>
        <p:blipFill>
          <a:blip r:embed="rId2"/>
          <a:stretch>
            <a:fillRect/>
          </a:stretch>
        </p:blipFill>
        <p:spPr>
          <a:xfrm>
            <a:off x="3581400" y="1752600"/>
            <a:ext cx="1687513" cy="2743200"/>
          </a:xfrm>
          <a:prstGeom prst="rect">
            <a:avLst/>
          </a:prstGeom>
          <a:noFill/>
          <a:ln w="9525">
            <a:noFill/>
          </a:ln>
        </p:spPr>
      </p:pic>
      <p:pic>
        <p:nvPicPr>
          <p:cNvPr id="2104" name="Picture 6" descr="苹果"/>
          <p:cNvPicPr>
            <a:picLocks noChangeAspect="1"/>
          </p:cNvPicPr>
          <p:nvPr/>
        </p:nvPicPr>
        <p:blipFill>
          <a:blip r:embed="rId3"/>
          <a:stretch>
            <a:fillRect/>
          </a:stretch>
        </p:blipFill>
        <p:spPr>
          <a:xfrm>
            <a:off x="457200" y="1981200"/>
            <a:ext cx="2895600" cy="21685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childTnLst>
                                    <p:set>
                                      <p:cBhvr additive="base">
                                        <p:cTn id="6" dur="1" fill="hold">
                                          <p:stCondLst>
                                            <p:cond delay="0"/>
                                          </p:stCondLst>
                                        </p:cTn>
                                        <p:tgtEl>
                                          <p:spTgt spid="2104"/>
                                        </p:tgtEl>
                                        <p:attrNameLst>
                                          <p:attrName>style.visibility</p:attrName>
                                        </p:attrNameLst>
                                      </p:cBhvr>
                                      <p:to>
                                        <p:strVal val="visible"/>
                                      </p:to>
                                    </p:set>
                                    <p:animScale>
                                      <p:cBhvr additive="base">
                                        <p:cTn id="7" dur="1000" decel="50000" fill="hold">
                                          <p:stCondLst>
                                            <p:cond delay="0"/>
                                          </p:stCondLst>
                                        </p:cTn>
                                        <p:tgtEl>
                                          <p:spTgt spid="2104"/>
                                        </p:tgtEl>
                                      </p:cBhvr>
                                      <p:from x="250000" y="250000"/>
                                      <p:to x="100000" y="100000"/>
                                    </p:animScale>
                                    <p:animMotion origin="layout" path="M -0.46736 0.92887 C -0.37517 0.88508 -0.02552 0.75279 0.0908 0.66613 C 0.20747 0.57948 0.21649 0.50394 0.23177 0.40825 C 0.24705 0.31256 0.22118 0.15964 0.18264 0.09152 C 0.1441 0.02341 0.03802 0 0 0">
                                      <p:cBhvr additive="base">
                                        <p:cTn id="8" dur="1000" decel="50000" fill="hold">
                                          <p:stCondLst>
                                            <p:cond delay="0"/>
                                          </p:stCondLst>
                                        </p:cTn>
                                        <p:tgtEl>
                                          <p:spTgt spid="2104"/>
                                        </p:tgtEl>
                                        <p:attrNameLst>
                                          <p:attrName>ppt_x</p:attrName>
                                          <p:attrName>ppt_y</p:attrName>
                                        </p:attrNameLst>
                                      </p:cBhvr>
                                    </p:animMotion>
                                    <p:animEffect transition="in" filter="fade">
                                      <p:cBhvr additive="base">
                                        <p:cTn id="9" dur="1000"/>
                                        <p:tgtEl>
                                          <p:spTgt spid="2104"/>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nodeType="clickEffect">
                                  <p:childTnLst>
                                    <p:set>
                                      <p:cBhvr additive="base">
                                        <p:cTn id="13" dur="1" fill="hold">
                                          <p:stCondLst>
                                            <p:cond delay="0"/>
                                          </p:stCondLst>
                                        </p:cTn>
                                        <p:tgtEl>
                                          <p:spTgt spid="2103"/>
                                        </p:tgtEl>
                                        <p:attrNameLst>
                                          <p:attrName>style.visibility</p:attrName>
                                        </p:attrNameLst>
                                      </p:cBhvr>
                                      <p:to>
                                        <p:strVal val="visible"/>
                                      </p:to>
                                    </p:set>
                                    <p:animEffect transition="in" filter="wedge">
                                      <p:cBhvr additive="base">
                                        <p:cTn id="14" dur="2000"/>
                                        <p:tgtEl>
                                          <p:spTgt spid="2103"/>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childTnLst>
                                    <p:set>
                                      <p:cBhvr additive="base">
                                        <p:cTn id="18" dur="1" fill="hold">
                                          <p:stCondLst>
                                            <p:cond delay="0"/>
                                          </p:stCondLst>
                                        </p:cTn>
                                        <p:tgtEl>
                                          <p:spTgt spid="2102"/>
                                        </p:tgtEl>
                                        <p:attrNameLst>
                                          <p:attrName>style.visibility</p:attrName>
                                        </p:attrNameLst>
                                      </p:cBhvr>
                                      <p:to>
                                        <p:strVal val="visible"/>
                                      </p:to>
                                    </p:set>
                                    <p:anim calcmode="lin" valueType="num">
                                      <p:cBhvr additive="base">
                                        <p:cTn id="19" dur="1000" fill="hold"/>
                                        <p:tgtEl>
                                          <p:spTgt spid="2102"/>
                                        </p:tgtEl>
                                        <p:attrNameLst>
                                          <p:attrName>ppt_x</p:attrName>
                                        </p:attrNameLst>
                                      </p:cBhvr>
                                      <p:tavLst>
                                        <p:tav tm="0">
                                          <p:val>
                                            <p:strVal val="#ppt_x-.2"/>
                                          </p:val>
                                        </p:tav>
                                        <p:tav tm="100000">
                                          <p:val>
                                            <p:strVal val="#ppt_x"/>
                                          </p:val>
                                        </p:tav>
                                      </p:tavLst>
                                    </p:anim>
                                    <p:anim calcmode="lin" valueType="num">
                                      <p:cBhvr additive="base">
                                        <p:cTn id="20" dur="1000" fill="hold"/>
                                        <p:tgtEl>
                                          <p:spTgt spid="2102"/>
                                        </p:tgtEl>
                                        <p:attrNameLst>
                                          <p:attrName>ppt_y</p:attrName>
                                        </p:attrNameLst>
                                      </p:cBhvr>
                                      <p:tavLst>
                                        <p:tav tm="0">
                                          <p:val>
                                            <p:strVal val="#ppt_y"/>
                                          </p:val>
                                        </p:tav>
                                        <p:tav tm="100000">
                                          <p:val>
                                            <p:strVal val="#ppt_y"/>
                                          </p:val>
                                        </p:tav>
                                      </p:tavLst>
                                    </p:anim>
                                    <p:animEffect transition="in" filter="wipe(right)">
                                      <p:cBhvr additive="base">
                                        <p:cTn id="21" dur="1000"/>
                                        <p:tgtEl>
                                          <p:spTgt spid="2102"/>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childTnLst>
                                    <p:set>
                                      <p:cBhvr additive="base">
                                        <p:cTn id="25" dur="1" fill="hold">
                                          <p:stCondLst>
                                            <p:cond delay="0"/>
                                          </p:stCondLst>
                                        </p:cTn>
                                        <p:tgtEl>
                                          <p:spTgt spid="2101">
                                            <p:txEl>
                                              <p:charRg st="1" end="50"/>
                                            </p:txEl>
                                          </p:spTgt>
                                        </p:tgtEl>
                                        <p:attrNameLst>
                                          <p:attrName>style.visibility</p:attrName>
                                        </p:attrNameLst>
                                      </p:cBhvr>
                                      <p:to>
                                        <p:strVal val="visible"/>
                                      </p:to>
                                    </p:set>
                                    <p:animEffect transition="in" filter="fade">
                                      <p:cBhvr additive="base">
                                        <p:cTn id="26" dur="1000"/>
                                        <p:tgtEl>
                                          <p:spTgt spid="2101">
                                            <p:txEl>
                                              <p:charRg st="1" end="50"/>
                                            </p:txEl>
                                          </p:spTgt>
                                        </p:tgtEl>
                                      </p:cBhvr>
                                    </p:animEffect>
                                    <p:anim calcmode="lin" valueType="num">
                                      <p:cBhvr additive="base">
                                        <p:cTn id="27" dur="1000" fill="hold"/>
                                        <p:tgtEl>
                                          <p:spTgt spid="2101">
                                            <p:txEl>
                                              <p:charRg st="1" end="50"/>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2101">
                                            <p:txEl>
                                              <p:charRg st="1" end="5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1" grpId="0" animBg="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107" name="Rectangle 2"/>
          <p:cNvSpPr/>
          <p:nvPr>
            <p:ph type="title" idx="4294967295"/>
          </p:nvPr>
        </p:nvSpPr>
        <p:spPr>
          <a:xfrm>
            <a:off x="304800" y="609600"/>
            <a:ext cx="7848600" cy="639763"/>
          </a:xfrm>
        </p:spPr>
        <p:txBody>
          <a:bodyPr wrap="square" lIns="92075" tIns="46038" rIns="92075" bIns="46038" anchor="b"/>
          <a:p>
            <a:pPr eaLnBrk="1" hangingPunct="1"/>
            <a:r>
              <a:rPr lang="en-US" altLang="zh-CN" sz="3600" b="0">
                <a:solidFill>
                  <a:schemeClr val="tx1"/>
                </a:solidFill>
                <a:latin typeface="楷体_GB2312" pitchFamily="49" charset="-122"/>
                <a:ea typeface="新宋体" panose="02010609030101010101" charset="-122"/>
              </a:rPr>
              <a:t>2</a:t>
            </a:r>
            <a:r>
              <a:rPr lang="zh-CN" altLang="en-US" sz="3600" b="0">
                <a:solidFill>
                  <a:schemeClr val="tx1"/>
                </a:solidFill>
                <a:latin typeface="楷体_GB2312" pitchFamily="49" charset="-122"/>
                <a:ea typeface="新宋体" panose="02010609030101010101" charset="-122"/>
              </a:rPr>
              <a:t>．产品需求多样性</a:t>
            </a:r>
            <a:r>
              <a:rPr lang="en-US" altLang="zh-CN" sz="3600" b="0">
                <a:solidFill>
                  <a:schemeClr val="tx1"/>
                </a:solidFill>
                <a:latin typeface="楷体_GB2312" pitchFamily="49" charset="-122"/>
                <a:ea typeface="新宋体" panose="02010609030101010101" charset="-122"/>
              </a:rPr>
              <a:t>3</a:t>
            </a:r>
            <a:endParaRPr lang="en-US" altLang="zh-CN" sz="3600" b="0">
              <a:solidFill>
                <a:schemeClr val="tx1"/>
              </a:solidFill>
              <a:latin typeface="楷体_GB2312" pitchFamily="49" charset="-122"/>
              <a:ea typeface="新宋体" panose="02010609030101010101" charset="-122"/>
            </a:endParaRPr>
          </a:p>
        </p:txBody>
      </p:sp>
      <p:sp>
        <p:nvSpPr>
          <p:cNvPr id="2108" name="Rectangle 3"/>
          <p:cNvSpPr/>
          <p:nvPr>
            <p:ph type="body" idx="4294967295"/>
          </p:nvPr>
        </p:nvSpPr>
        <p:spPr>
          <a:xfrm>
            <a:off x="685800" y="1905000"/>
            <a:ext cx="7772400" cy="1247775"/>
          </a:xfrm>
        </p:spPr>
        <p:txBody>
          <a:bodyPr wrap="square" lIns="92075" tIns="46038" rIns="92075" bIns="46038" anchor="t"/>
          <a:p>
            <a:pPr eaLnBrk="1" hangingPunct="1">
              <a:buClr>
                <a:schemeClr val="accent2"/>
              </a:buClr>
              <a:buNone/>
            </a:pPr>
            <a:r>
              <a:rPr lang="zh-CN" altLang="en-US" b="0">
                <a:ea typeface="新宋体" panose="02010609030101010101" charset="-122"/>
              </a:rPr>
              <a:t>   </a:t>
            </a:r>
            <a:r>
              <a:rPr lang="zh-CN" altLang="en-US" sz="2400" b="0">
                <a:ea typeface="新宋体" panose="02010609030101010101" charset="-122"/>
              </a:rPr>
              <a:t>消费者市场的目的是满足人的需求，同一种商品由于每个人的不同偏好从而产生多样化的需求。</a:t>
            </a:r>
            <a:endParaRPr lang="zh-CN" altLang="en-US" sz="2400" b="0">
              <a:solidFill>
                <a:srgbClr val="2AA9A6"/>
              </a:solidFill>
              <a:latin typeface="楷体_GB2312" pitchFamily="49" charset="-122"/>
              <a:ea typeface="新宋体" panose="02010609030101010101" charset="-122"/>
            </a:endParaRPr>
          </a:p>
        </p:txBody>
      </p:sp>
      <p:pic>
        <p:nvPicPr>
          <p:cNvPr id="2109" name="Picture 4" descr="u=331519487,3289157419&amp;fm=58"/>
          <p:cNvPicPr>
            <a:picLocks noChangeAspect="1"/>
          </p:cNvPicPr>
          <p:nvPr/>
        </p:nvPicPr>
        <p:blipFill>
          <a:blip r:embed="rId1"/>
          <a:stretch>
            <a:fillRect/>
          </a:stretch>
        </p:blipFill>
        <p:spPr>
          <a:xfrm>
            <a:off x="1042988" y="2708275"/>
            <a:ext cx="1828800" cy="1828800"/>
          </a:xfrm>
          <a:prstGeom prst="rect">
            <a:avLst/>
          </a:prstGeom>
          <a:noFill/>
          <a:ln w="9525">
            <a:noFill/>
          </a:ln>
        </p:spPr>
      </p:pic>
      <p:pic>
        <p:nvPicPr>
          <p:cNvPr id="2110" name="Picture 5" descr="u=594790415,3540777977&amp;fm=58"/>
          <p:cNvPicPr>
            <a:picLocks noChangeAspect="1"/>
          </p:cNvPicPr>
          <p:nvPr/>
        </p:nvPicPr>
        <p:blipFill>
          <a:blip r:embed="rId2"/>
          <a:stretch>
            <a:fillRect/>
          </a:stretch>
        </p:blipFill>
        <p:spPr>
          <a:xfrm>
            <a:off x="6588125" y="2349500"/>
            <a:ext cx="2374900" cy="2374900"/>
          </a:xfrm>
          <a:prstGeom prst="rect">
            <a:avLst/>
          </a:prstGeom>
          <a:noFill/>
          <a:ln w="9525">
            <a:noFill/>
          </a:ln>
        </p:spPr>
      </p:pic>
      <p:pic>
        <p:nvPicPr>
          <p:cNvPr id="2111" name="Picture 6" descr="u=340753771,3324255495&amp;fm=58"/>
          <p:cNvPicPr>
            <a:picLocks noChangeAspect="1"/>
          </p:cNvPicPr>
          <p:nvPr/>
        </p:nvPicPr>
        <p:blipFill>
          <a:blip r:embed="rId3"/>
          <a:stretch>
            <a:fillRect/>
          </a:stretch>
        </p:blipFill>
        <p:spPr>
          <a:xfrm>
            <a:off x="4859338" y="4410075"/>
            <a:ext cx="2447925" cy="2447925"/>
          </a:xfrm>
          <a:prstGeom prst="rect">
            <a:avLst/>
          </a:prstGeom>
          <a:noFill/>
          <a:ln w="9525">
            <a:noFill/>
          </a:ln>
        </p:spPr>
      </p:pic>
      <p:pic>
        <p:nvPicPr>
          <p:cNvPr id="2112" name="Picture 7" descr="u=1089806495,888043300&amp;fm=23&amp;gp=0"/>
          <p:cNvPicPr>
            <a:picLocks noChangeAspect="1"/>
          </p:cNvPicPr>
          <p:nvPr/>
        </p:nvPicPr>
        <p:blipFill>
          <a:blip r:embed="rId4"/>
          <a:stretch>
            <a:fillRect/>
          </a:stretch>
        </p:blipFill>
        <p:spPr>
          <a:xfrm>
            <a:off x="611188" y="4652963"/>
            <a:ext cx="3238500" cy="1914525"/>
          </a:xfrm>
          <a:prstGeom prst="rect">
            <a:avLst/>
          </a:prstGeom>
          <a:noFill/>
          <a:ln w="9525">
            <a:noFill/>
          </a:ln>
        </p:spPr>
      </p:pic>
      <p:pic>
        <p:nvPicPr>
          <p:cNvPr id="2113" name="Picture 8" descr="北京方便面"/>
          <p:cNvPicPr>
            <a:picLocks noChangeAspect="1"/>
          </p:cNvPicPr>
          <p:nvPr/>
        </p:nvPicPr>
        <p:blipFill>
          <a:blip r:embed="rId5"/>
          <a:stretch>
            <a:fillRect/>
          </a:stretch>
        </p:blipFill>
        <p:spPr>
          <a:xfrm>
            <a:off x="3563938" y="2997200"/>
            <a:ext cx="1800225" cy="18002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childTnLst>
                                    <p:set>
                                      <p:cBhvr additive="base">
                                        <p:cTn id="6" dur="1" fill="hold">
                                          <p:stCondLst>
                                            <p:cond delay="0"/>
                                          </p:stCondLst>
                                        </p:cTn>
                                        <p:tgtEl>
                                          <p:spTgt spid="2108">
                                            <p:txEl>
                                              <p:charRg st="0" end="46"/>
                                            </p:txEl>
                                          </p:spTgt>
                                        </p:tgtEl>
                                        <p:attrNameLst>
                                          <p:attrName>style.visibility</p:attrName>
                                        </p:attrNameLst>
                                      </p:cBhvr>
                                      <p:to>
                                        <p:strVal val="visible"/>
                                      </p:to>
                                    </p:set>
                                    <p:animEffect transition="in" filter="diamond(in)">
                                      <p:cBhvr additive="base">
                                        <p:cTn id="7" dur="2000"/>
                                        <p:tgtEl>
                                          <p:spTgt spid="2108">
                                            <p:txEl>
                                              <p:charRg st="0" end="4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8" grpId="0" animBg="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116" name="Rectangle 2"/>
          <p:cNvSpPr/>
          <p:nvPr>
            <p:ph type="title" idx="4294967295"/>
          </p:nvPr>
        </p:nvSpPr>
        <p:spPr>
          <a:xfrm>
            <a:off x="228600" y="304800"/>
            <a:ext cx="7848600" cy="639763"/>
          </a:xfrm>
        </p:spPr>
        <p:txBody>
          <a:bodyPr wrap="square" lIns="92075" tIns="46038" rIns="92075" bIns="46038" anchor="ctr"/>
          <a:p>
            <a:pPr eaLnBrk="1" hangingPunct="1"/>
            <a:r>
              <a:rPr lang="en-US" altLang="zh-CN" sz="3600" b="0">
                <a:solidFill>
                  <a:schemeClr val="tx1"/>
                </a:solidFill>
                <a:latin typeface="楷体_GB2312" pitchFamily="49" charset="-122"/>
                <a:ea typeface="新宋体" panose="02010609030101010101" charset="-122"/>
              </a:rPr>
              <a:t>3</a:t>
            </a:r>
            <a:r>
              <a:rPr lang="zh-CN" altLang="en-US" sz="3600" b="0">
                <a:solidFill>
                  <a:schemeClr val="tx1"/>
                </a:solidFill>
                <a:latin typeface="楷体_GB2312" pitchFamily="49" charset="-122"/>
                <a:ea typeface="新宋体" panose="02010609030101010101" charset="-122"/>
              </a:rPr>
              <a:t>．非专业性购买</a:t>
            </a:r>
            <a:endParaRPr lang="zh-CN" altLang="en-US" sz="3600" b="0">
              <a:solidFill>
                <a:schemeClr val="tx1"/>
              </a:solidFill>
              <a:latin typeface="楷体_GB2312" pitchFamily="49" charset="-122"/>
              <a:ea typeface="新宋体" panose="02010609030101010101" charset="-122"/>
            </a:endParaRPr>
          </a:p>
        </p:txBody>
      </p:sp>
      <p:pic>
        <p:nvPicPr>
          <p:cNvPr id="2117" name="Picture 3" descr="广告"/>
          <p:cNvPicPr>
            <a:picLocks noChangeAspect="1"/>
          </p:cNvPicPr>
          <p:nvPr/>
        </p:nvPicPr>
        <p:blipFill>
          <a:blip r:embed="rId1"/>
          <a:stretch>
            <a:fillRect/>
          </a:stretch>
        </p:blipFill>
        <p:spPr>
          <a:xfrm>
            <a:off x="1905000" y="1219200"/>
            <a:ext cx="4648200" cy="3473450"/>
          </a:xfrm>
          <a:prstGeom prst="rect">
            <a:avLst/>
          </a:prstGeom>
          <a:noFill/>
          <a:ln w="9525">
            <a:noFill/>
          </a:ln>
        </p:spPr>
      </p:pic>
      <p:sp>
        <p:nvSpPr>
          <p:cNvPr id="2118" name="Rectangle 4"/>
          <p:cNvSpPr/>
          <p:nvPr>
            <p:ph type="body" idx="4294967295"/>
          </p:nvPr>
        </p:nvSpPr>
        <p:spPr>
          <a:xfrm>
            <a:off x="533400" y="4876800"/>
            <a:ext cx="8229600" cy="1371600"/>
          </a:xfrm>
        </p:spPr>
        <p:txBody>
          <a:bodyPr wrap="square" lIns="92075" tIns="46038" rIns="92075" bIns="46038" anchor="t"/>
          <a:p>
            <a:pPr eaLnBrk="1" hangingPunct="1">
              <a:buClr>
                <a:schemeClr val="accent2"/>
              </a:buClr>
              <a:buNone/>
            </a:pPr>
            <a:r>
              <a:rPr lang="zh-CN" altLang="en-US">
                <a:ea typeface="新宋体" panose="02010609030101010101" charset="-122"/>
              </a:rPr>
              <a:t>   </a:t>
            </a:r>
            <a:r>
              <a:rPr lang="zh-CN" altLang="en-US" b="0">
                <a:ea typeface="新宋体" panose="02010609030101010101" charset="-122"/>
              </a:rPr>
              <a:t>消费者的购买行为具有：缺少专门的产品知识，自发性、感情冲动性的特点。</a:t>
            </a:r>
            <a:endParaRPr lang="zh-CN" altLang="en-US" b="0">
              <a:ea typeface="新宋体" panose="02010609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childTnLst>
                                    <p:set>
                                      <p:cBhvr additive="base">
                                        <p:cTn id="6" dur="1" fill="hold">
                                          <p:stCondLst>
                                            <p:cond delay="0"/>
                                          </p:stCondLst>
                                        </p:cTn>
                                        <p:tgtEl>
                                          <p:spTgt spid="2117"/>
                                        </p:tgtEl>
                                        <p:attrNameLst>
                                          <p:attrName>style.visibility</p:attrName>
                                        </p:attrNameLst>
                                      </p:cBhvr>
                                      <p:to>
                                        <p:strVal val="visible"/>
                                      </p:to>
                                    </p:set>
                                    <p:anim calcmode="lin" valueType="num">
                                      <p:cBhvr additive="base">
                                        <p:cTn id="7" dur="500" fill="hold"/>
                                        <p:tgtEl>
                                          <p:spTgt spid="2117"/>
                                        </p:tgtEl>
                                        <p:attrNameLst>
                                          <p:attrName>ppt_w</p:attrName>
                                        </p:attrNameLst>
                                      </p:cBhvr>
                                      <p:tavLst>
                                        <p:tav tm="0">
                                          <p:val>
                                            <p:fltVal val="0.000000"/>
                                          </p:val>
                                        </p:tav>
                                        <p:tav tm="100000">
                                          <p:val>
                                            <p:strVal val="#ppt_w"/>
                                          </p:val>
                                        </p:tav>
                                      </p:tavLst>
                                    </p:anim>
                                    <p:anim calcmode="lin" valueType="num">
                                      <p:cBhvr additive="base">
                                        <p:cTn id="8" dur="500" fill="hold"/>
                                        <p:tgtEl>
                                          <p:spTgt spid="2117"/>
                                        </p:tgtEl>
                                        <p:attrNameLst>
                                          <p:attrName>ppt_h</p:attrName>
                                        </p:attrNameLst>
                                      </p:cBhvr>
                                      <p:tavLst>
                                        <p:tav tm="0">
                                          <p:val>
                                            <p:fltVal val="0.000000"/>
                                          </p:val>
                                        </p:tav>
                                        <p:tav tm="100000">
                                          <p:val>
                                            <p:strVal val="#ppt_h"/>
                                          </p:val>
                                        </p:tav>
                                      </p:tavLst>
                                    </p:anim>
                                    <p:animEffect transition="in" filter="fade">
                                      <p:cBhvr additive="base">
                                        <p:cTn id="9" dur="500"/>
                                        <p:tgtEl>
                                          <p:spTgt spid="2117"/>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childTnLst>
                                    <p:set>
                                      <p:cBhvr additive="base">
                                        <p:cTn id="13" dur="1" fill="hold">
                                          <p:stCondLst>
                                            <p:cond delay="0"/>
                                          </p:stCondLst>
                                        </p:cTn>
                                        <p:tgtEl>
                                          <p:spTgt spid="2116"/>
                                        </p:tgtEl>
                                        <p:attrNameLst>
                                          <p:attrName>style.visibility</p:attrName>
                                        </p:attrNameLst>
                                      </p:cBhvr>
                                      <p:to>
                                        <p:strVal val="visible"/>
                                      </p:to>
                                    </p:set>
                                    <p:animEffect transition="in" filter="diamond(in)">
                                      <p:cBhvr additive="base">
                                        <p:cTn id="14" dur="2000"/>
                                        <p:tgtEl>
                                          <p:spTgt spid="2116"/>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1" nodeType="clickEffect">
                                  <p:childTnLst>
                                    <p:set>
                                      <p:cBhvr additive="base">
                                        <p:cTn id="18" dur="1" fill="hold">
                                          <p:stCondLst>
                                            <p:cond delay="0"/>
                                          </p:stCondLst>
                                        </p:cTn>
                                        <p:tgtEl>
                                          <p:spTgt spid="2118"/>
                                        </p:tgtEl>
                                        <p:attrNameLst>
                                          <p:attrName>style.visibility</p:attrName>
                                        </p:attrNameLst>
                                      </p:cBhvr>
                                      <p:to>
                                        <p:strVal val="visible"/>
                                      </p:to>
                                    </p:set>
                                    <p:animEffect transition="in" filter="checkerboard(across)">
                                      <p:cBhvr additive="base">
                                        <p:cTn id="19" dur="500"/>
                                        <p:tgtEl>
                                          <p:spTgt spid="2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6" grpId="0" animBg="1"/>
      <p:bldP spid="2118" grpId="1" animBg="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121" name="Rectangle 2"/>
          <p:cNvSpPr/>
          <p:nvPr>
            <p:ph type="title" idx="4294967295"/>
          </p:nvPr>
        </p:nvSpPr>
        <p:spPr>
          <a:xfrm>
            <a:off x="684213" y="0"/>
            <a:ext cx="7772400" cy="1143000"/>
          </a:xfrm>
        </p:spPr>
        <p:txBody>
          <a:bodyPr wrap="square" lIns="92075" tIns="46038" rIns="92075" bIns="46038" anchor="b"/>
          <a:p>
            <a:pPr eaLnBrk="1" hangingPunct="1"/>
            <a:r>
              <a:rPr lang="zh-CN" altLang="en-US" sz="3600">
                <a:ea typeface="新宋体" panose="02010609030101010101" charset="-122"/>
              </a:rPr>
              <a:t>二、消费者的购买对象</a:t>
            </a:r>
            <a:endParaRPr lang="zh-CN" altLang="en-US" sz="3600">
              <a:ea typeface="新宋体" panose="02010609030101010101" charset="-122"/>
            </a:endParaRPr>
          </a:p>
        </p:txBody>
      </p:sp>
      <p:sp>
        <p:nvSpPr>
          <p:cNvPr id="2122" name="Rectangle 3"/>
          <p:cNvSpPr/>
          <p:nvPr>
            <p:ph type="body" idx="4294967295"/>
          </p:nvPr>
        </p:nvSpPr>
        <p:spPr/>
        <p:txBody>
          <a:bodyPr wrap="square" lIns="92075" tIns="46038" rIns="92075" bIns="46038" anchor="t"/>
          <a:p>
            <a:pPr eaLnBrk="1" hangingPunct="1">
              <a:buClr>
                <a:schemeClr val="accent2"/>
              </a:buClr>
            </a:pPr>
            <a:endParaRPr lang="zh-CN" altLang="en-US" sz="3600">
              <a:ea typeface="新宋体" panose="02010609030101010101" charset="-122"/>
            </a:endParaRPr>
          </a:p>
          <a:p>
            <a:pPr eaLnBrk="1" hangingPunct="1">
              <a:buClr>
                <a:schemeClr val="accent2"/>
              </a:buClr>
            </a:pPr>
            <a:r>
              <a:rPr lang="zh-CN" altLang="en-US" sz="3600">
                <a:ea typeface="新宋体" panose="02010609030101010101" charset="-122"/>
              </a:rPr>
              <a:t>消费者的购买对象</a:t>
            </a:r>
            <a:r>
              <a:rPr lang="en-US" altLang="zh-CN" sz="3600">
                <a:solidFill>
                  <a:srgbClr val="FF0000"/>
                </a:solidFill>
                <a:ea typeface="新宋体" panose="02010609030101010101" charset="-122"/>
              </a:rPr>
              <a:t>——</a:t>
            </a:r>
            <a:r>
              <a:rPr lang="zh-CN" altLang="en-US" sz="3600">
                <a:solidFill>
                  <a:srgbClr val="FF0000"/>
                </a:solidFill>
                <a:ea typeface="新宋体" panose="02010609030101010101" charset="-122"/>
              </a:rPr>
              <a:t>消费品</a:t>
            </a:r>
            <a:endParaRPr lang="zh-CN" altLang="en-US" sz="3600">
              <a:solidFill>
                <a:srgbClr val="FF0000"/>
              </a:solidFill>
              <a:ea typeface="新宋体" panose="02010609030101010101" charset="-122"/>
            </a:endParaRPr>
          </a:p>
          <a:p>
            <a:pPr eaLnBrk="1" hangingPunct="1">
              <a:buClr>
                <a:schemeClr val="accent2"/>
              </a:buClr>
              <a:buNone/>
            </a:pPr>
            <a:endParaRPr lang="zh-CN" altLang="en-US" sz="3600">
              <a:solidFill>
                <a:srgbClr val="FF0000"/>
              </a:solidFill>
              <a:ea typeface="新宋体" panose="02010609030101010101" charset="-122"/>
            </a:endParaRPr>
          </a:p>
          <a:p>
            <a:pPr eaLnBrk="1" hangingPunct="1">
              <a:buClr>
                <a:schemeClr val="accent2"/>
              </a:buClr>
            </a:pPr>
            <a:r>
              <a:rPr lang="zh-CN" altLang="en-US" sz="3600">
                <a:ea typeface="新宋体" panose="02010609030101010101" charset="-122"/>
              </a:rPr>
              <a:t>消费品的分类</a:t>
            </a:r>
            <a:endParaRPr lang="zh-CN" altLang="en-US" sz="3600">
              <a:ea typeface="新宋体" panose="02010609030101010101" charset="-122"/>
            </a:endParaRPr>
          </a:p>
          <a:p>
            <a:pPr eaLnBrk="1" hangingPunct="1">
              <a:buClr>
                <a:schemeClr val="accent2"/>
              </a:buClr>
              <a:buNone/>
            </a:pPr>
            <a:r>
              <a:rPr lang="zh-CN" altLang="en-US" sz="3600">
                <a:ea typeface="新宋体" panose="02010609030101010101" charset="-122"/>
              </a:rPr>
              <a:t>   </a:t>
            </a:r>
            <a:endParaRPr lang="zh-CN" altLang="en-US" sz="3600">
              <a:ea typeface="新宋体" panose="0201060903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125" name="Rectangle 2"/>
          <p:cNvSpPr/>
          <p:nvPr>
            <p:ph type="title" idx="4294967295"/>
          </p:nvPr>
        </p:nvSpPr>
        <p:spPr/>
        <p:txBody>
          <a:bodyPr wrap="square" lIns="91440" tIns="45720" rIns="91440" bIns="45720" anchor="b"/>
          <a:p>
            <a:pPr eaLnBrk="1" hangingPunct="1"/>
            <a:r>
              <a:rPr lang="zh-CN" altLang="en-US">
                <a:solidFill>
                  <a:srgbClr val="000000"/>
                </a:solidFill>
                <a:ea typeface="新宋体" panose="02010609030101010101" charset="-122"/>
              </a:rPr>
              <a:t>消费者市场的购买对象</a:t>
            </a:r>
            <a:endParaRPr lang="zh-CN" altLang="en-US">
              <a:solidFill>
                <a:srgbClr val="000000"/>
              </a:solidFill>
              <a:ea typeface="新宋体" panose="02010609030101010101" charset="-122"/>
            </a:endParaRPr>
          </a:p>
        </p:txBody>
      </p:sp>
      <p:grpSp>
        <p:nvGrpSpPr>
          <p:cNvPr id="2126" name="组合 2125"/>
          <p:cNvGrpSpPr/>
          <p:nvPr/>
        </p:nvGrpSpPr>
        <p:grpSpPr>
          <a:xfrm>
            <a:off x="1143000" y="2492375"/>
            <a:ext cx="6477000" cy="3371850"/>
            <a:chOff x="0" y="0"/>
            <a:chExt cx="4080" cy="1870"/>
          </a:xfrm>
        </p:grpSpPr>
        <p:sp>
          <p:nvSpPr>
            <p:cNvPr id="2127" name="AutoShape 4"/>
            <p:cNvSpPr/>
            <p:nvPr/>
          </p:nvSpPr>
          <p:spPr>
            <a:xfrm>
              <a:off x="1552" y="456"/>
              <a:ext cx="966" cy="922"/>
            </a:xfrm>
            <a:prstGeom prst="can">
              <a:avLst>
                <a:gd name="adj" fmla="val 4940"/>
              </a:avLst>
            </a:prstGeom>
            <a:gradFill rotWithShape="1">
              <a:gsLst>
                <a:gs pos="0">
                  <a:srgbClr val="18185E">
                    <a:alpha val="100000"/>
                  </a:srgbClr>
                </a:gs>
                <a:gs pos="50000">
                  <a:srgbClr val="3333CC">
                    <a:alpha val="100000"/>
                  </a:srgbClr>
                </a:gs>
                <a:gs pos="100000">
                  <a:srgbClr val="18185E"/>
                </a:gs>
              </a:gsLst>
              <a:lin ang="0"/>
              <a:tileRect/>
            </a:gradFill>
            <a:ln w="9525">
              <a:noFill/>
            </a:ln>
          </p:spPr>
          <p:txBody>
            <a:bodyPr wrap="none" anchor="ctr"/>
            <a:p>
              <a:pPr algn="ctr" eaLnBrk="0" hangingPunct="0"/>
              <a:endParaRPr>
                <a:ea typeface="新宋体" panose="02010609030101010101" charset="-122"/>
              </a:endParaRPr>
            </a:p>
          </p:txBody>
        </p:sp>
        <p:grpSp>
          <p:nvGrpSpPr>
            <p:cNvPr id="2128" name="组合 2127"/>
            <p:cNvGrpSpPr/>
            <p:nvPr/>
          </p:nvGrpSpPr>
          <p:grpSpPr>
            <a:xfrm>
              <a:off x="0" y="0"/>
              <a:ext cx="1463" cy="1870"/>
              <a:chOff x="0" y="0"/>
              <a:chExt cx="1463" cy="1870"/>
            </a:xfrm>
          </p:grpSpPr>
          <p:sp>
            <p:nvSpPr>
              <p:cNvPr id="2129" name="AutoShape 6"/>
              <p:cNvSpPr/>
              <p:nvPr/>
            </p:nvSpPr>
            <p:spPr>
              <a:xfrm>
                <a:off x="1153" y="319"/>
                <a:ext cx="310" cy="1231"/>
              </a:xfrm>
              <a:prstGeom prst="leftArrow">
                <a:avLst>
                  <a:gd name="adj1" fmla="val 65583"/>
                  <a:gd name="adj2" fmla="val 65180"/>
                </a:avLst>
              </a:prstGeom>
              <a:gradFill rotWithShape="1">
                <a:gsLst>
                  <a:gs pos="0">
                    <a:srgbClr val="1C1C1C"/>
                  </a:gs>
                  <a:gs pos="100000">
                    <a:srgbClr val="0D0D0D">
                      <a:alpha val="12157"/>
                    </a:srgbClr>
                  </a:gs>
                </a:gsLst>
                <a:lin ang="0"/>
                <a:tileRect/>
              </a:gradFill>
              <a:ln w="9525">
                <a:noFill/>
              </a:ln>
            </p:spPr>
            <p:txBody>
              <a:bodyPr wrap="none" anchor="ctr"/>
              <a:p>
                <a:pPr algn="ctr" eaLnBrk="0" hangingPunct="0"/>
                <a:endParaRPr>
                  <a:ea typeface="新宋体" panose="02010609030101010101" charset="-122"/>
                </a:endParaRPr>
              </a:p>
            </p:txBody>
          </p:sp>
          <p:sp>
            <p:nvSpPr>
              <p:cNvPr id="2130" name="AutoShape 7"/>
              <p:cNvSpPr/>
              <p:nvPr/>
            </p:nvSpPr>
            <p:spPr>
              <a:xfrm>
                <a:off x="0" y="0"/>
                <a:ext cx="1064" cy="1870"/>
              </a:xfrm>
              <a:prstGeom prst="roundRect">
                <a:avLst>
                  <a:gd name="adj" fmla="val 16667"/>
                </a:avLst>
              </a:prstGeom>
              <a:noFill/>
              <a:ln w="38100" cap="flat" cmpd="sng">
                <a:solidFill>
                  <a:srgbClr val="000000"/>
                </a:solidFill>
                <a:prstDash val="solid"/>
                <a:headEnd type="none" w="med" len="med"/>
                <a:tailEnd type="none" w="med" len="med"/>
              </a:ln>
            </p:spPr>
            <p:txBody>
              <a:bodyPr wrap="none" anchor="ctr"/>
              <a:p>
                <a:pPr algn="ctr" eaLnBrk="0" hangingPunct="0"/>
                <a:endParaRPr lang="zh-CN" altLang="en-US" sz="1800">
                  <a:latin typeface="Verdana" panose="020B0604030504040204" pitchFamily="34" charset="0"/>
                  <a:ea typeface="新宋体" panose="02010609030101010101" charset="-122"/>
                </a:endParaRPr>
              </a:p>
            </p:txBody>
          </p:sp>
          <p:sp>
            <p:nvSpPr>
              <p:cNvPr id="2131" name="Text Box 8"/>
              <p:cNvSpPr/>
              <p:nvPr/>
            </p:nvSpPr>
            <p:spPr>
              <a:xfrm>
                <a:off x="44" y="137"/>
                <a:ext cx="977" cy="1574"/>
              </a:xfrm>
              <a:prstGeom prst="rect">
                <a:avLst/>
              </a:prstGeom>
              <a:noFill/>
              <a:ln w="9525">
                <a:noFill/>
              </a:ln>
            </p:spPr>
            <p:txBody>
              <a:bodyPr>
                <a:spAutoFit/>
              </a:bodyPr>
              <a:p>
                <a:pPr algn="ctr" eaLnBrk="0" hangingPunct="0">
                  <a:buSzPct val="100000"/>
                </a:pPr>
                <a:r>
                  <a:rPr lang="zh-CN" altLang="en-US" sz="2000" b="1">
                    <a:solidFill>
                      <a:srgbClr val="001D3A"/>
                    </a:solidFill>
                    <a:latin typeface="Verdana" panose="020B0604030504040204" pitchFamily="34" charset="0"/>
                    <a:ea typeface="新宋体" panose="02010609030101010101" charset="-122"/>
                  </a:rPr>
                  <a:t>按消费者的</a:t>
                </a:r>
                <a:r>
                  <a:rPr lang="zh-CN" altLang="en-US" sz="2000" b="1">
                    <a:solidFill>
                      <a:srgbClr val="CC3300"/>
                    </a:solidFill>
                    <a:latin typeface="Verdana" panose="020B0604030504040204" pitchFamily="34" charset="0"/>
                    <a:ea typeface="新宋体" panose="02010609030101010101" charset="-122"/>
                  </a:rPr>
                  <a:t>购买习惯</a:t>
                </a:r>
                <a:r>
                  <a:rPr lang="zh-CN" altLang="en-US" sz="2000" b="1">
                    <a:solidFill>
                      <a:srgbClr val="001D3A"/>
                    </a:solidFill>
                    <a:latin typeface="Verdana" panose="020B0604030504040204" pitchFamily="34" charset="0"/>
                    <a:ea typeface="新宋体" panose="02010609030101010101" charset="-122"/>
                  </a:rPr>
                  <a:t>分</a:t>
                </a:r>
                <a:endParaRPr lang="zh-CN" altLang="en-US" sz="2000" b="1">
                  <a:solidFill>
                    <a:srgbClr val="001D3A"/>
                  </a:solidFill>
                  <a:latin typeface="Verdana" panose="020B0604030504040204" pitchFamily="34" charset="0"/>
                  <a:ea typeface="新宋体" panose="02010609030101010101" charset="-122"/>
                </a:endParaRPr>
              </a:p>
              <a:p>
                <a:pPr algn="ctr" eaLnBrk="0" hangingPunct="0">
                  <a:buSzPct val="100000"/>
                </a:pPr>
                <a:endParaRPr lang="zh-CN" altLang="en-US" sz="2000">
                  <a:solidFill>
                    <a:srgbClr val="001D3A"/>
                  </a:solidFill>
                  <a:latin typeface="Verdana" panose="020B0604030504040204" pitchFamily="34" charset="0"/>
                  <a:ea typeface="新宋体" panose="02010609030101010101" charset="-122"/>
                </a:endParaRPr>
              </a:p>
              <a:p>
                <a:pPr algn="ctr" eaLnBrk="0" hangingPunct="0">
                  <a:spcBef>
                    <a:spcPct val="50000"/>
                  </a:spcBef>
                  <a:buSzPct val="60000"/>
                  <a:buChar char="•"/>
                </a:pPr>
                <a:r>
                  <a:rPr lang="zh-CN" altLang="en-US" sz="2000" b="1">
                    <a:solidFill>
                      <a:srgbClr val="001D3A"/>
                    </a:solidFill>
                    <a:latin typeface="Verdana" panose="020B0604030504040204" pitchFamily="34" charset="0"/>
                    <a:ea typeface="新宋体" panose="02010609030101010101" charset="-122"/>
                  </a:rPr>
                  <a:t>日用品</a:t>
                </a:r>
                <a:endParaRPr lang="zh-CN" altLang="en-US" sz="2000" b="1">
                  <a:solidFill>
                    <a:srgbClr val="001D3A"/>
                  </a:solidFill>
                  <a:latin typeface="Verdana" panose="020B0604030504040204" pitchFamily="34" charset="0"/>
                  <a:ea typeface="新宋体" panose="02010609030101010101" charset="-122"/>
                </a:endParaRPr>
              </a:p>
              <a:p>
                <a:pPr algn="ctr" eaLnBrk="0" hangingPunct="0">
                  <a:spcBef>
                    <a:spcPct val="50000"/>
                  </a:spcBef>
                  <a:buSzPct val="60000"/>
                  <a:buChar char="•"/>
                </a:pPr>
                <a:r>
                  <a:rPr lang="zh-CN" altLang="en-US" sz="2000" b="1">
                    <a:solidFill>
                      <a:srgbClr val="001D3A"/>
                    </a:solidFill>
                    <a:latin typeface="Verdana" panose="020B0604030504040204" pitchFamily="34" charset="0"/>
                    <a:ea typeface="新宋体" panose="02010609030101010101" charset="-122"/>
                  </a:rPr>
                  <a:t>选购品</a:t>
                </a:r>
                <a:endParaRPr lang="zh-CN" altLang="en-US" sz="2000" b="1">
                  <a:solidFill>
                    <a:srgbClr val="001D3A"/>
                  </a:solidFill>
                  <a:latin typeface="Verdana" panose="020B0604030504040204" pitchFamily="34" charset="0"/>
                  <a:ea typeface="新宋体" panose="02010609030101010101" charset="-122"/>
                </a:endParaRPr>
              </a:p>
              <a:p>
                <a:pPr algn="ctr" eaLnBrk="0" hangingPunct="0">
                  <a:spcBef>
                    <a:spcPct val="50000"/>
                  </a:spcBef>
                  <a:buSzPct val="60000"/>
                  <a:buChar char="•"/>
                </a:pPr>
                <a:r>
                  <a:rPr lang="zh-CN" altLang="en-US" sz="2000" b="1">
                    <a:solidFill>
                      <a:srgbClr val="001D3A"/>
                    </a:solidFill>
                    <a:latin typeface="Verdana" panose="020B0604030504040204" pitchFamily="34" charset="0"/>
                    <a:ea typeface="新宋体" panose="02010609030101010101" charset="-122"/>
                  </a:rPr>
                  <a:t>特殊品</a:t>
                </a:r>
                <a:endParaRPr lang="zh-CN" altLang="en-US" sz="2000" b="1">
                  <a:solidFill>
                    <a:srgbClr val="001D3A"/>
                  </a:solidFill>
                  <a:latin typeface="Verdana" panose="020B0604030504040204" pitchFamily="34" charset="0"/>
                  <a:ea typeface="新宋体" panose="02010609030101010101" charset="-122"/>
                </a:endParaRPr>
              </a:p>
              <a:p>
                <a:pPr algn="ctr" eaLnBrk="0" hangingPunct="0">
                  <a:spcBef>
                    <a:spcPct val="50000"/>
                  </a:spcBef>
                  <a:buSzPct val="60000"/>
                </a:pPr>
                <a:endParaRPr lang="zh-CN" altLang="en-US" sz="2000" b="1">
                  <a:solidFill>
                    <a:srgbClr val="001D3A"/>
                  </a:solidFill>
                  <a:latin typeface="Verdana" panose="020B0604030504040204" pitchFamily="34" charset="0"/>
                  <a:ea typeface="新宋体" panose="02010609030101010101" charset="-122"/>
                </a:endParaRPr>
              </a:p>
            </p:txBody>
          </p:sp>
        </p:grpSp>
        <p:grpSp>
          <p:nvGrpSpPr>
            <p:cNvPr id="2132" name="组合 2131"/>
            <p:cNvGrpSpPr/>
            <p:nvPr/>
          </p:nvGrpSpPr>
          <p:grpSpPr>
            <a:xfrm>
              <a:off x="2618" y="0"/>
              <a:ext cx="1462" cy="1870"/>
              <a:chOff x="0" y="0"/>
              <a:chExt cx="1462" cy="1870"/>
            </a:xfrm>
          </p:grpSpPr>
          <p:sp>
            <p:nvSpPr>
              <p:cNvPr id="2133" name="AutoShape 10"/>
              <p:cNvSpPr/>
              <p:nvPr/>
            </p:nvSpPr>
            <p:spPr>
              <a:xfrm>
                <a:off x="398" y="0"/>
                <a:ext cx="1064" cy="1870"/>
              </a:xfrm>
              <a:prstGeom prst="roundRect">
                <a:avLst>
                  <a:gd name="adj" fmla="val 16667"/>
                </a:avLst>
              </a:prstGeom>
              <a:noFill/>
              <a:ln w="38100" cap="flat" cmpd="sng">
                <a:solidFill>
                  <a:srgbClr val="000000"/>
                </a:solidFill>
                <a:prstDash val="solid"/>
                <a:headEnd type="none" w="med" len="med"/>
                <a:tailEnd type="none" w="med" len="med"/>
              </a:ln>
            </p:spPr>
            <p:txBody>
              <a:bodyPr wrap="none" anchor="ctr"/>
              <a:p>
                <a:pPr algn="ctr" eaLnBrk="0" hangingPunct="0"/>
                <a:endParaRPr lang="zh-CN" altLang="en-US" sz="1800">
                  <a:latin typeface="Verdana" panose="020B0604030504040204" pitchFamily="34" charset="0"/>
                  <a:ea typeface="新宋体" panose="02010609030101010101" charset="-122"/>
                </a:endParaRPr>
              </a:p>
            </p:txBody>
          </p:sp>
          <p:sp>
            <p:nvSpPr>
              <p:cNvPr id="2134" name="Text Box 11"/>
              <p:cNvSpPr/>
              <p:nvPr/>
            </p:nvSpPr>
            <p:spPr>
              <a:xfrm>
                <a:off x="442" y="137"/>
                <a:ext cx="977" cy="1049"/>
              </a:xfrm>
              <a:prstGeom prst="rect">
                <a:avLst/>
              </a:prstGeom>
              <a:noFill/>
              <a:ln w="9525">
                <a:noFill/>
              </a:ln>
            </p:spPr>
            <p:txBody>
              <a:bodyPr>
                <a:spAutoFit/>
              </a:bodyPr>
              <a:p>
                <a:pPr algn="ctr" eaLnBrk="0" hangingPunct="0">
                  <a:buSzPct val="100000"/>
                </a:pPr>
                <a:r>
                  <a:rPr lang="zh-CN" altLang="en-US" sz="2000" b="1">
                    <a:solidFill>
                      <a:srgbClr val="001D3A"/>
                    </a:solidFill>
                    <a:latin typeface="Verdana" panose="020B0604030504040204" pitchFamily="34" charset="0"/>
                    <a:ea typeface="新宋体" panose="02010609030101010101" charset="-122"/>
                  </a:rPr>
                  <a:t>按商品的</a:t>
                </a:r>
                <a:endParaRPr lang="zh-CN" altLang="en-US" sz="2000" b="1">
                  <a:solidFill>
                    <a:srgbClr val="001D3A"/>
                  </a:solidFill>
                  <a:latin typeface="Verdana" panose="020B0604030504040204" pitchFamily="34" charset="0"/>
                  <a:ea typeface="新宋体" panose="02010609030101010101" charset="-122"/>
                </a:endParaRPr>
              </a:p>
              <a:p>
                <a:pPr algn="ctr" eaLnBrk="0" hangingPunct="0">
                  <a:buSzPct val="100000"/>
                </a:pPr>
                <a:r>
                  <a:rPr lang="zh-CN" altLang="en-US" sz="2000" b="1">
                    <a:solidFill>
                      <a:srgbClr val="CC3300"/>
                    </a:solidFill>
                    <a:latin typeface="Verdana" panose="020B0604030504040204" pitchFamily="34" charset="0"/>
                    <a:ea typeface="新宋体" panose="02010609030101010101" charset="-122"/>
                  </a:rPr>
                  <a:t>使用寿命</a:t>
                </a:r>
                <a:r>
                  <a:rPr lang="zh-CN" altLang="en-US" sz="2000" b="1">
                    <a:solidFill>
                      <a:srgbClr val="001D3A"/>
                    </a:solidFill>
                    <a:latin typeface="Verdana" panose="020B0604030504040204" pitchFamily="34" charset="0"/>
                    <a:ea typeface="新宋体" panose="02010609030101010101" charset="-122"/>
                  </a:rPr>
                  <a:t>分</a:t>
                </a:r>
                <a:endParaRPr lang="zh-CN" altLang="en-US" sz="2000" b="1">
                  <a:solidFill>
                    <a:srgbClr val="001D3A"/>
                  </a:solidFill>
                  <a:latin typeface="Verdana" panose="020B0604030504040204" pitchFamily="34" charset="0"/>
                  <a:ea typeface="新宋体" panose="02010609030101010101" charset="-122"/>
                </a:endParaRPr>
              </a:p>
              <a:p>
                <a:pPr algn="ctr" eaLnBrk="0" hangingPunct="0">
                  <a:buSzPct val="100000"/>
                </a:pPr>
                <a:endParaRPr lang="zh-CN" altLang="en-US" sz="1800">
                  <a:solidFill>
                    <a:srgbClr val="001D3A"/>
                  </a:solidFill>
                  <a:latin typeface="Verdana" panose="020B0604030504040204" pitchFamily="34" charset="0"/>
                  <a:ea typeface="新宋体" panose="02010609030101010101" charset="-122"/>
                </a:endParaRPr>
              </a:p>
              <a:p>
                <a:pPr algn="ctr" eaLnBrk="0" hangingPunct="0">
                  <a:spcBef>
                    <a:spcPct val="50000"/>
                  </a:spcBef>
                  <a:buSzPct val="60000"/>
                  <a:buChar char="•"/>
                </a:pPr>
                <a:r>
                  <a:rPr lang="zh-CN" altLang="en-US" sz="2000" b="1">
                    <a:solidFill>
                      <a:srgbClr val="001D3A"/>
                    </a:solidFill>
                    <a:latin typeface="Verdana" panose="020B0604030504040204" pitchFamily="34" charset="0"/>
                    <a:ea typeface="新宋体" panose="02010609030101010101" charset="-122"/>
                  </a:rPr>
                  <a:t>耐用品</a:t>
                </a:r>
                <a:endParaRPr lang="zh-CN" altLang="en-US" sz="2000" b="1">
                  <a:solidFill>
                    <a:srgbClr val="001D3A"/>
                  </a:solidFill>
                  <a:latin typeface="Verdana" panose="020B0604030504040204" pitchFamily="34" charset="0"/>
                  <a:ea typeface="新宋体" panose="02010609030101010101" charset="-122"/>
                </a:endParaRPr>
              </a:p>
              <a:p>
                <a:pPr algn="ctr" eaLnBrk="0" hangingPunct="0">
                  <a:spcBef>
                    <a:spcPct val="50000"/>
                  </a:spcBef>
                  <a:buSzPct val="60000"/>
                  <a:buChar char="•"/>
                </a:pPr>
                <a:r>
                  <a:rPr lang="zh-CN" altLang="en-US" sz="2000" b="1">
                    <a:solidFill>
                      <a:srgbClr val="001D3A"/>
                    </a:solidFill>
                    <a:latin typeface="Verdana" panose="020B0604030504040204" pitchFamily="34" charset="0"/>
                    <a:ea typeface="新宋体" panose="02010609030101010101" charset="-122"/>
                  </a:rPr>
                  <a:t>非耐用品</a:t>
                </a:r>
                <a:endParaRPr lang="zh-CN" altLang="en-US" sz="2000" b="1">
                  <a:solidFill>
                    <a:srgbClr val="001D3A"/>
                  </a:solidFill>
                  <a:latin typeface="Verdana" panose="020B0604030504040204" pitchFamily="34" charset="0"/>
                  <a:ea typeface="新宋体" panose="02010609030101010101" charset="-122"/>
                </a:endParaRPr>
              </a:p>
            </p:txBody>
          </p:sp>
          <p:sp>
            <p:nvSpPr>
              <p:cNvPr id="2135" name="AutoShape 12"/>
              <p:cNvSpPr/>
              <p:nvPr/>
            </p:nvSpPr>
            <p:spPr>
              <a:xfrm>
                <a:off x="0" y="319"/>
                <a:ext cx="309" cy="1231"/>
              </a:xfrm>
              <a:prstGeom prst="rightArrow">
                <a:avLst>
                  <a:gd name="adj1" fmla="val 67750"/>
                  <a:gd name="adj2" fmla="val 65254"/>
                </a:avLst>
              </a:prstGeom>
              <a:gradFill rotWithShape="1">
                <a:gsLst>
                  <a:gs pos="0">
                    <a:srgbClr val="0D0D0D">
                      <a:alpha val="12157"/>
                    </a:srgbClr>
                  </a:gs>
                  <a:gs pos="100000">
                    <a:srgbClr val="1C1C1C"/>
                  </a:gs>
                </a:gsLst>
                <a:lin ang="0"/>
                <a:tileRect/>
              </a:gradFill>
              <a:ln w="9525">
                <a:noFill/>
              </a:ln>
            </p:spPr>
            <p:txBody>
              <a:bodyPr wrap="none" anchor="ctr"/>
              <a:p>
                <a:pPr algn="ctr" eaLnBrk="0" hangingPunct="0"/>
                <a:endParaRPr>
                  <a:ea typeface="新宋体" panose="02010609030101010101" charset="-122"/>
                </a:endParaRPr>
              </a:p>
            </p:txBody>
          </p:sp>
        </p:grpSp>
        <p:sp>
          <p:nvSpPr>
            <p:cNvPr id="2136" name="Text Box 13"/>
            <p:cNvSpPr/>
            <p:nvPr/>
          </p:nvSpPr>
          <p:spPr>
            <a:xfrm>
              <a:off x="1746" y="653"/>
              <a:ext cx="637" cy="518"/>
            </a:xfrm>
            <a:prstGeom prst="rect">
              <a:avLst/>
            </a:prstGeom>
            <a:noFill/>
            <a:ln w="9525">
              <a:noFill/>
            </a:ln>
          </p:spPr>
          <p:txBody>
            <a:bodyPr>
              <a:spAutoFit/>
            </a:bodyPr>
            <a:p>
              <a:pPr algn="ctr" eaLnBrk="0" hangingPunct="0">
                <a:spcBef>
                  <a:spcPct val="30000"/>
                </a:spcBef>
              </a:pPr>
              <a:r>
                <a:rPr lang="zh-CN" altLang="en-US" b="1">
                  <a:solidFill>
                    <a:srgbClr val="FFFF66"/>
                  </a:solidFill>
                  <a:latin typeface="楷体_GB2312" pitchFamily="49" charset="-122"/>
                  <a:ea typeface="新宋体" panose="02010609030101010101" charset="-122"/>
                </a:rPr>
                <a:t>购买</a:t>
              </a:r>
              <a:endParaRPr lang="zh-CN" altLang="en-US" b="1">
                <a:solidFill>
                  <a:srgbClr val="FFFF66"/>
                </a:solidFill>
                <a:latin typeface="楷体_GB2312" pitchFamily="49" charset="-122"/>
                <a:ea typeface="新宋体" panose="02010609030101010101" charset="-122"/>
              </a:endParaRPr>
            </a:p>
            <a:p>
              <a:pPr algn="ctr" eaLnBrk="0" hangingPunct="0">
                <a:spcBef>
                  <a:spcPct val="30000"/>
                </a:spcBef>
              </a:pPr>
              <a:r>
                <a:rPr lang="zh-CN" altLang="en-US" b="1">
                  <a:solidFill>
                    <a:srgbClr val="FFFF66"/>
                  </a:solidFill>
                  <a:latin typeface="楷体_GB2312" pitchFamily="49" charset="-122"/>
                  <a:ea typeface="新宋体" panose="02010609030101010101" charset="-122"/>
                </a:rPr>
                <a:t>对象</a:t>
              </a:r>
              <a:endParaRPr lang="zh-CN" altLang="en-US" b="1">
                <a:solidFill>
                  <a:srgbClr val="FFFF66"/>
                </a:solidFill>
                <a:latin typeface="楷体_GB2312" pitchFamily="49" charset="-122"/>
                <a:ea typeface="新宋体" panose="02010609030101010101"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139" name="Rectangle 2"/>
          <p:cNvSpPr/>
          <p:nvPr>
            <p:ph type="body" idx="4294967295"/>
          </p:nvPr>
        </p:nvSpPr>
        <p:spPr>
          <a:xfrm>
            <a:off x="755650" y="1989138"/>
            <a:ext cx="8101013" cy="1655762"/>
          </a:xfrm>
        </p:spPr>
        <p:txBody>
          <a:bodyPr wrap="square" lIns="91440" tIns="45720" rIns="91440" bIns="45720" anchor="t"/>
          <a:p>
            <a:pPr eaLnBrk="1" hangingPunct="1">
              <a:buClr>
                <a:schemeClr val="accent1"/>
              </a:buClr>
              <a:buNone/>
            </a:pPr>
            <a:r>
              <a:rPr lang="en-US" altLang="zh-CN" b="1">
                <a:solidFill>
                  <a:srgbClr val="000000"/>
                </a:solidFill>
                <a:latin typeface="隶书" pitchFamily="49" charset="-122"/>
                <a:ea typeface="新宋体" panose="02010609030101010101" charset="-122"/>
              </a:rPr>
              <a:t>  </a:t>
            </a:r>
            <a:r>
              <a:rPr lang="zh-CN" altLang="en-US" b="1">
                <a:solidFill>
                  <a:srgbClr val="000000"/>
                </a:solidFill>
                <a:latin typeface="隶书" pitchFamily="49" charset="-122"/>
                <a:ea typeface="新宋体" panose="02010609030101010101" charset="-122"/>
              </a:rPr>
              <a:t>经常购买，不愿花时间、精力进行比较的商品和服务</a:t>
            </a:r>
            <a:r>
              <a:rPr lang="en-US" altLang="zh-CN" b="1">
                <a:solidFill>
                  <a:srgbClr val="000000"/>
                </a:solidFill>
                <a:latin typeface="隶书" pitchFamily="49" charset="-122"/>
                <a:ea typeface="新宋体" panose="02010609030101010101" charset="-122"/>
              </a:rPr>
              <a:t>,</a:t>
            </a:r>
            <a:r>
              <a:rPr lang="zh-CN" altLang="en-US" b="1">
                <a:solidFill>
                  <a:srgbClr val="000000"/>
                </a:solidFill>
                <a:latin typeface="隶书" pitchFamily="49" charset="-122"/>
                <a:ea typeface="新宋体" panose="02010609030101010101" charset="-122"/>
              </a:rPr>
              <a:t>且愿意接受相同或相似的代替品。</a:t>
            </a:r>
            <a:endParaRPr lang="zh-CN" altLang="en-US" b="1">
              <a:solidFill>
                <a:srgbClr val="000000"/>
              </a:solidFill>
              <a:latin typeface="隶书" pitchFamily="49" charset="-122"/>
              <a:ea typeface="新宋体" panose="02010609030101010101" charset="-122"/>
            </a:endParaRPr>
          </a:p>
          <a:p>
            <a:pPr eaLnBrk="1" hangingPunct="1">
              <a:buClr>
                <a:schemeClr val="accent1"/>
              </a:buClr>
              <a:buNone/>
            </a:pPr>
            <a:r>
              <a:rPr lang="zh-CN" altLang="en-US" b="1">
                <a:solidFill>
                  <a:srgbClr val="000000"/>
                </a:solidFill>
                <a:latin typeface="隶书" pitchFamily="49" charset="-122"/>
                <a:ea typeface="新宋体" panose="02010609030101010101" charset="-122"/>
              </a:rPr>
              <a:t>  突出要求就是</a:t>
            </a:r>
            <a:r>
              <a:rPr lang="zh-CN" altLang="en-US" b="1" u="sng">
                <a:solidFill>
                  <a:srgbClr val="000000"/>
                </a:solidFill>
                <a:latin typeface="隶书" pitchFamily="49" charset="-122"/>
                <a:ea typeface="新宋体" panose="02010609030101010101" charset="-122"/>
              </a:rPr>
              <a:t>便利</a:t>
            </a:r>
            <a:r>
              <a:rPr lang="zh-CN" altLang="en-US" b="1">
                <a:solidFill>
                  <a:srgbClr val="000000"/>
                </a:solidFill>
                <a:latin typeface="隶书" pitchFamily="49" charset="-122"/>
                <a:ea typeface="新宋体" panose="02010609030101010101" charset="-122"/>
              </a:rPr>
              <a:t>。</a:t>
            </a:r>
            <a:r>
              <a:rPr lang="zh-CN" altLang="en-US" sz="2000" b="1">
                <a:solidFill>
                  <a:srgbClr val="FF3300"/>
                </a:solidFill>
                <a:latin typeface="隶书" pitchFamily="49" charset="-122"/>
                <a:ea typeface="新宋体" panose="02010609030101010101" charset="-122"/>
              </a:rPr>
              <a:t>便设销售网点</a:t>
            </a:r>
            <a:endParaRPr lang="zh-CN" altLang="en-US" sz="2000" b="1">
              <a:solidFill>
                <a:srgbClr val="FF3300"/>
              </a:solidFill>
              <a:latin typeface="隶书" pitchFamily="49" charset="-122"/>
              <a:ea typeface="新宋体" panose="02010609030101010101" charset="-122"/>
            </a:endParaRPr>
          </a:p>
          <a:p>
            <a:pPr eaLnBrk="1" hangingPunct="1">
              <a:buClr>
                <a:schemeClr val="accent1"/>
              </a:buClr>
            </a:pPr>
            <a:endParaRPr lang="en-US" altLang="zh-CN">
              <a:ea typeface="新宋体" panose="02010609030101010101" charset="-122"/>
            </a:endParaRPr>
          </a:p>
        </p:txBody>
      </p:sp>
      <p:sp>
        <p:nvSpPr>
          <p:cNvPr id="2140" name="Rectangle 3"/>
          <p:cNvSpPr/>
          <p:nvPr>
            <p:ph type="title" idx="4294967295"/>
          </p:nvPr>
        </p:nvSpPr>
        <p:spPr>
          <a:xfrm>
            <a:off x="900113" y="476250"/>
            <a:ext cx="7772400" cy="1143000"/>
          </a:xfrm>
        </p:spPr>
        <p:txBody>
          <a:bodyPr wrap="square" lIns="91440" tIns="45720" rIns="91440" bIns="45720" anchor="b"/>
          <a:p>
            <a:pPr eaLnBrk="1" hangingPunct="1"/>
            <a:r>
              <a:rPr lang="zh-CN" altLang="en-US">
                <a:solidFill>
                  <a:srgbClr val="000000"/>
                </a:solidFill>
                <a:ea typeface="新宋体" panose="02010609030101010101" charset="-122"/>
              </a:rPr>
              <a:t>日用品</a:t>
            </a:r>
            <a:endParaRPr lang="zh-CN" altLang="en-US">
              <a:solidFill>
                <a:srgbClr val="000000"/>
              </a:solidFill>
              <a:ea typeface="新宋体" panose="02010609030101010101" charset="-122"/>
            </a:endParaRPr>
          </a:p>
        </p:txBody>
      </p:sp>
      <p:pic>
        <p:nvPicPr>
          <p:cNvPr id="2141" name="Picture 4" descr="4"/>
          <p:cNvPicPr>
            <a:picLocks noChangeAspect="1"/>
          </p:cNvPicPr>
          <p:nvPr/>
        </p:nvPicPr>
        <p:blipFill>
          <a:blip r:embed="rId1"/>
          <a:stretch>
            <a:fillRect/>
          </a:stretch>
        </p:blipFill>
        <p:spPr>
          <a:xfrm>
            <a:off x="900113" y="4005263"/>
            <a:ext cx="7712075" cy="2841625"/>
          </a:xfrm>
          <a:prstGeom prst="rect">
            <a:avLst/>
          </a:prstGeom>
          <a:noFill/>
          <a:ln w="9525">
            <a:noFill/>
          </a:ln>
        </p:spPr>
      </p:pic>
      <p:pic>
        <p:nvPicPr>
          <p:cNvPr id="2142" name="Picture 5" descr="3"/>
          <p:cNvPicPr>
            <a:picLocks noChangeAspect="1"/>
          </p:cNvPicPr>
          <p:nvPr/>
        </p:nvPicPr>
        <p:blipFill>
          <a:blip r:embed="rId2"/>
          <a:stretch>
            <a:fillRect/>
          </a:stretch>
        </p:blipFill>
        <p:spPr>
          <a:xfrm>
            <a:off x="4859338" y="476250"/>
            <a:ext cx="4032250" cy="1160463"/>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childTnLst>
                                    <p:set>
                                      <p:cBhvr additive="base">
                                        <p:cTn id="6" dur="1" fill="hold">
                                          <p:stCondLst>
                                            <p:cond delay="0"/>
                                          </p:stCondLst>
                                        </p:cTn>
                                        <p:tgtEl>
                                          <p:spTgt spid="2139">
                                            <p:txEl>
                                              <p:charRg st="0" end="42"/>
                                            </p:txEl>
                                          </p:spTgt>
                                        </p:tgtEl>
                                        <p:attrNameLst>
                                          <p:attrName>style.visibility</p:attrName>
                                        </p:attrNameLst>
                                      </p:cBhvr>
                                      <p:to>
                                        <p:strVal val="visible"/>
                                      </p:to>
                                    </p:set>
                                    <p:animEffect transition="in" filter="box(in)">
                                      <p:cBhvr additive="base">
                                        <p:cTn id="7" dur="500"/>
                                        <p:tgtEl>
                                          <p:spTgt spid="2139">
                                            <p:txEl>
                                              <p:charRg st="0" end="4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childTnLst>
                                    <p:set>
                                      <p:cBhvr additive="base">
                                        <p:cTn id="11" dur="1" fill="hold">
                                          <p:stCondLst>
                                            <p:cond delay="0"/>
                                          </p:stCondLst>
                                        </p:cTn>
                                        <p:tgtEl>
                                          <p:spTgt spid="2141"/>
                                        </p:tgtEl>
                                        <p:attrNameLst>
                                          <p:attrName>style.visibility</p:attrName>
                                        </p:attrNameLst>
                                      </p:cBhvr>
                                      <p:to>
                                        <p:strVal val="visible"/>
                                      </p:to>
                                    </p:set>
                                    <p:animEffect transition="in" filter="checkerboard(across)">
                                      <p:cBhvr additive="base">
                                        <p:cTn id="12" dur="500"/>
                                        <p:tgtEl>
                                          <p:spTgt spid="214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childTnLst>
                                    <p:set>
                                      <p:cBhvr additive="base">
                                        <p:cTn id="16" dur="1" fill="hold">
                                          <p:stCondLst>
                                            <p:cond delay="0"/>
                                          </p:stCondLst>
                                        </p:cTn>
                                        <p:tgtEl>
                                          <p:spTgt spid="2139">
                                            <p:txEl>
                                              <p:charRg st="42" end="60"/>
                                            </p:txEl>
                                          </p:spTgt>
                                        </p:tgtEl>
                                        <p:attrNameLst>
                                          <p:attrName>style.visibility</p:attrName>
                                        </p:attrNameLst>
                                      </p:cBhvr>
                                      <p:to>
                                        <p:strVal val="visible"/>
                                      </p:to>
                                    </p:set>
                                    <p:anim calcmode="lin" valueType="num">
                                      <p:cBhvr additive="base">
                                        <p:cTn id="17" dur="500" fill="hold"/>
                                        <p:tgtEl>
                                          <p:spTgt spid="2139">
                                            <p:txEl>
                                              <p:charRg st="42" end="6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39">
                                            <p:txEl>
                                              <p:charRg st="42" end="6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childTnLst>
                                    <p:set>
                                      <p:cBhvr additive="base">
                                        <p:cTn id="22" dur="1" fill="hold">
                                          <p:stCondLst>
                                            <p:cond delay="0"/>
                                          </p:stCondLst>
                                        </p:cTn>
                                        <p:tgtEl>
                                          <p:spTgt spid="2142"/>
                                        </p:tgtEl>
                                        <p:attrNameLst>
                                          <p:attrName>style.visibility</p:attrName>
                                        </p:attrNameLst>
                                      </p:cBhvr>
                                      <p:to>
                                        <p:strVal val="visible"/>
                                      </p:to>
                                    </p:set>
                                    <p:animEffect transition="in" filter="box(in)">
                                      <p:cBhvr additive="base">
                                        <p:cTn id="23" dur="500"/>
                                        <p:tgtEl>
                                          <p:spTgt spid="2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9" grpId="0" animBg="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145" name="Rectangle 2"/>
          <p:cNvSpPr/>
          <p:nvPr>
            <p:ph type="title" idx="4294967295"/>
          </p:nvPr>
        </p:nvSpPr>
        <p:spPr>
          <a:xfrm>
            <a:off x="900113" y="404813"/>
            <a:ext cx="7772400" cy="1143000"/>
          </a:xfrm>
        </p:spPr>
        <p:txBody>
          <a:bodyPr wrap="square" lIns="91440" tIns="45720" rIns="91440" bIns="45720" anchor="b"/>
          <a:p>
            <a:pPr eaLnBrk="1" hangingPunct="1"/>
            <a:r>
              <a:rPr lang="zh-CN" altLang="en-US">
                <a:solidFill>
                  <a:srgbClr val="000000"/>
                </a:solidFill>
                <a:ea typeface="新宋体" panose="02010609030101010101" charset="-122"/>
              </a:rPr>
              <a:t>选购品</a:t>
            </a:r>
            <a:endParaRPr lang="zh-CN" altLang="en-US">
              <a:solidFill>
                <a:srgbClr val="000000"/>
              </a:solidFill>
              <a:ea typeface="新宋体" panose="02010609030101010101" charset="-122"/>
            </a:endParaRPr>
          </a:p>
        </p:txBody>
      </p:sp>
      <p:sp>
        <p:nvSpPr>
          <p:cNvPr id="2146" name="Rectangle 3"/>
          <p:cNvSpPr/>
          <p:nvPr>
            <p:ph type="body" idx="4294967295"/>
          </p:nvPr>
        </p:nvSpPr>
        <p:spPr>
          <a:xfrm>
            <a:off x="971550" y="1989138"/>
            <a:ext cx="7772400" cy="2079625"/>
          </a:xfrm>
        </p:spPr>
        <p:txBody>
          <a:bodyPr wrap="square" lIns="91440" tIns="45720" rIns="91440" bIns="45720" anchor="t"/>
          <a:p>
            <a:pPr eaLnBrk="1" hangingPunct="1">
              <a:lnSpc>
                <a:spcPct val="80000"/>
              </a:lnSpc>
              <a:buClr>
                <a:schemeClr val="accent1"/>
              </a:buClr>
              <a:buNone/>
            </a:pPr>
            <a:r>
              <a:rPr lang="zh-CN" altLang="en-US" b="1">
                <a:latin typeface="隶书" pitchFamily="49" charset="-122"/>
                <a:ea typeface="新宋体" panose="02010609030101010101" charset="-122"/>
              </a:rPr>
              <a:t>  为了购买合意的物品，需要花费较多的时间从品质、规格、款式、价格、包装、服务等方面进行比较选择的产品。</a:t>
            </a:r>
            <a:endParaRPr lang="zh-CN" altLang="en-US" b="1">
              <a:latin typeface="隶书" pitchFamily="49" charset="-122"/>
              <a:ea typeface="新宋体" panose="02010609030101010101" charset="-122"/>
            </a:endParaRPr>
          </a:p>
          <a:p>
            <a:pPr eaLnBrk="1" hangingPunct="1">
              <a:lnSpc>
                <a:spcPct val="80000"/>
              </a:lnSpc>
              <a:buClr>
                <a:schemeClr val="accent1"/>
              </a:buClr>
              <a:buNone/>
            </a:pPr>
            <a:r>
              <a:rPr lang="zh-CN" altLang="en-US" b="1">
                <a:latin typeface="隶书" pitchFamily="49" charset="-122"/>
                <a:ea typeface="新宋体" panose="02010609030101010101" charset="-122"/>
              </a:rPr>
              <a:t>如家具、衣服、家用电器、汽车等</a:t>
            </a:r>
            <a:r>
              <a:rPr lang="zh-CN" altLang="en-US">
                <a:latin typeface="隶书" pitchFamily="49" charset="-122"/>
                <a:ea typeface="新宋体" panose="02010609030101010101" charset="-122"/>
              </a:rPr>
              <a:t>。</a:t>
            </a:r>
            <a:endParaRPr lang="zh-CN" altLang="en-US">
              <a:latin typeface="隶书" pitchFamily="49" charset="-122"/>
              <a:ea typeface="新宋体" panose="02010609030101010101" charset="-122"/>
            </a:endParaRPr>
          </a:p>
          <a:p>
            <a:pPr eaLnBrk="1" hangingPunct="1">
              <a:lnSpc>
                <a:spcPct val="80000"/>
              </a:lnSpc>
              <a:buClr>
                <a:schemeClr val="accent1"/>
              </a:buClr>
              <a:buNone/>
            </a:pPr>
            <a:r>
              <a:rPr lang="zh-CN" altLang="en-US" sz="2400">
                <a:solidFill>
                  <a:srgbClr val="FF3300"/>
                </a:solidFill>
                <a:latin typeface="隶书" pitchFamily="49" charset="-122"/>
                <a:ea typeface="新宋体" panose="02010609030101010101" charset="-122"/>
              </a:rPr>
              <a:t>集中销售点、创出名牌产品</a:t>
            </a:r>
            <a:endParaRPr lang="zh-CN" altLang="en-US" sz="2400" b="1">
              <a:solidFill>
                <a:srgbClr val="FF3300"/>
              </a:solidFill>
              <a:latin typeface="隶书" pitchFamily="49" charset="-122"/>
              <a:ea typeface="新宋体" panose="02010609030101010101" charset="-122"/>
            </a:endParaRPr>
          </a:p>
          <a:p>
            <a:pPr eaLnBrk="1" hangingPunct="1">
              <a:lnSpc>
                <a:spcPct val="80000"/>
              </a:lnSpc>
              <a:buClr>
                <a:schemeClr val="accent1"/>
              </a:buClr>
            </a:pPr>
            <a:endParaRPr lang="zh-CN" altLang="en-US">
              <a:ea typeface="新宋体" panose="02010609030101010101" charset="-122"/>
            </a:endParaRPr>
          </a:p>
        </p:txBody>
      </p:sp>
      <p:pic>
        <p:nvPicPr>
          <p:cNvPr id="2147" name="Picture 4" descr="5"/>
          <p:cNvPicPr>
            <a:picLocks noChangeAspect="1"/>
          </p:cNvPicPr>
          <p:nvPr/>
        </p:nvPicPr>
        <p:blipFill>
          <a:blip r:embed="rId1"/>
          <a:stretch>
            <a:fillRect/>
          </a:stretch>
        </p:blipFill>
        <p:spPr>
          <a:xfrm>
            <a:off x="1258888" y="4365625"/>
            <a:ext cx="3333750" cy="2219325"/>
          </a:xfrm>
          <a:prstGeom prst="rect">
            <a:avLst/>
          </a:prstGeom>
          <a:noFill/>
          <a:ln w="9525">
            <a:noFill/>
          </a:ln>
        </p:spPr>
      </p:pic>
      <p:pic>
        <p:nvPicPr>
          <p:cNvPr id="2148" name="Picture 5" descr="6"/>
          <p:cNvPicPr>
            <a:picLocks noChangeAspect="1"/>
          </p:cNvPicPr>
          <p:nvPr/>
        </p:nvPicPr>
        <p:blipFill>
          <a:blip r:embed="rId2"/>
          <a:stretch>
            <a:fillRect/>
          </a:stretch>
        </p:blipFill>
        <p:spPr>
          <a:xfrm>
            <a:off x="5003800" y="4149725"/>
            <a:ext cx="3333750" cy="2524125"/>
          </a:xfrm>
          <a:prstGeom prst="rect">
            <a:avLst/>
          </a:prstGeom>
          <a:noFill/>
          <a:ln w="9525">
            <a:noFill/>
          </a:ln>
        </p:spPr>
      </p:pic>
      <p:pic>
        <p:nvPicPr>
          <p:cNvPr id="2149" name="Picture 6" descr="7"/>
          <p:cNvPicPr>
            <a:picLocks noChangeAspect="1"/>
          </p:cNvPicPr>
          <p:nvPr/>
        </p:nvPicPr>
        <p:blipFill>
          <a:blip r:embed="rId3"/>
          <a:stretch>
            <a:fillRect/>
          </a:stretch>
        </p:blipFill>
        <p:spPr>
          <a:xfrm>
            <a:off x="755650" y="333375"/>
            <a:ext cx="7956550" cy="61214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childTnLst>
                                    <p:set>
                                      <p:cBhvr additive="base">
                                        <p:cTn id="6" dur="1" fill="hold">
                                          <p:stCondLst>
                                            <p:cond delay="0"/>
                                          </p:stCondLst>
                                        </p:cTn>
                                        <p:tgtEl>
                                          <p:spTgt spid="2147"/>
                                        </p:tgtEl>
                                        <p:attrNameLst>
                                          <p:attrName>style.visibility</p:attrName>
                                        </p:attrNameLst>
                                      </p:cBhvr>
                                      <p:to>
                                        <p:strVal val="visible"/>
                                      </p:to>
                                    </p:set>
                                    <p:animEffect transition="in" filter="box(in)">
                                      <p:cBhvr additive="base">
                                        <p:cTn id="7" dur="500"/>
                                        <p:tgtEl>
                                          <p:spTgt spid="2147"/>
                                        </p:tgtEl>
                                      </p:cBhvr>
                                    </p:animEffect>
                                  </p:childTnLst>
                                </p:cTn>
                              </p:par>
                              <p:par>
                                <p:cTn id="8" presetID="4" presetClass="entr" presetSubtype="16" fill="hold" nodeType="withEffect">
                                  <p:childTnLst>
                                    <p:set>
                                      <p:cBhvr additive="base">
                                        <p:cTn id="9" dur="1" fill="hold">
                                          <p:stCondLst>
                                            <p:cond delay="0"/>
                                          </p:stCondLst>
                                        </p:cTn>
                                        <p:tgtEl>
                                          <p:spTgt spid="2148"/>
                                        </p:tgtEl>
                                        <p:attrNameLst>
                                          <p:attrName>style.visibility</p:attrName>
                                        </p:attrNameLst>
                                      </p:cBhvr>
                                      <p:to>
                                        <p:strVal val="visible"/>
                                      </p:to>
                                    </p:set>
                                    <p:animEffect transition="in" filter="box(in)">
                                      <p:cBhvr additive="base">
                                        <p:cTn id="10" dur="500"/>
                                        <p:tgtEl>
                                          <p:spTgt spid="214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childTnLst>
                                    <p:set>
                                      <p:cBhvr additive="base">
                                        <p:cTn id="14" dur="1" fill="hold">
                                          <p:stCondLst>
                                            <p:cond delay="0"/>
                                          </p:stCondLst>
                                        </p:cTn>
                                        <p:tgtEl>
                                          <p:spTgt spid="2146">
                                            <p:txEl>
                                              <p:charRg st="53" end="70"/>
                                            </p:txEl>
                                          </p:spTgt>
                                        </p:tgtEl>
                                        <p:attrNameLst>
                                          <p:attrName>style.visibility</p:attrName>
                                        </p:attrNameLst>
                                      </p:cBhvr>
                                      <p:to>
                                        <p:strVal val="visible"/>
                                      </p:to>
                                    </p:set>
                                    <p:anim calcmode="lin" valueType="num">
                                      <p:cBhvr additive="base">
                                        <p:cTn id="15" dur="500" fill="hold"/>
                                        <p:tgtEl>
                                          <p:spTgt spid="2146">
                                            <p:txEl>
                                              <p:charRg st="53" end="7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46">
                                            <p:txEl>
                                              <p:charRg st="53" end="7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childTnLst>
                                    <p:set>
                                      <p:cBhvr additive="base">
                                        <p:cTn id="20" dur="1" fill="hold">
                                          <p:stCondLst>
                                            <p:cond delay="0"/>
                                          </p:stCondLst>
                                        </p:cTn>
                                        <p:tgtEl>
                                          <p:spTgt spid="2146">
                                            <p:txEl>
                                              <p:charRg st="70" end="83"/>
                                            </p:txEl>
                                          </p:spTgt>
                                        </p:tgtEl>
                                        <p:attrNameLst>
                                          <p:attrName>style.visibility</p:attrName>
                                        </p:attrNameLst>
                                      </p:cBhvr>
                                      <p:to>
                                        <p:strVal val="visible"/>
                                      </p:to>
                                    </p:set>
                                    <p:anim calcmode="lin" valueType="num">
                                      <p:cBhvr additive="base">
                                        <p:cTn id="21" dur="500" fill="hold"/>
                                        <p:tgtEl>
                                          <p:spTgt spid="2146">
                                            <p:txEl>
                                              <p:charRg st="70" end="8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46">
                                            <p:txEl>
                                              <p:charRg st="70" end="8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childTnLst>
                                    <p:set>
                                      <p:cBhvr additive="base">
                                        <p:cTn id="26" dur="1" fill="hold">
                                          <p:stCondLst>
                                            <p:cond delay="0"/>
                                          </p:stCondLst>
                                        </p:cTn>
                                        <p:tgtEl>
                                          <p:spTgt spid="2149"/>
                                        </p:tgtEl>
                                        <p:attrNameLst>
                                          <p:attrName>style.visibility</p:attrName>
                                        </p:attrNameLst>
                                      </p:cBhvr>
                                      <p:to>
                                        <p:strVal val="visible"/>
                                      </p:to>
                                    </p:set>
                                    <p:animEffect transition="in" filter="box(in)">
                                      <p:cBhvr additive="base">
                                        <p:cTn id="27" dur="500"/>
                                        <p:tgtEl>
                                          <p:spTgt spid="2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152" name="Rectangle 2"/>
          <p:cNvSpPr/>
          <p:nvPr>
            <p:ph type="title" idx="4294967295"/>
          </p:nvPr>
        </p:nvSpPr>
        <p:spPr>
          <a:xfrm>
            <a:off x="827088" y="476250"/>
            <a:ext cx="7772400" cy="1143000"/>
          </a:xfrm>
        </p:spPr>
        <p:txBody>
          <a:bodyPr wrap="square" lIns="91440" tIns="45720" rIns="91440" bIns="45720" anchor="b"/>
          <a:p>
            <a:pPr algn="ctr" eaLnBrk="1" hangingPunct="1"/>
            <a:r>
              <a:rPr lang="zh-CN" altLang="en-US">
                <a:solidFill>
                  <a:srgbClr val="000000"/>
                </a:solidFill>
                <a:ea typeface="新宋体" panose="02010609030101010101" charset="-122"/>
              </a:rPr>
              <a:t>特殊品</a:t>
            </a:r>
            <a:endParaRPr lang="zh-CN" altLang="en-US">
              <a:solidFill>
                <a:srgbClr val="000000"/>
              </a:solidFill>
              <a:ea typeface="新宋体" panose="02010609030101010101" charset="-122"/>
            </a:endParaRPr>
          </a:p>
        </p:txBody>
      </p:sp>
      <p:sp>
        <p:nvSpPr>
          <p:cNvPr id="2153" name="Rectangle 3"/>
          <p:cNvSpPr/>
          <p:nvPr>
            <p:ph type="body" idx="4294967295"/>
          </p:nvPr>
        </p:nvSpPr>
        <p:spPr>
          <a:xfrm>
            <a:off x="900113" y="2060575"/>
            <a:ext cx="7772400" cy="2079625"/>
          </a:xfrm>
        </p:spPr>
        <p:txBody>
          <a:bodyPr wrap="square" lIns="91440" tIns="45720" rIns="91440" bIns="45720" anchor="t"/>
          <a:p>
            <a:pPr eaLnBrk="1" hangingPunct="1">
              <a:buClr>
                <a:schemeClr val="accent1"/>
              </a:buClr>
              <a:buNone/>
            </a:pPr>
            <a:r>
              <a:rPr lang="zh-CN" altLang="en-US" b="1">
                <a:latin typeface="楷体_GB2312" pitchFamily="49" charset="-122"/>
                <a:ea typeface="新宋体" panose="02010609030101010101" charset="-122"/>
              </a:rPr>
              <a:t>消费者对其具有特殊偏好并愿意花费较多的时间和精力去购买的商品。其显著的特点是</a:t>
            </a:r>
            <a:r>
              <a:rPr lang="zh-CN" altLang="en-US" b="1" u="sng">
                <a:latin typeface="楷体_GB2312" pitchFamily="49" charset="-122"/>
                <a:ea typeface="新宋体" panose="02010609030101010101" charset="-122"/>
              </a:rPr>
              <a:t>消费者只愿意购买特定牌号的产品，不愿接受替代品。</a:t>
            </a:r>
            <a:endParaRPr lang="zh-CN" altLang="en-US" b="1" u="sng">
              <a:latin typeface="楷体_GB2312" pitchFamily="49" charset="-122"/>
              <a:ea typeface="新宋体" panose="02010609030101010101" charset="-122"/>
            </a:endParaRPr>
          </a:p>
          <a:p>
            <a:pPr eaLnBrk="1" hangingPunct="1">
              <a:buClr>
                <a:schemeClr val="accent1"/>
              </a:buClr>
            </a:pPr>
            <a:endParaRPr lang="zh-CN" altLang="en-US" u="sng">
              <a:ea typeface="新宋体" panose="02010609030101010101" charset="-122"/>
            </a:endParaRPr>
          </a:p>
        </p:txBody>
      </p:sp>
      <p:pic>
        <p:nvPicPr>
          <p:cNvPr id="2154" name="Picture 4" descr="3"/>
          <p:cNvPicPr>
            <a:picLocks noChangeAspect="1"/>
          </p:cNvPicPr>
          <p:nvPr/>
        </p:nvPicPr>
        <p:blipFill>
          <a:blip r:embed="rId1"/>
          <a:stretch>
            <a:fillRect/>
          </a:stretch>
        </p:blipFill>
        <p:spPr>
          <a:xfrm>
            <a:off x="971550" y="4362450"/>
            <a:ext cx="3333750" cy="2495550"/>
          </a:xfrm>
          <a:prstGeom prst="rect">
            <a:avLst/>
          </a:prstGeom>
          <a:noFill/>
          <a:ln w="9525">
            <a:noFill/>
          </a:ln>
        </p:spPr>
      </p:pic>
      <p:pic>
        <p:nvPicPr>
          <p:cNvPr id="2155" name="Picture 5" descr="4"/>
          <p:cNvPicPr>
            <a:picLocks noChangeAspect="1"/>
          </p:cNvPicPr>
          <p:nvPr/>
        </p:nvPicPr>
        <p:blipFill>
          <a:blip r:embed="rId2"/>
          <a:stretch>
            <a:fillRect/>
          </a:stretch>
        </p:blipFill>
        <p:spPr>
          <a:xfrm>
            <a:off x="1476375" y="4437063"/>
            <a:ext cx="3333750" cy="2420937"/>
          </a:xfrm>
          <a:prstGeom prst="rect">
            <a:avLst/>
          </a:prstGeom>
          <a:noFill/>
          <a:ln w="9525">
            <a:noFill/>
          </a:ln>
        </p:spPr>
      </p:pic>
      <p:pic>
        <p:nvPicPr>
          <p:cNvPr id="2156" name="Picture 6" descr="5"/>
          <p:cNvPicPr>
            <a:picLocks noChangeAspect="1"/>
          </p:cNvPicPr>
          <p:nvPr/>
        </p:nvPicPr>
        <p:blipFill>
          <a:blip r:embed="rId3"/>
          <a:stretch>
            <a:fillRect/>
          </a:stretch>
        </p:blipFill>
        <p:spPr>
          <a:xfrm>
            <a:off x="2484438" y="4514850"/>
            <a:ext cx="3333750" cy="2343150"/>
          </a:xfrm>
          <a:prstGeom prst="rect">
            <a:avLst/>
          </a:prstGeom>
          <a:noFill/>
          <a:ln w="9525">
            <a:noFill/>
          </a:ln>
        </p:spPr>
      </p:pic>
      <p:sp>
        <p:nvSpPr>
          <p:cNvPr id="2157" name="Rectangle 7"/>
          <p:cNvSpPr/>
          <p:nvPr/>
        </p:nvSpPr>
        <p:spPr>
          <a:xfrm>
            <a:off x="5724525" y="3933825"/>
            <a:ext cx="3097213" cy="2735263"/>
          </a:xfrm>
          <a:prstGeom prst="rect">
            <a:avLst/>
          </a:prstGeom>
          <a:noFill/>
          <a:ln w="9525">
            <a:noFill/>
          </a:ln>
        </p:spPr>
        <p:txBody>
          <a:bodyPr anchor="b"/>
          <a:p>
            <a:r>
              <a:rPr lang="zh-CN" altLang="en-US" sz="3200">
                <a:solidFill>
                  <a:srgbClr val="FF3300"/>
                </a:solidFill>
                <a:effectLst>
                  <a:outerShdw blurRad="38100" dist="38100" dir="2700000">
                    <a:srgbClr val="C0C0C0"/>
                  </a:outerShdw>
                </a:effectLst>
                <a:latin typeface="Impact" panose="020B0806030902050204" pitchFamily="34" charset="0"/>
                <a:ea typeface="新宋体" panose="02010609030101010101" charset="-122"/>
              </a:rPr>
              <a:t>古董、字画高档化妆品等。</a:t>
            </a:r>
            <a:br>
              <a:rPr lang="zh-CN" altLang="en-US" sz="3200">
                <a:solidFill>
                  <a:srgbClr val="FF3300"/>
                </a:solidFill>
                <a:effectLst>
                  <a:outerShdw blurRad="38100" dist="38100" dir="2700000">
                    <a:srgbClr val="C0C0C0"/>
                  </a:outerShdw>
                </a:effectLst>
                <a:latin typeface="Impact" panose="020B0806030902050204" pitchFamily="34" charset="0"/>
                <a:ea typeface="新宋体" panose="02010609030101010101" charset="-122"/>
              </a:rPr>
            </a:br>
            <a:r>
              <a:rPr lang="zh-CN" altLang="en-US" sz="3200">
                <a:solidFill>
                  <a:srgbClr val="FF3300"/>
                </a:solidFill>
                <a:effectLst>
                  <a:outerShdw blurRad="38100" dist="38100" dir="2700000">
                    <a:srgbClr val="C0C0C0"/>
                  </a:outerShdw>
                </a:effectLst>
                <a:latin typeface="Impact" panose="020B0806030902050204" pitchFamily="34" charset="0"/>
                <a:ea typeface="新宋体" panose="02010609030101010101" charset="-122"/>
              </a:rPr>
              <a:t>注重品牌创建，培养顾客品牌忠诚度</a:t>
            </a:r>
            <a:endParaRPr lang="zh-CN" altLang="en-US" sz="3200">
              <a:solidFill>
                <a:srgbClr val="FF3300"/>
              </a:solidFill>
              <a:effectLst>
                <a:outerShdw blurRad="38100" dist="38100" dir="2700000">
                  <a:srgbClr val="C0C0C0"/>
                </a:outerShdw>
              </a:effectLst>
              <a:latin typeface="Impact" panose="020B0806030902050204" pitchFamily="34" charset="0"/>
              <a:ea typeface="新宋体" panose="02010609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childTnLst>
                                    <p:set>
                                      <p:cBhvr additive="base">
                                        <p:cTn id="6" dur="1" fill="hold">
                                          <p:stCondLst>
                                            <p:cond delay="0"/>
                                          </p:stCondLst>
                                        </p:cTn>
                                        <p:tgtEl>
                                          <p:spTgt spid="2154"/>
                                        </p:tgtEl>
                                        <p:attrNameLst>
                                          <p:attrName>style.visibility</p:attrName>
                                        </p:attrNameLst>
                                      </p:cBhvr>
                                      <p:to>
                                        <p:strVal val="visible"/>
                                      </p:to>
                                    </p:set>
                                    <p:animEffect transition="in" filter="box(in)">
                                      <p:cBhvr additive="base">
                                        <p:cTn id="7" dur="500"/>
                                        <p:tgtEl>
                                          <p:spTgt spid="215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childTnLst>
                                    <p:set>
                                      <p:cBhvr additive="base">
                                        <p:cTn id="11" dur="1" fill="hold">
                                          <p:stCondLst>
                                            <p:cond delay="0"/>
                                          </p:stCondLst>
                                        </p:cTn>
                                        <p:tgtEl>
                                          <p:spTgt spid="2155"/>
                                        </p:tgtEl>
                                        <p:attrNameLst>
                                          <p:attrName>style.visibility</p:attrName>
                                        </p:attrNameLst>
                                      </p:cBhvr>
                                      <p:to>
                                        <p:strVal val="visible"/>
                                      </p:to>
                                    </p:set>
                                    <p:animEffect transition="in" filter="box(in)">
                                      <p:cBhvr additive="base">
                                        <p:cTn id="12" dur="500"/>
                                        <p:tgtEl>
                                          <p:spTgt spid="215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childTnLst>
                                    <p:set>
                                      <p:cBhvr additive="base">
                                        <p:cTn id="16" dur="1" fill="hold">
                                          <p:stCondLst>
                                            <p:cond delay="0"/>
                                          </p:stCondLst>
                                        </p:cTn>
                                        <p:tgtEl>
                                          <p:spTgt spid="2156"/>
                                        </p:tgtEl>
                                        <p:attrNameLst>
                                          <p:attrName>style.visibility</p:attrName>
                                        </p:attrNameLst>
                                      </p:cBhvr>
                                      <p:to>
                                        <p:strVal val="visible"/>
                                      </p:to>
                                    </p:set>
                                    <p:animEffect transition="in" filter="box(in)">
                                      <p:cBhvr additive="base">
                                        <p:cTn id="17" dur="500"/>
                                        <p:tgtEl>
                                          <p:spTgt spid="215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childTnLst>
                                    <p:set>
                                      <p:cBhvr additive="base">
                                        <p:cTn id="21" dur="1" fill="hold">
                                          <p:stCondLst>
                                            <p:cond delay="0"/>
                                          </p:stCondLst>
                                        </p:cTn>
                                        <p:tgtEl>
                                          <p:spTgt spid="2157"/>
                                        </p:tgtEl>
                                        <p:attrNameLst>
                                          <p:attrName>style.visibility</p:attrName>
                                        </p:attrNameLst>
                                      </p:cBhvr>
                                      <p:to>
                                        <p:strVal val="visible"/>
                                      </p:to>
                                    </p:set>
                                    <p:anim calcmode="lin" valueType="num">
                                      <p:cBhvr additive="base">
                                        <p:cTn id="22" dur="500" fill="hold"/>
                                        <p:tgtEl>
                                          <p:spTgt spid="2157"/>
                                        </p:tgtEl>
                                        <p:attrNameLst>
                                          <p:attrName>ppt_x</p:attrName>
                                        </p:attrNameLst>
                                      </p:cBhvr>
                                      <p:tavLst>
                                        <p:tav tm="0">
                                          <p:val>
                                            <p:strVal val="#ppt_x"/>
                                          </p:val>
                                        </p:tav>
                                        <p:tav tm="100000">
                                          <p:val>
                                            <p:strVal val="#ppt_x"/>
                                          </p:val>
                                        </p:tav>
                                      </p:tavLst>
                                    </p:anim>
                                    <p:anim calcmode="lin" valueType="num">
                                      <p:cBhvr additive="base">
                                        <p:cTn id="23" dur="500" fill="hold"/>
                                        <p:tgtEl>
                                          <p:spTgt spid="21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160" name="Rectangle 2"/>
          <p:cNvSpPr/>
          <p:nvPr>
            <p:ph type="body" idx="4294967295"/>
          </p:nvPr>
        </p:nvSpPr>
        <p:spPr/>
        <p:txBody>
          <a:bodyPr wrap="square" lIns="92075" tIns="46038" rIns="92075" bIns="46038" anchor="t"/>
          <a:p>
            <a:pPr eaLnBrk="1" hangingPunct="1">
              <a:lnSpc>
                <a:spcPct val="120000"/>
              </a:lnSpc>
              <a:buClr>
                <a:schemeClr val="accent2"/>
              </a:buClr>
            </a:pPr>
            <a:r>
              <a:rPr lang="en-US" altLang="zh-CN">
                <a:ea typeface="新宋体" panose="02010609030101010101" charset="-122"/>
              </a:rPr>
              <a:t>2</a:t>
            </a:r>
            <a:r>
              <a:rPr lang="zh-CN" altLang="en-US">
                <a:ea typeface="新宋体" panose="02010609030101010101" charset="-122"/>
              </a:rPr>
              <a:t>、根据产品的耐用性</a:t>
            </a:r>
            <a:endParaRPr lang="zh-CN" altLang="en-US">
              <a:ea typeface="新宋体" panose="02010609030101010101" charset="-122"/>
            </a:endParaRPr>
          </a:p>
          <a:p>
            <a:pPr eaLnBrk="1" hangingPunct="1">
              <a:lnSpc>
                <a:spcPct val="120000"/>
              </a:lnSpc>
              <a:buClr>
                <a:schemeClr val="accent2"/>
              </a:buClr>
              <a:buNone/>
            </a:pPr>
            <a:r>
              <a:rPr lang="zh-CN" altLang="en-US">
                <a:ea typeface="新宋体" panose="02010609030101010101" charset="-122"/>
              </a:rPr>
              <a:t>         耐用品：多次使用、使用寿命较长的商品</a:t>
            </a:r>
            <a:endParaRPr lang="zh-CN" altLang="en-US">
              <a:ea typeface="新宋体" panose="02010609030101010101" charset="-122"/>
            </a:endParaRPr>
          </a:p>
          <a:p>
            <a:pPr eaLnBrk="1" hangingPunct="1">
              <a:lnSpc>
                <a:spcPct val="120000"/>
              </a:lnSpc>
              <a:buClr>
                <a:schemeClr val="accent2"/>
              </a:buClr>
              <a:buNone/>
            </a:pPr>
            <a:r>
              <a:rPr lang="zh-CN" altLang="en-US">
                <a:ea typeface="新宋体" panose="02010609030101010101" charset="-122"/>
              </a:rPr>
              <a:t>         非耐用品：使用次数少，使用寿命比较短的商品。</a:t>
            </a:r>
            <a:endParaRPr lang="zh-CN" altLang="en-US">
              <a:ea typeface="新宋体" panose="02010609030101010101" charset="-122"/>
            </a:endParaRPr>
          </a:p>
        </p:txBody>
      </p:sp>
      <p:sp>
        <p:nvSpPr>
          <p:cNvPr id="2161" name="AutoShape 3"/>
          <p:cNvSpPr/>
          <p:nvPr/>
        </p:nvSpPr>
        <p:spPr>
          <a:xfrm>
            <a:off x="1476375" y="2852738"/>
            <a:ext cx="144463" cy="647700"/>
          </a:xfrm>
          <a:prstGeom prst="leftBrace">
            <a:avLst>
              <a:gd name="adj1" fmla="val 37362"/>
              <a:gd name="adj2" fmla="val 50000"/>
            </a:avLst>
          </a:prstGeom>
          <a:noFill/>
          <a:ln w="31750" cap="flat" cmpd="sng">
            <a:solidFill>
              <a:srgbClr val="FF0000"/>
            </a:solidFill>
            <a:prstDash val="solid"/>
            <a:headEnd type="none" w="med" len="med"/>
            <a:tailEnd type="none" w="med" len="med"/>
          </a:ln>
        </p:spPr>
        <p:txBody>
          <a:bodyPr wrap="none" anchor="ctr"/>
          <a:p>
            <a:pPr algn="ctr" eaLnBrk="0" hangingPunct="0"/>
            <a:endParaRPr lang="zh-CN" altLang="en-US" b="1">
              <a:solidFill>
                <a:srgbClr val="FF0000"/>
              </a:solidFill>
              <a:ea typeface="新宋体" panose="0201060903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164" name="Rectangle 2"/>
          <p:cNvSpPr/>
          <p:nvPr>
            <p:ph type="title" idx="4294967295"/>
          </p:nvPr>
        </p:nvSpPr>
        <p:spPr>
          <a:xfrm>
            <a:off x="1116013" y="476250"/>
            <a:ext cx="7772400" cy="1143000"/>
          </a:xfrm>
        </p:spPr>
        <p:txBody>
          <a:bodyPr wrap="square" lIns="91440" tIns="45720" rIns="91440" bIns="45720" anchor="b"/>
          <a:p>
            <a:pPr algn="ctr" eaLnBrk="1" hangingPunct="1"/>
            <a:r>
              <a:rPr lang="zh-CN" altLang="en-US">
                <a:solidFill>
                  <a:srgbClr val="000000"/>
                </a:solidFill>
                <a:ea typeface="新宋体" panose="02010609030101010101" charset="-122"/>
              </a:rPr>
              <a:t>耐用品</a:t>
            </a:r>
            <a:endParaRPr lang="zh-CN" altLang="en-US">
              <a:solidFill>
                <a:srgbClr val="000000"/>
              </a:solidFill>
              <a:ea typeface="新宋体" panose="02010609030101010101" charset="-122"/>
            </a:endParaRPr>
          </a:p>
        </p:txBody>
      </p:sp>
      <p:sp>
        <p:nvSpPr>
          <p:cNvPr id="2165" name="Rectangle 3"/>
          <p:cNvSpPr/>
          <p:nvPr>
            <p:ph type="body" idx="4294967295"/>
          </p:nvPr>
        </p:nvSpPr>
        <p:spPr>
          <a:xfrm>
            <a:off x="1116013" y="1989138"/>
            <a:ext cx="8027987" cy="4114800"/>
          </a:xfrm>
        </p:spPr>
        <p:txBody>
          <a:bodyPr wrap="square" lIns="91440" tIns="45720" rIns="91440" bIns="45720" anchor="t"/>
          <a:p>
            <a:pPr eaLnBrk="1" hangingPunct="1">
              <a:buClr>
                <a:schemeClr val="accent1"/>
              </a:buClr>
              <a:buNone/>
            </a:pPr>
            <a:r>
              <a:rPr lang="zh-CN" altLang="en-US">
                <a:ea typeface="新宋体" panose="02010609030101010101" charset="-122"/>
              </a:rPr>
              <a:t>可多次使用，使用寿命较长的商品</a:t>
            </a:r>
            <a:endParaRPr lang="zh-CN" altLang="en-US">
              <a:ea typeface="新宋体" panose="02010609030101010101" charset="-122"/>
            </a:endParaRPr>
          </a:p>
          <a:p>
            <a:pPr eaLnBrk="1" hangingPunct="1">
              <a:buClr>
                <a:schemeClr val="accent1"/>
              </a:buClr>
            </a:pPr>
            <a:r>
              <a:rPr lang="zh-CN" altLang="en-US">
                <a:ea typeface="新宋体" panose="02010609030101010101" charset="-122"/>
              </a:rPr>
              <a:t>通过技术创新，开发新产品。</a:t>
            </a:r>
            <a:endParaRPr lang="zh-CN" altLang="en-US">
              <a:ea typeface="新宋体" panose="02010609030101010101" charset="-122"/>
            </a:endParaRPr>
          </a:p>
          <a:p>
            <a:pPr eaLnBrk="1" hangingPunct="1">
              <a:buClr>
                <a:schemeClr val="accent1"/>
              </a:buClr>
            </a:pPr>
            <a:r>
              <a:rPr lang="zh-CN" altLang="en-US">
                <a:ea typeface="新宋体" panose="02010609030101010101" charset="-122"/>
              </a:rPr>
              <a:t>注重质量和售后服务。</a:t>
            </a:r>
            <a:endParaRPr lang="zh-CN" altLang="en-US">
              <a:ea typeface="新宋体" panose="0201060903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168" name="Rectangle 2"/>
          <p:cNvSpPr/>
          <p:nvPr>
            <p:ph type="title" idx="4294967295"/>
          </p:nvPr>
        </p:nvSpPr>
        <p:spPr>
          <a:xfrm>
            <a:off x="900113" y="549275"/>
            <a:ext cx="7772400" cy="1143000"/>
          </a:xfrm>
        </p:spPr>
        <p:txBody>
          <a:bodyPr wrap="square" lIns="91440" tIns="45720" rIns="91440" bIns="45720" anchor="b"/>
          <a:p>
            <a:pPr algn="ctr" eaLnBrk="1" hangingPunct="1"/>
            <a:r>
              <a:rPr lang="zh-CN" altLang="en-US">
                <a:solidFill>
                  <a:srgbClr val="000000"/>
                </a:solidFill>
                <a:ea typeface="新宋体" panose="02010609030101010101" charset="-122"/>
              </a:rPr>
              <a:t>非耐用消费品</a:t>
            </a:r>
            <a:endParaRPr lang="zh-CN" altLang="en-US">
              <a:solidFill>
                <a:srgbClr val="000000"/>
              </a:solidFill>
              <a:ea typeface="新宋体" panose="02010609030101010101" charset="-122"/>
            </a:endParaRPr>
          </a:p>
        </p:txBody>
      </p:sp>
      <p:sp>
        <p:nvSpPr>
          <p:cNvPr id="2169" name="Rectangle 3"/>
          <p:cNvSpPr/>
          <p:nvPr>
            <p:ph type="body" idx="4294967295"/>
          </p:nvPr>
        </p:nvSpPr>
        <p:spPr>
          <a:xfrm>
            <a:off x="1042988" y="2060575"/>
            <a:ext cx="7772400" cy="4114800"/>
          </a:xfrm>
        </p:spPr>
        <p:txBody>
          <a:bodyPr wrap="square" lIns="91440" tIns="45720" rIns="91440" bIns="45720" anchor="t"/>
          <a:p>
            <a:pPr eaLnBrk="1" hangingPunct="1">
              <a:buClr>
                <a:schemeClr val="accent1"/>
              </a:buClr>
              <a:buNone/>
            </a:pPr>
            <a:r>
              <a:rPr lang="zh-CN" altLang="en-US">
                <a:ea typeface="新宋体" panose="02010609030101010101" charset="-122"/>
              </a:rPr>
              <a:t>使用次数少，使用寿命短的商品</a:t>
            </a:r>
            <a:r>
              <a:rPr lang="en-US" altLang="zh-CN">
                <a:ea typeface="新宋体" panose="02010609030101010101" charset="-122"/>
              </a:rPr>
              <a:t>—</a:t>
            </a:r>
            <a:r>
              <a:rPr lang="zh-CN" altLang="en-US">
                <a:ea typeface="新宋体" panose="02010609030101010101" charset="-122"/>
              </a:rPr>
              <a:t>生活必需品。</a:t>
            </a:r>
            <a:endParaRPr lang="zh-CN" altLang="en-US">
              <a:ea typeface="新宋体" panose="02010609030101010101" charset="-122"/>
            </a:endParaRPr>
          </a:p>
          <a:p>
            <a:pPr eaLnBrk="1" hangingPunct="1">
              <a:buClr>
                <a:schemeClr val="accent1"/>
              </a:buClr>
              <a:buNone/>
            </a:pPr>
            <a:r>
              <a:rPr lang="zh-CN" altLang="en-US">
                <a:ea typeface="新宋体" panose="02010609030101010101" charset="-122"/>
              </a:rPr>
              <a:t>便设网点，覆盖销售。</a:t>
            </a:r>
            <a:endParaRPr lang="zh-CN" altLang="en-US">
              <a:ea typeface="新宋体" panose="0201060903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172" name="Rectangle 2"/>
          <p:cNvSpPr/>
          <p:nvPr>
            <p:ph type="title" idx="4294967295"/>
          </p:nvPr>
        </p:nvSpPr>
        <p:spPr>
          <a:xfrm>
            <a:off x="827088" y="533400"/>
            <a:ext cx="8316912" cy="1103313"/>
          </a:xfrm>
        </p:spPr>
        <p:txBody>
          <a:bodyPr wrap="square" lIns="91440" tIns="45720" rIns="91440" bIns="45720" anchor="b"/>
          <a:p>
            <a:pPr eaLnBrk="1" hangingPunct="1"/>
            <a:r>
              <a:rPr lang="zh-CN" altLang="en-US" b="1">
                <a:solidFill>
                  <a:srgbClr val="3366FF"/>
                </a:solidFill>
                <a:latin typeface="Times New Roman" panose="02020603050405020304" pitchFamily="18" charset="0"/>
                <a:ea typeface="新宋体" panose="02010609030101010101" charset="-122"/>
              </a:rPr>
              <a:t>　</a:t>
            </a:r>
            <a:br>
              <a:rPr lang="zh-CN" altLang="en-US" b="1">
                <a:solidFill>
                  <a:srgbClr val="3366FF"/>
                </a:solidFill>
                <a:latin typeface="Times New Roman" panose="02020603050405020304" pitchFamily="18" charset="0"/>
                <a:ea typeface="新宋体" panose="02010609030101010101" charset="-122"/>
              </a:rPr>
            </a:br>
            <a:r>
              <a:rPr lang="zh-CN" altLang="en-US" b="1">
                <a:solidFill>
                  <a:srgbClr val="FF3300"/>
                </a:solidFill>
                <a:latin typeface="Times New Roman" panose="02020603050405020304" pitchFamily="18" charset="0"/>
                <a:ea typeface="新宋体" panose="02010609030101010101" charset="-122"/>
              </a:rPr>
              <a:t>补充：</a:t>
            </a:r>
            <a:r>
              <a:rPr lang="zh-CN" altLang="en-US" sz="4000">
                <a:solidFill>
                  <a:schemeClr val="bg2"/>
                </a:solidFill>
                <a:latin typeface="楷体_GB2312" pitchFamily="49" charset="-122"/>
                <a:ea typeface="新宋体" panose="02010609030101010101" charset="-122"/>
              </a:rPr>
              <a:t>目前我国城市居民消费特点</a:t>
            </a:r>
            <a:endParaRPr lang="zh-CN" altLang="en-US" sz="4000">
              <a:solidFill>
                <a:schemeClr val="bg2"/>
              </a:solidFill>
              <a:latin typeface="楷体_GB2312" pitchFamily="49" charset="-122"/>
              <a:ea typeface="新宋体" panose="02010609030101010101" charset="-122"/>
            </a:endParaRPr>
          </a:p>
        </p:txBody>
      </p:sp>
      <p:sp>
        <p:nvSpPr>
          <p:cNvPr id="2173" name="Rectangle 3"/>
          <p:cNvSpPr/>
          <p:nvPr>
            <p:ph type="body" idx="4294967295"/>
          </p:nvPr>
        </p:nvSpPr>
        <p:spPr>
          <a:xfrm>
            <a:off x="685800" y="1905000"/>
            <a:ext cx="8458200" cy="4383088"/>
          </a:xfrm>
        </p:spPr>
        <p:txBody>
          <a:bodyPr wrap="square" lIns="91440" tIns="45720" rIns="91440" bIns="45720" anchor="t"/>
          <a:p>
            <a:pPr algn="just" eaLnBrk="1" hangingPunct="1">
              <a:buClr>
                <a:schemeClr val="accent1"/>
              </a:buClr>
              <a:buNone/>
            </a:pPr>
            <a:r>
              <a:rPr lang="zh-CN" altLang="en-US">
                <a:ea typeface="新宋体" panose="02010609030101010101" charset="-122"/>
              </a:rPr>
              <a:t>	</a:t>
            </a:r>
            <a:r>
              <a:rPr lang="zh-CN" altLang="en-US" b="1">
                <a:ea typeface="新宋体" panose="02010609030101010101" charset="-122"/>
              </a:rPr>
              <a:t>食品消费追求营养、便捷；</a:t>
            </a:r>
            <a:endParaRPr lang="zh-CN" altLang="en-US" b="1">
              <a:ea typeface="新宋体" panose="02010609030101010101" charset="-122"/>
            </a:endParaRPr>
          </a:p>
          <a:p>
            <a:pPr algn="just" eaLnBrk="1" hangingPunct="1">
              <a:buClr>
                <a:schemeClr val="accent1"/>
              </a:buClr>
            </a:pPr>
            <a:r>
              <a:rPr lang="zh-CN" altLang="en-US" b="1">
                <a:ea typeface="新宋体" panose="02010609030101010101" charset="-122"/>
              </a:rPr>
              <a:t>住房条件不断改善，水、电、燃料等消费明显增加；</a:t>
            </a:r>
            <a:endParaRPr lang="zh-CN" altLang="en-US" b="1">
              <a:ea typeface="新宋体" panose="02010609030101010101" charset="-122"/>
            </a:endParaRPr>
          </a:p>
          <a:p>
            <a:pPr algn="just" eaLnBrk="1" hangingPunct="1">
              <a:buClr>
                <a:schemeClr val="accent1"/>
              </a:buClr>
            </a:pPr>
            <a:r>
              <a:rPr lang="zh-CN" altLang="en-US" b="1">
                <a:solidFill>
                  <a:srgbClr val="FF3300"/>
                </a:solidFill>
                <a:ea typeface="新宋体" panose="02010609030101010101" charset="-122"/>
              </a:rPr>
              <a:t>交通、通信消费支出增长保持强劲势头</a:t>
            </a:r>
            <a:r>
              <a:rPr lang="zh-CN" altLang="en-US" b="1">
                <a:ea typeface="新宋体" panose="02010609030101010101" charset="-122"/>
              </a:rPr>
              <a:t>；</a:t>
            </a:r>
            <a:endParaRPr lang="zh-CN" altLang="en-US" b="1">
              <a:ea typeface="新宋体" panose="02010609030101010101" charset="-122"/>
            </a:endParaRPr>
          </a:p>
          <a:p>
            <a:pPr algn="just" eaLnBrk="1" hangingPunct="1">
              <a:buClr>
                <a:schemeClr val="accent1"/>
              </a:buClr>
            </a:pPr>
            <a:r>
              <a:rPr lang="zh-CN" altLang="en-US" b="1">
                <a:solidFill>
                  <a:srgbClr val="FF3300"/>
                </a:solidFill>
                <a:ea typeface="新宋体" panose="02010609030101010101" charset="-122"/>
              </a:rPr>
              <a:t>教育支出显著增长</a:t>
            </a:r>
            <a:r>
              <a:rPr lang="zh-CN" altLang="en-US" b="1">
                <a:ea typeface="新宋体" panose="02010609030101010101" charset="-122"/>
              </a:rPr>
              <a:t>；</a:t>
            </a:r>
            <a:endParaRPr lang="zh-CN" altLang="en-US" b="1">
              <a:ea typeface="新宋体" panose="02010609030101010101" charset="-122"/>
            </a:endParaRPr>
          </a:p>
          <a:p>
            <a:pPr algn="just" eaLnBrk="1" hangingPunct="1">
              <a:buClr>
                <a:schemeClr val="accent1"/>
              </a:buClr>
            </a:pPr>
            <a:r>
              <a:rPr lang="zh-CN" altLang="en-US" b="1">
                <a:ea typeface="新宋体" panose="02010609030101010101" charset="-122"/>
              </a:rPr>
              <a:t>各种家用电器、耐用消费品等支出开始下降。</a:t>
            </a:r>
            <a:endParaRPr lang="zh-CN" altLang="en-US" b="1">
              <a:ea typeface="新宋体" panose="02010609030101010101" charset="-122"/>
            </a:endParaRPr>
          </a:p>
        </p:txBody>
      </p:sp>
      <p:sp>
        <p:nvSpPr>
          <p:cNvPr id="2174" name="AutoShape 4"/>
          <p:cNvSpPr/>
          <p:nvPr/>
        </p:nvSpPr>
        <p:spPr>
          <a:xfrm>
            <a:off x="7391400" y="6477000"/>
            <a:ext cx="304800" cy="228600"/>
          </a:xfrm>
          <a:prstGeom prst="actionButtonBeginning">
            <a:avLst/>
          </a:prstGeom>
          <a:solidFill>
            <a:srgbClr val="2181B7"/>
          </a:solidFill>
          <a:ln w="9525" cap="flat" cmpd="sng">
            <a:solidFill>
              <a:srgbClr val="FFFFFF"/>
            </a:solidFill>
            <a:prstDash val="solid"/>
            <a:miter/>
            <a:headEnd type="none" w="med" len="med"/>
            <a:tailEnd type="none" w="med" len="med"/>
          </a:ln>
        </p:spPr>
        <p:txBody>
          <a:bodyPr wrap="none" anchor="ctr"/>
          <a:p>
            <a:pPr algn="ctr" eaLnBrk="0" hangingPunct="0"/>
            <a:endParaRPr lang="zh-CN" altLang="en-US" u="sng">
              <a:ea typeface="新宋体" panose="02010609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childTnLst>
                                    <p:set>
                                      <p:cBhvr additive="base">
                                        <p:cTn id="6" dur="1" fill="hold">
                                          <p:stCondLst>
                                            <p:cond delay="0"/>
                                          </p:stCondLst>
                                        </p:cTn>
                                        <p:tgtEl>
                                          <p:spTgt spid="2173">
                                            <p:txEl>
                                              <p:charRg st="0" end="14"/>
                                            </p:txEl>
                                          </p:spTgt>
                                        </p:tgtEl>
                                        <p:attrNameLst>
                                          <p:attrName>style.visibility</p:attrName>
                                        </p:attrNameLst>
                                      </p:cBhvr>
                                      <p:to>
                                        <p:strVal val="visible"/>
                                      </p:to>
                                    </p:set>
                                    <p:animEffect transition="in" filter="box(out)">
                                      <p:cBhvr additive="base">
                                        <p:cTn id="7" dur="500"/>
                                        <p:tgtEl>
                                          <p:spTgt spid="2173">
                                            <p:txEl>
                                              <p:charRg st="0" end="1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childTnLst>
                                    <p:set>
                                      <p:cBhvr additive="base">
                                        <p:cTn id="11" dur="1" fill="hold">
                                          <p:stCondLst>
                                            <p:cond delay="0"/>
                                          </p:stCondLst>
                                        </p:cTn>
                                        <p:tgtEl>
                                          <p:spTgt spid="2173">
                                            <p:txEl>
                                              <p:charRg st="14" end="38"/>
                                            </p:txEl>
                                          </p:spTgt>
                                        </p:tgtEl>
                                        <p:attrNameLst>
                                          <p:attrName>style.visibility</p:attrName>
                                        </p:attrNameLst>
                                      </p:cBhvr>
                                      <p:to>
                                        <p:strVal val="visible"/>
                                      </p:to>
                                    </p:set>
                                    <p:animEffect transition="in" filter="box(out)">
                                      <p:cBhvr additive="base">
                                        <p:cTn id="12" dur="500"/>
                                        <p:tgtEl>
                                          <p:spTgt spid="2173">
                                            <p:txEl>
                                              <p:charRg st="14" end="3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childTnLst>
                                    <p:set>
                                      <p:cBhvr additive="base">
                                        <p:cTn id="16" dur="1" fill="hold">
                                          <p:stCondLst>
                                            <p:cond delay="0"/>
                                          </p:stCondLst>
                                        </p:cTn>
                                        <p:tgtEl>
                                          <p:spTgt spid="2173">
                                            <p:txEl>
                                              <p:charRg st="38" end="57"/>
                                            </p:txEl>
                                          </p:spTgt>
                                        </p:tgtEl>
                                        <p:attrNameLst>
                                          <p:attrName>style.visibility</p:attrName>
                                        </p:attrNameLst>
                                      </p:cBhvr>
                                      <p:to>
                                        <p:strVal val="visible"/>
                                      </p:to>
                                    </p:set>
                                    <p:animEffect transition="in" filter="box(out)">
                                      <p:cBhvr additive="base">
                                        <p:cTn id="17" dur="500"/>
                                        <p:tgtEl>
                                          <p:spTgt spid="2173">
                                            <p:txEl>
                                              <p:charRg st="38" end="5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childTnLst>
                                    <p:set>
                                      <p:cBhvr additive="base">
                                        <p:cTn id="21" dur="1" fill="hold">
                                          <p:stCondLst>
                                            <p:cond delay="0"/>
                                          </p:stCondLst>
                                        </p:cTn>
                                        <p:tgtEl>
                                          <p:spTgt spid="2173">
                                            <p:txEl>
                                              <p:charRg st="57" end="67"/>
                                            </p:txEl>
                                          </p:spTgt>
                                        </p:tgtEl>
                                        <p:attrNameLst>
                                          <p:attrName>style.visibility</p:attrName>
                                        </p:attrNameLst>
                                      </p:cBhvr>
                                      <p:to>
                                        <p:strVal val="visible"/>
                                      </p:to>
                                    </p:set>
                                    <p:animEffect transition="in" filter="box(out)">
                                      <p:cBhvr additive="base">
                                        <p:cTn id="22" dur="500"/>
                                        <p:tgtEl>
                                          <p:spTgt spid="2173">
                                            <p:txEl>
                                              <p:charRg st="57" end="6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childTnLst>
                                    <p:set>
                                      <p:cBhvr additive="base">
                                        <p:cTn id="26" dur="1" fill="hold">
                                          <p:stCondLst>
                                            <p:cond delay="0"/>
                                          </p:stCondLst>
                                        </p:cTn>
                                        <p:tgtEl>
                                          <p:spTgt spid="2173">
                                            <p:txEl>
                                              <p:charRg st="67" end="88"/>
                                            </p:txEl>
                                          </p:spTgt>
                                        </p:tgtEl>
                                        <p:attrNameLst>
                                          <p:attrName>style.visibility</p:attrName>
                                        </p:attrNameLst>
                                      </p:cBhvr>
                                      <p:to>
                                        <p:strVal val="visible"/>
                                      </p:to>
                                    </p:set>
                                    <p:animEffect transition="in" filter="box(out)">
                                      <p:cBhvr additive="base">
                                        <p:cTn id="27" dur="500"/>
                                        <p:tgtEl>
                                          <p:spTgt spid="2173">
                                            <p:txEl>
                                              <p:charRg st="67" end="8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3" grpId="0" animBg="1"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177" name="标题 1"/>
          <p:cNvSpPr/>
          <p:nvPr>
            <p:ph type="title" idx="4294967295"/>
          </p:nvPr>
        </p:nvSpPr>
        <p:spPr/>
        <p:txBody>
          <a:bodyPr wrap="square" lIns="92075" tIns="46038" rIns="92075" bIns="46038" anchor="ctr"/>
          <a:p>
            <a:pPr eaLnBrk="1" hangingPunct="1"/>
            <a:r>
              <a:rPr lang="zh-CN" altLang="en-US">
                <a:effectLst>
                  <a:outerShdw blurRad="38100" dist="38100" dir="2700000">
                    <a:srgbClr val="C0C0C0"/>
                  </a:outerShdw>
                </a:effectLst>
                <a:latin typeface="楷体_GB2312" pitchFamily="49" charset="-122"/>
                <a:ea typeface="新宋体" panose="02010609030101010101" charset="-122"/>
              </a:rPr>
              <a:t>三、消费者购买行为类型（</a:t>
            </a:r>
            <a:r>
              <a:rPr lang="en-US" altLang="zh-CN">
                <a:effectLst>
                  <a:outerShdw blurRad="38100" dist="38100" dir="2700000">
                    <a:srgbClr val="C0C0C0"/>
                  </a:outerShdw>
                </a:effectLst>
                <a:latin typeface="楷体_GB2312" pitchFamily="49" charset="-122"/>
                <a:ea typeface="新宋体" panose="02010609030101010101" charset="-122"/>
              </a:rPr>
              <a:t>1/2</a:t>
            </a:r>
            <a:r>
              <a:rPr lang="zh-CN" altLang="en-US">
                <a:effectLst>
                  <a:outerShdw blurRad="38100" dist="38100" dir="2700000">
                    <a:srgbClr val="C0C0C0"/>
                  </a:outerShdw>
                </a:effectLst>
                <a:latin typeface="楷体_GB2312" pitchFamily="49" charset="-122"/>
                <a:ea typeface="新宋体" panose="02010609030101010101" charset="-122"/>
              </a:rPr>
              <a:t>）</a:t>
            </a:r>
            <a:endParaRPr lang="zh-CN" altLang="en-US">
              <a:effectLst>
                <a:outerShdw blurRad="38100" dist="38100" dir="2700000">
                  <a:srgbClr val="C0C0C0"/>
                </a:outerShdw>
              </a:effectLst>
              <a:latin typeface="楷体_GB2312" pitchFamily="49" charset="-122"/>
              <a:ea typeface="新宋体" panose="02010609030101010101" charset="-122"/>
            </a:endParaRPr>
          </a:p>
        </p:txBody>
      </p:sp>
      <p:sp>
        <p:nvSpPr>
          <p:cNvPr id="2178" name="内容占位符 2"/>
          <p:cNvSpPr/>
          <p:nvPr>
            <p:ph idx="4294967295"/>
          </p:nvPr>
        </p:nvSpPr>
        <p:spPr>
          <a:xfrm>
            <a:off x="684213" y="1628775"/>
            <a:ext cx="7772400" cy="1047750"/>
          </a:xfrm>
        </p:spPr>
        <p:txBody>
          <a:bodyPr wrap="square" lIns="92075" tIns="46038" rIns="92075" bIns="46038" anchor="t"/>
          <a:p>
            <a:pPr eaLnBrk="1" hangingPunct="1">
              <a:lnSpc>
                <a:spcPts val="3200"/>
              </a:lnSpc>
              <a:buClr>
                <a:schemeClr val="accent2"/>
              </a:buClr>
            </a:pPr>
            <a:r>
              <a:rPr lang="zh-CN" altLang="en-US" sz="2400">
                <a:latin typeface="楷体_GB2312" pitchFamily="49" charset="-122"/>
                <a:ea typeface="新宋体" panose="02010609030101010101" charset="-122"/>
              </a:rPr>
              <a:t>消费者购买决策随其购买决策类型的不同而变化，较为复杂的和花钱多的决策往往凝结着购买者的反复权衡，而且还包含许多购买决策的参与者。</a:t>
            </a:r>
            <a:endParaRPr lang="zh-CN" altLang="en-US">
              <a:solidFill>
                <a:schemeClr val="folHlink"/>
              </a:solidFill>
              <a:latin typeface="楷体_GB2312" pitchFamily="49" charset="-122"/>
              <a:ea typeface="新宋体" panose="02010609030101010101" charset="-122"/>
            </a:endParaRPr>
          </a:p>
        </p:txBody>
      </p:sp>
      <p:sp>
        <p:nvSpPr>
          <p:cNvPr id="2179" name="日期占位符 3"/>
          <p:cNvSpPr/>
          <p:nvPr/>
        </p:nvSpPr>
        <p:spPr>
          <a:xfrm>
            <a:off x="457200" y="6408738"/>
            <a:ext cx="2133600" cy="476250"/>
          </a:xfrm>
          <a:prstGeom prst="rect">
            <a:avLst/>
          </a:prstGeom>
          <a:noFill/>
          <a:ln w="9525">
            <a:noFill/>
          </a:ln>
        </p:spPr>
        <p:txBody>
          <a:bodyPr anchor="b"/>
          <a:p>
            <a:endParaRPr lang="zh-CN" altLang="en-US" sz="1400" b="1">
              <a:latin typeface="Arial" panose="020B0604020202020204" pitchFamily="34" charset="0"/>
              <a:ea typeface="新宋体" panose="02010609030101010101" charset="-122"/>
            </a:endParaRPr>
          </a:p>
        </p:txBody>
      </p:sp>
      <p:sp>
        <p:nvSpPr>
          <p:cNvPr id="2180" name="灯片编号占位符 4"/>
          <p:cNvSpPr/>
          <p:nvPr/>
        </p:nvSpPr>
        <p:spPr>
          <a:xfrm>
            <a:off x="6553200" y="6381750"/>
            <a:ext cx="2133600" cy="476250"/>
          </a:xfrm>
          <a:prstGeom prst="rect">
            <a:avLst/>
          </a:prstGeom>
          <a:noFill/>
          <a:ln w="9525">
            <a:noFill/>
          </a:ln>
        </p:spPr>
        <p:txBody>
          <a:bodyPr anchor="b"/>
          <a:p>
            <a:pPr algn="r">
              <a:buClrTx/>
              <a:buSzPct val="100000"/>
              <a:buFont typeface="Times New Roman" panose="02020603050405020304" pitchFamily="18" charset="0"/>
            </a:pPr>
            <a:fld id="{9A0DB2DC-4C9A-4742-B13C-FB6460FD3503}" type="slidenum">
              <a:rPr lang="zh-CN" altLang="en-US" sz="1400" b="1">
                <a:latin typeface="楷体_GB2312" pitchFamily="49" charset="-122"/>
                <a:ea typeface="新宋体" panose="02010609030101010101" charset="-122"/>
              </a:rPr>
            </a:fld>
            <a:endParaRPr lang="zh-CN" altLang="en-US" sz="1400" b="1">
              <a:latin typeface="楷体_GB2312" pitchFamily="49" charset="-122"/>
              <a:ea typeface="新宋体" panose="02010609030101010101" charset="-122"/>
            </a:endParaRPr>
          </a:p>
        </p:txBody>
      </p:sp>
      <p:sp>
        <p:nvSpPr>
          <p:cNvPr id="2181" name="页脚占位符 5"/>
          <p:cNvSpPr/>
          <p:nvPr/>
        </p:nvSpPr>
        <p:spPr>
          <a:xfrm>
            <a:off x="3124200" y="6408738"/>
            <a:ext cx="2895600" cy="476250"/>
          </a:xfrm>
          <a:prstGeom prst="rect">
            <a:avLst/>
          </a:prstGeom>
          <a:noFill/>
          <a:ln w="9525">
            <a:noFill/>
          </a:ln>
        </p:spPr>
        <p:txBody>
          <a:bodyPr anchor="b"/>
          <a:p>
            <a:pPr algn="ctr"/>
            <a:r>
              <a:rPr lang="zh-CN" altLang="en-US" sz="1400" b="1">
                <a:latin typeface="Arial" panose="020B0604020202020204" pitchFamily="34" charset="0"/>
                <a:ea typeface="新宋体" panose="02010609030101010101" charset="-122"/>
              </a:rPr>
              <a:t>市场营销学</a:t>
            </a:r>
            <a:endParaRPr lang="zh-CN" altLang="en-US" sz="1400" b="1">
              <a:latin typeface="Arial" panose="020B0604020202020204" pitchFamily="34" charset="0"/>
              <a:ea typeface="新宋体" panose="02010609030101010101" charset="-122"/>
            </a:endParaRPr>
          </a:p>
        </p:txBody>
      </p:sp>
      <p:graphicFrame>
        <p:nvGraphicFramePr>
          <p:cNvPr id="2182" name="表格 2181"/>
          <p:cNvGraphicFramePr/>
          <p:nvPr/>
        </p:nvGraphicFramePr>
        <p:xfrm>
          <a:off x="2124075" y="3284538"/>
          <a:ext cx="5761038" cy="2403475"/>
        </p:xfrm>
        <a:graphic>
          <a:graphicData uri="http://schemas.openxmlformats.org/drawingml/2006/table">
            <a:tbl>
              <a:tblPr/>
              <a:tblGrid>
                <a:gridCol w="2689225"/>
                <a:gridCol w="3071813"/>
              </a:tblGrid>
              <a:tr h="1223963">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spcBef>
                          <a:spcPct val="20000"/>
                        </a:spcBef>
                        <a:buClr>
                          <a:schemeClr val="hlink"/>
                        </a:buClr>
                        <a:buSzPct val="80000"/>
                        <a:buFont typeface="Wingdings" panose="05000000000000000000" pitchFamily="2" charset="2"/>
                        <a:buNone/>
                      </a:pPr>
                      <a:r>
                        <a:rPr lang="zh-CN" altLang="en-US" b="1">
                          <a:solidFill>
                            <a:schemeClr val="folHlink"/>
                          </a:solidFill>
                          <a:latin typeface="楷体_GB2312" pitchFamily="49" charset="-122"/>
                          <a:ea typeface="新宋体" panose="02010609030101010101" charset="-122"/>
                        </a:rPr>
                        <a:t>复杂的购买行为</a:t>
                      </a:r>
                      <a:endParaRPr lang="zh-CN" altLang="en-US" b="1">
                        <a:solidFill>
                          <a:schemeClr val="folHlink"/>
                        </a:solidFill>
                        <a:latin typeface="楷体_GB2312" pitchFamily="49" charset="-122"/>
                        <a:ea typeface="新宋体" panose="02010609030101010101" charset="-122"/>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blipFill rotWithShape="0">
                      <a:blip r:embed="rId1"/>
                    </a:blip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spcBef>
                          <a:spcPct val="20000"/>
                        </a:spcBef>
                        <a:buClr>
                          <a:schemeClr val="hlink"/>
                        </a:buClr>
                        <a:buSzPct val="80000"/>
                        <a:buFont typeface="Wingdings" panose="05000000000000000000" pitchFamily="2" charset="2"/>
                        <a:buNone/>
                      </a:pPr>
                      <a:r>
                        <a:rPr lang="zh-CN" altLang="en-US" b="1">
                          <a:solidFill>
                            <a:schemeClr val="folHlink"/>
                          </a:solidFill>
                          <a:latin typeface="楷体_GB2312" pitchFamily="49" charset="-122"/>
                          <a:ea typeface="新宋体" panose="02010609030101010101" charset="-122"/>
                        </a:rPr>
                        <a:t>寻求多样型购买行为</a:t>
                      </a:r>
                      <a:endParaRPr lang="zh-CN" altLang="en-US" b="1">
                        <a:solidFill>
                          <a:schemeClr val="folHlink"/>
                        </a:solidFill>
                        <a:latin typeface="楷体_GB2312" pitchFamily="49" charset="-122"/>
                        <a:ea typeface="新宋体" panose="02010609030101010101" charset="-122"/>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blipFill rotWithShape="0">
                      <a:blip r:embed="rId1"/>
                    </a:blipFill>
                  </a:tcPr>
                </a:tc>
              </a:tr>
              <a:tr h="1179512">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l" eaLnBrk="1" hangingPunct="1">
                        <a:lnSpc>
                          <a:spcPts val="3200"/>
                        </a:lnSpc>
                        <a:spcBef>
                          <a:spcPct val="20000"/>
                        </a:spcBef>
                        <a:buClr>
                          <a:schemeClr val="accent2"/>
                        </a:buClr>
                        <a:buSzPct val="80000"/>
                        <a:buFont typeface="Wingdings" panose="05000000000000000000" pitchFamily="2" charset="2"/>
                        <a:buNone/>
                      </a:pPr>
                      <a:r>
                        <a:rPr lang="zh-CN" altLang="en-US" b="1">
                          <a:solidFill>
                            <a:schemeClr val="folHlink"/>
                          </a:solidFill>
                          <a:latin typeface="楷体_GB2312" pitchFamily="49" charset="-122"/>
                          <a:ea typeface="新宋体" panose="02010609030101010101" charset="-122"/>
                        </a:rPr>
                        <a:t>减少失调购买行为</a:t>
                      </a:r>
                      <a:endParaRPr lang="zh-CN" altLang="en-US" b="1">
                        <a:solidFill>
                          <a:schemeClr val="folHlink"/>
                        </a:solidFill>
                        <a:latin typeface="楷体_GB2312" pitchFamily="49" charset="-122"/>
                        <a:ea typeface="新宋体" panose="02010609030101010101" charset="-122"/>
                      </a:endParaRPr>
                    </a:p>
                    <a:p>
                      <a:pPr marL="0" lvl="0" indent="0" algn="ctr" eaLnBrk="1" hangingPunct="1">
                        <a:spcBef>
                          <a:spcPct val="20000"/>
                        </a:spcBef>
                        <a:buClr>
                          <a:schemeClr val="hlink"/>
                        </a:buClr>
                        <a:buSzPct val="80000"/>
                        <a:buFont typeface="Wingdings" panose="05000000000000000000" pitchFamily="2" charset="2"/>
                        <a:buNone/>
                      </a:pPr>
                      <a:endParaRPr lang="zh-CN" altLang="en-US" b="1">
                        <a:solidFill>
                          <a:schemeClr val="folHlink"/>
                        </a:solidFill>
                        <a:latin typeface="楷体_GB2312" pitchFamily="49" charset="-122"/>
                        <a:ea typeface="新宋体" panose="02010609030101010101" charset="-122"/>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blipFill rotWithShape="0">
                      <a:blip r:embed="rId1"/>
                    </a:blip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spcBef>
                          <a:spcPct val="20000"/>
                        </a:spcBef>
                        <a:buClr>
                          <a:schemeClr val="hlink"/>
                        </a:buClr>
                        <a:buSzPct val="80000"/>
                        <a:buFont typeface="Wingdings" panose="05000000000000000000" pitchFamily="2" charset="2"/>
                        <a:buNone/>
                      </a:pPr>
                      <a:r>
                        <a:rPr lang="zh-CN" altLang="en-US" b="1">
                          <a:solidFill>
                            <a:schemeClr val="folHlink"/>
                          </a:solidFill>
                          <a:latin typeface="楷体_GB2312" pitchFamily="49" charset="-122"/>
                          <a:ea typeface="新宋体" panose="02010609030101010101" charset="-122"/>
                        </a:rPr>
                        <a:t>习惯性的购买行为</a:t>
                      </a:r>
                      <a:endParaRPr lang="zh-CN" altLang="en-US" b="1">
                        <a:solidFill>
                          <a:schemeClr val="folHlink"/>
                        </a:solidFill>
                        <a:latin typeface="楷体_GB2312" pitchFamily="49" charset="-122"/>
                        <a:ea typeface="新宋体" panose="02010609030101010101" charset="-122"/>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blipFill rotWithShape="0">
                      <a:blip r:embed="rId1"/>
                    </a:blipFill>
                  </a:tcPr>
                </a:tc>
              </a:tr>
            </a:tbl>
          </a:graphicData>
        </a:graphic>
      </p:graphicFrame>
      <p:sp>
        <p:nvSpPr>
          <p:cNvPr id="2193" name="Text Box 16"/>
          <p:cNvSpPr/>
          <p:nvPr/>
        </p:nvSpPr>
        <p:spPr>
          <a:xfrm>
            <a:off x="2484438" y="5589588"/>
            <a:ext cx="4933950" cy="823912"/>
          </a:xfrm>
          <a:prstGeom prst="rect">
            <a:avLst/>
          </a:prstGeom>
          <a:noFill/>
          <a:ln w="9525">
            <a:noFill/>
          </a:ln>
        </p:spPr>
        <p:txBody>
          <a:bodyPr>
            <a:spAutoFit/>
          </a:bodyPr>
          <a:p>
            <a:pPr algn="ctr"/>
            <a:r>
              <a:rPr lang="zh-CN" altLang="en-US" b="1">
                <a:latin typeface="楷体_GB2312" pitchFamily="49" charset="-122"/>
                <a:ea typeface="新宋体" panose="02010609030101010101" charset="-122"/>
              </a:rPr>
              <a:t>高                          低</a:t>
            </a:r>
            <a:endParaRPr lang="zh-CN" altLang="en-US" b="1">
              <a:latin typeface="楷体_GB2312" pitchFamily="49" charset="-122"/>
              <a:ea typeface="新宋体" panose="02010609030101010101" charset="-122"/>
            </a:endParaRPr>
          </a:p>
          <a:p>
            <a:pPr algn="ctr"/>
            <a:r>
              <a:rPr lang="zh-CN" altLang="en-US" b="1">
                <a:latin typeface="楷体_GB2312" pitchFamily="49" charset="-122"/>
                <a:ea typeface="新宋体" panose="02010609030101010101" charset="-122"/>
              </a:rPr>
              <a:t>购买参与程度</a:t>
            </a:r>
            <a:endParaRPr lang="zh-CN" altLang="en-US" b="1">
              <a:latin typeface="楷体_GB2312" pitchFamily="49" charset="-122"/>
              <a:ea typeface="新宋体" panose="02010609030101010101" charset="-122"/>
            </a:endParaRPr>
          </a:p>
        </p:txBody>
      </p:sp>
      <p:sp>
        <p:nvSpPr>
          <p:cNvPr id="2194" name="Text Box 17"/>
          <p:cNvSpPr/>
          <p:nvPr/>
        </p:nvSpPr>
        <p:spPr>
          <a:xfrm>
            <a:off x="900113" y="3213100"/>
            <a:ext cx="1292225" cy="2305050"/>
          </a:xfrm>
          <a:prstGeom prst="rect">
            <a:avLst/>
          </a:prstGeom>
          <a:noFill/>
          <a:ln w="9525">
            <a:noFill/>
          </a:ln>
        </p:spPr>
        <p:txBody>
          <a:bodyPr vert="eaVert"/>
          <a:p>
            <a:pPr algn="ctr"/>
            <a:r>
              <a:rPr lang="zh-CN" altLang="en-US" b="1">
                <a:latin typeface="楷体_GB2312" pitchFamily="49" charset="-122"/>
                <a:ea typeface="新宋体" panose="02010609030101010101" charset="-122"/>
              </a:rPr>
              <a:t>大        小</a:t>
            </a:r>
            <a:endParaRPr lang="zh-CN" altLang="en-US" b="1">
              <a:latin typeface="楷体_GB2312" pitchFamily="49" charset="-122"/>
              <a:ea typeface="新宋体" panose="02010609030101010101" charset="-122"/>
            </a:endParaRPr>
          </a:p>
          <a:p>
            <a:endParaRPr lang="zh-CN" altLang="en-US" sz="1200" b="1">
              <a:solidFill>
                <a:srgbClr val="FFFF00"/>
              </a:solidFill>
              <a:latin typeface="楷体_GB2312" pitchFamily="49" charset="-122"/>
              <a:ea typeface="新宋体" panose="02010609030101010101" charset="-122"/>
            </a:endParaRPr>
          </a:p>
          <a:p>
            <a:pPr algn="ctr"/>
            <a:r>
              <a:rPr lang="zh-CN" altLang="en-US" b="1">
                <a:latin typeface="楷体_GB2312" pitchFamily="49" charset="-122"/>
                <a:ea typeface="新宋体" panose="02010609030101010101" charset="-122"/>
              </a:rPr>
              <a:t>品牌差异程度</a:t>
            </a:r>
            <a:endParaRPr lang="zh-CN" altLang="en-US" b="1">
              <a:latin typeface="楷体_GB2312" pitchFamily="49" charset="-122"/>
              <a:ea typeface="新宋体" panose="02010609030101010101" charset="-122"/>
            </a:endParaRPr>
          </a:p>
        </p:txBody>
      </p:sp>
      <p:sp>
        <p:nvSpPr>
          <p:cNvPr id="2195" name="Text Box 18"/>
          <p:cNvSpPr/>
          <p:nvPr/>
        </p:nvSpPr>
        <p:spPr>
          <a:xfrm>
            <a:off x="3348038" y="2852738"/>
            <a:ext cx="3667125" cy="457200"/>
          </a:xfrm>
          <a:prstGeom prst="rect">
            <a:avLst/>
          </a:prstGeom>
          <a:noFill/>
          <a:ln w="9525">
            <a:noFill/>
          </a:ln>
        </p:spPr>
        <p:txBody>
          <a:bodyPr wrap="none">
            <a:spAutoFit/>
          </a:bodyPr>
          <a:p>
            <a:r>
              <a:rPr lang="zh-CN" altLang="en-US" b="1">
                <a:latin typeface="楷体_GB2312" pitchFamily="49" charset="-122"/>
                <a:ea typeface="新宋体" panose="02010609030101010101" charset="-122"/>
              </a:rPr>
              <a:t>图</a:t>
            </a:r>
            <a:r>
              <a:rPr lang="en-US" altLang="zh-CN" b="1">
                <a:latin typeface="楷体_GB2312" pitchFamily="49" charset="-122"/>
                <a:ea typeface="新宋体" panose="02010609030101010101" charset="-122"/>
              </a:rPr>
              <a:t>3</a:t>
            </a:r>
            <a:r>
              <a:rPr lang="zh-CN" altLang="en-US" b="1">
                <a:latin typeface="楷体_GB2312" pitchFamily="49" charset="-122"/>
                <a:ea typeface="新宋体" panose="02010609030101010101" charset="-122"/>
              </a:rPr>
              <a:t>、购买行为的</a:t>
            </a:r>
            <a:r>
              <a:rPr lang="en-US" altLang="zh-CN" b="1">
                <a:latin typeface="楷体_GB2312" pitchFamily="49" charset="-122"/>
                <a:ea typeface="新宋体" panose="02010609030101010101" charset="-122"/>
              </a:rPr>
              <a:t>4</a:t>
            </a:r>
            <a:r>
              <a:rPr lang="zh-CN" altLang="en-US" b="1">
                <a:latin typeface="楷体_GB2312" pitchFamily="49" charset="-122"/>
                <a:ea typeface="新宋体" panose="02010609030101010101" charset="-122"/>
              </a:rPr>
              <a:t>种类型</a:t>
            </a:r>
            <a:r>
              <a:rPr lang="zh-CN" altLang="en-US" sz="2000" b="1">
                <a:latin typeface="楷体_GB2312" pitchFamily="49" charset="-122"/>
                <a:ea typeface="新宋体" panose="02010609030101010101" charset="-122"/>
              </a:rPr>
              <a:t> </a:t>
            </a:r>
            <a:endParaRPr lang="zh-CN" altLang="en-US" sz="2000" b="1">
              <a:latin typeface="楷体_GB2312" pitchFamily="49" charset="-122"/>
              <a:ea typeface="新宋体" panose="02010609030101010101" charset="-122"/>
            </a:endParaRPr>
          </a:p>
        </p:txBody>
      </p:sp>
    </p:spTree>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198" name="Rectangle 2"/>
          <p:cNvSpPr/>
          <p:nvPr/>
        </p:nvSpPr>
        <p:spPr>
          <a:xfrm>
            <a:off x="900113" y="3141663"/>
            <a:ext cx="7848600" cy="1800225"/>
          </a:xfrm>
          <a:prstGeom prst="rect">
            <a:avLst/>
          </a:prstGeom>
          <a:solidFill>
            <a:srgbClr val="FFFFFF"/>
          </a:solidFill>
          <a:ln w="9525" cap="flat" cmpd="sng">
            <a:solidFill>
              <a:srgbClr val="000000"/>
            </a:solidFill>
            <a:prstDash val="solid"/>
            <a:miter/>
            <a:headEnd type="none" w="med" len="med"/>
            <a:tailEnd type="none" w="med" len="med"/>
          </a:ln>
        </p:spPr>
        <p:txBody>
          <a:bodyPr wrap="none" anchor="ctr"/>
          <a:p>
            <a:pPr algn="ctr" eaLnBrk="0" hangingPunct="0"/>
            <a:endParaRPr>
              <a:ea typeface="新宋体" panose="02010609030101010101" charset="-122"/>
            </a:endParaRPr>
          </a:p>
        </p:txBody>
      </p:sp>
      <p:sp>
        <p:nvSpPr>
          <p:cNvPr id="2199" name="Rectangle 3"/>
          <p:cNvSpPr/>
          <p:nvPr>
            <p:ph type="title" idx="4294967295"/>
          </p:nvPr>
        </p:nvSpPr>
        <p:spPr>
          <a:xfrm>
            <a:off x="1187450" y="188913"/>
            <a:ext cx="7705725" cy="1371600"/>
          </a:xfrm>
        </p:spPr>
        <p:txBody>
          <a:bodyPr wrap="square" lIns="91440" tIns="45720" rIns="91440" bIns="45720" anchor="b"/>
          <a:p>
            <a:pPr algn="ctr" eaLnBrk="1" hangingPunct="1"/>
            <a:r>
              <a:rPr lang="zh-TW" altLang="en-US" b="1">
                <a:solidFill>
                  <a:schemeClr val="bg2"/>
                </a:solidFill>
                <a:latin typeface="宋体" panose="02010600030101010101" pitchFamily="2" charset="-122"/>
                <a:ea typeface="新宋体" panose="02010609030101010101" charset="-122"/>
              </a:rPr>
              <a:t>复杂的购买行为</a:t>
            </a:r>
            <a:endParaRPr lang="zh-TW" altLang="en-US" b="1">
              <a:solidFill>
                <a:schemeClr val="bg2"/>
              </a:solidFill>
              <a:latin typeface="宋体" panose="02010600030101010101" pitchFamily="2" charset="-122"/>
              <a:ea typeface="新宋体" panose="02010609030101010101" charset="-122"/>
            </a:endParaRPr>
          </a:p>
        </p:txBody>
      </p:sp>
      <p:sp>
        <p:nvSpPr>
          <p:cNvPr id="2200" name="Rectangle 4"/>
          <p:cNvSpPr/>
          <p:nvPr>
            <p:ph type="body" idx="4294967295"/>
          </p:nvPr>
        </p:nvSpPr>
        <p:spPr>
          <a:xfrm>
            <a:off x="914400" y="2060575"/>
            <a:ext cx="7848600" cy="4797425"/>
          </a:xfrm>
          <a:ln>
            <a:solidFill>
              <a:srgbClr val="000000"/>
            </a:solidFill>
            <a:miter/>
          </a:ln>
        </p:spPr>
        <p:txBody>
          <a:bodyPr wrap="square" lIns="91440" tIns="45720" rIns="91440" bIns="45720" anchor="t"/>
          <a:p>
            <a:pPr algn="just" eaLnBrk="1" hangingPunct="1">
              <a:buClr>
                <a:schemeClr val="accent1"/>
              </a:buClr>
            </a:pPr>
            <a:r>
              <a:rPr lang="zh-CN" altLang="en-US">
                <a:latin typeface="宋体" panose="02010600030101010101" pitchFamily="2" charset="-122"/>
                <a:ea typeface="新宋体" panose="02010609030101010101" charset="-122"/>
              </a:rPr>
              <a:t>商品品牌差异较大，价值较高，消费者参与度较高。如大宗家具或住房等耐用消费品。</a:t>
            </a:r>
            <a:endParaRPr lang="zh-CN" altLang="en-US">
              <a:latin typeface="宋体" panose="02010600030101010101" pitchFamily="2" charset="-122"/>
              <a:ea typeface="新宋体" panose="02010609030101010101" charset="-122"/>
            </a:endParaRPr>
          </a:p>
          <a:p>
            <a:pPr algn="just" eaLnBrk="1" hangingPunct="1">
              <a:buClr>
                <a:schemeClr val="accent1"/>
              </a:buClr>
            </a:pPr>
            <a:r>
              <a:rPr lang="zh-CN" altLang="en-US">
                <a:solidFill>
                  <a:srgbClr val="FF3300"/>
                </a:solidFill>
                <a:latin typeface="宋体" panose="02010600030101010101" pitchFamily="2" charset="-122"/>
                <a:ea typeface="新宋体" panose="02010609030101010101" charset="-122"/>
              </a:rPr>
              <a:t>消费特点</a:t>
            </a:r>
            <a:r>
              <a:rPr lang="zh-CN" altLang="en-US">
                <a:latin typeface="宋体" panose="02010600030101010101" pitchFamily="2" charset="-122"/>
                <a:ea typeface="新宋体" panose="02010609030101010101" charset="-122"/>
              </a:rPr>
              <a:t>：</a:t>
            </a:r>
            <a:endParaRPr lang="zh-CN" altLang="en-US">
              <a:latin typeface="宋体" panose="02010600030101010101" pitchFamily="2" charset="-122"/>
              <a:ea typeface="新宋体" panose="02010609030101010101" charset="-122"/>
            </a:endParaRPr>
          </a:p>
          <a:p>
            <a:pPr lvl="1" algn="just" eaLnBrk="1" hangingPunct="1">
              <a:buClr>
                <a:schemeClr val="accent2"/>
              </a:buClr>
            </a:pPr>
            <a:r>
              <a:rPr lang="zh-TW" altLang="en-US" sz="2400">
                <a:latin typeface="宋体" panose="02010600030101010101" pitchFamily="2" charset="-122"/>
                <a:ea typeface="新宋体" panose="02010609030101010101" charset="-122"/>
              </a:rPr>
              <a:t>广泛搜集各种相关信息</a:t>
            </a:r>
            <a:r>
              <a:rPr lang="zh-TW" altLang="en-US" sz="2400">
                <a:latin typeface="Times New Roman" panose="02020603050405020304" pitchFamily="18" charset="0"/>
                <a:ea typeface="新宋体" panose="02010609030101010101" charset="-122"/>
              </a:rPr>
              <a:t>,</a:t>
            </a:r>
            <a:r>
              <a:rPr lang="zh-TW" altLang="en-US" sz="2400">
                <a:latin typeface="宋体" panose="02010600030101010101" pitchFamily="2" charset="-122"/>
                <a:ea typeface="新宋体" panose="02010609030101010101" charset="-122"/>
              </a:rPr>
              <a:t>对可供选择的产品进行全面评估</a:t>
            </a:r>
            <a:endParaRPr lang="zh-TW" altLang="en-US" sz="2400">
              <a:latin typeface="宋体" panose="02010600030101010101" pitchFamily="2" charset="-122"/>
              <a:ea typeface="新宋体" panose="02010609030101010101" charset="-122"/>
            </a:endParaRPr>
          </a:p>
          <a:p>
            <a:pPr lvl="1" algn="just" eaLnBrk="1" hangingPunct="1">
              <a:buClr>
                <a:schemeClr val="accent2"/>
              </a:buClr>
            </a:pPr>
            <a:r>
              <a:rPr lang="zh-TW" altLang="en-US" sz="2400">
                <a:latin typeface="宋体" panose="02010600030101010101" pitchFamily="2" charset="-122"/>
                <a:ea typeface="新宋体" panose="02010609030101010101" charset="-122"/>
              </a:rPr>
              <a:t>建立品牌信念</a:t>
            </a:r>
            <a:r>
              <a:rPr lang="zh-TW" altLang="en-US" sz="2400">
                <a:latin typeface="Times New Roman" panose="02020603050405020304" pitchFamily="18" charset="0"/>
                <a:ea typeface="新宋体" panose="02010609030101010101" charset="-122"/>
              </a:rPr>
              <a:t>,</a:t>
            </a:r>
            <a:r>
              <a:rPr lang="zh-TW" altLang="en-US" sz="2400">
                <a:latin typeface="宋体" panose="02010600030101010101" pitchFamily="2" charset="-122"/>
                <a:ea typeface="新宋体" panose="02010609030101010101" charset="-122"/>
              </a:rPr>
              <a:t>形成对各个品牌的态度</a:t>
            </a:r>
            <a:r>
              <a:rPr lang="zh-TW" altLang="en-US" sz="2400">
                <a:latin typeface="Times New Roman" panose="02020603050405020304" pitchFamily="18" charset="0"/>
                <a:ea typeface="新宋体" panose="02010609030101010101" charset="-122"/>
              </a:rPr>
              <a:t>,</a:t>
            </a:r>
            <a:r>
              <a:rPr lang="zh-TW" altLang="en-US" sz="2400">
                <a:latin typeface="宋体" panose="02010600030101010101" pitchFamily="2" charset="-122"/>
                <a:ea typeface="新宋体" panose="02010609030101010101" charset="-122"/>
              </a:rPr>
              <a:t> 慎重决策</a:t>
            </a:r>
            <a:endParaRPr lang="zh-TW" altLang="en-US" sz="2400">
              <a:latin typeface="宋体" panose="02010600030101010101" pitchFamily="2" charset="-122"/>
              <a:ea typeface="新宋体" panose="02010609030101010101" charset="-122"/>
            </a:endParaRPr>
          </a:p>
          <a:p>
            <a:pPr algn="just" eaLnBrk="1" hangingPunct="1">
              <a:buClr>
                <a:schemeClr val="accent1"/>
              </a:buClr>
            </a:pPr>
            <a:r>
              <a:rPr lang="zh-CN" altLang="en-US">
                <a:solidFill>
                  <a:srgbClr val="FF3300"/>
                </a:solidFill>
                <a:latin typeface="宋体" panose="02010600030101010101" pitchFamily="2" charset="-122"/>
                <a:ea typeface="新宋体" panose="02010609030101010101" charset="-122"/>
              </a:rPr>
              <a:t>企业对策</a:t>
            </a:r>
            <a:r>
              <a:rPr lang="zh-CN" altLang="en-US">
                <a:latin typeface="宋体" panose="02010600030101010101" pitchFamily="2" charset="-122"/>
                <a:ea typeface="新宋体" panose="02010609030101010101" charset="-122"/>
              </a:rPr>
              <a:t>：</a:t>
            </a:r>
            <a:endParaRPr lang="zh-CN" altLang="en-US">
              <a:latin typeface="宋体" panose="02010600030101010101" pitchFamily="2" charset="-122"/>
              <a:ea typeface="新宋体" panose="02010609030101010101" charset="-122"/>
            </a:endParaRPr>
          </a:p>
          <a:p>
            <a:pPr eaLnBrk="1" hangingPunct="1">
              <a:buClr>
                <a:schemeClr val="accent1"/>
              </a:buClr>
            </a:pPr>
            <a:r>
              <a:rPr lang="zh-CN" altLang="en-US" sz="2400">
                <a:latin typeface="宋体" panose="02010600030101010101" pitchFamily="2" charset="-122"/>
                <a:ea typeface="新宋体" panose="02010609030101010101" charset="-122"/>
              </a:rPr>
              <a:t>帮助购买者掌握产品知识、运用各种营销刺激手段强化消费者的购买意识。</a:t>
            </a:r>
            <a:endParaRPr lang="zh-CN" altLang="en-US" sz="2400">
              <a:latin typeface="宋体" panose="02010600030101010101" pitchFamily="2" charset="-122"/>
              <a:ea typeface="新宋体" panose="0201060903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childTnLst>
                                    <p:set>
                                      <p:cBhvr additive="base">
                                        <p:cTn id="6" dur="1" fill="hold">
                                          <p:stCondLst>
                                            <p:cond delay="499"/>
                                          </p:stCondLst>
                                        </p:cTn>
                                        <p:tgtEl>
                                          <p:spTgt spid="2200">
                                            <p:txEl>
                                              <p:charRg st="0" end="39"/>
                                            </p:txEl>
                                          </p:spTgt>
                                        </p:tgtEl>
                                        <p:attrNameLst>
                                          <p:attrName>style.visibility</p:attrName>
                                        </p:attrNameLst>
                                      </p:cBhvr>
                                      <p:to>
                                        <p:strVal val="visible"/>
                                      </p:to>
                                    </p:set>
                                    <p:anim calcmode="lin" valueType="num">
                                      <p:cBhvr additive="base">
                                        <p:cTn id="7" dur="1" fill="hold"/>
                                        <p:tgtEl>
                                          <p:spTgt spid="2200">
                                            <p:txEl>
                                              <p:charRg st="0" end="39"/>
                                            </p:txEl>
                                          </p:spTgt>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childTnLst>
                                    <p:set>
                                      <p:cBhvr additive="base">
                                        <p:cTn id="11" dur="1" fill="hold">
                                          <p:stCondLst>
                                            <p:cond delay="499"/>
                                          </p:stCondLst>
                                        </p:cTn>
                                        <p:tgtEl>
                                          <p:spTgt spid="2200">
                                            <p:txEl>
                                              <p:charRg st="39" end="45"/>
                                            </p:txEl>
                                          </p:spTgt>
                                        </p:tgtEl>
                                        <p:attrNameLst>
                                          <p:attrName>style.visibility</p:attrName>
                                        </p:attrNameLst>
                                      </p:cBhvr>
                                      <p:to>
                                        <p:strVal val="visible"/>
                                      </p:to>
                                    </p:set>
                                    <p:anim calcmode="lin" valueType="num">
                                      <p:cBhvr additive="base">
                                        <p:cTn id="12" dur="1" fill="hold"/>
                                        <p:tgtEl>
                                          <p:spTgt spid="2200">
                                            <p:txEl>
                                              <p:charRg st="39" end="45"/>
                                            </p:txEl>
                                          </p:spTgt>
                                        </p:tgtEl>
                                      </p:cBhvr>
                                    </p:anim>
                                  </p:childTnLst>
                                </p:cTn>
                              </p:par>
                              <p:par>
                                <p:cTn id="13" presetID="24" presetClass="entr" presetSubtype="0" fill="hold" grpId="0" nodeType="withEffect">
                                  <p:childTnLst>
                                    <p:set>
                                      <p:cBhvr additive="base">
                                        <p:cTn id="14" dur="1" fill="hold">
                                          <p:stCondLst>
                                            <p:cond delay="499"/>
                                          </p:stCondLst>
                                        </p:cTn>
                                        <p:tgtEl>
                                          <p:spTgt spid="2200">
                                            <p:txEl>
                                              <p:charRg st="45" end="71"/>
                                            </p:txEl>
                                          </p:spTgt>
                                        </p:tgtEl>
                                        <p:attrNameLst>
                                          <p:attrName>style.visibility</p:attrName>
                                        </p:attrNameLst>
                                      </p:cBhvr>
                                      <p:to>
                                        <p:strVal val="visible"/>
                                      </p:to>
                                    </p:set>
                                    <p:anim calcmode="lin" valueType="num">
                                      <p:cBhvr additive="base">
                                        <p:cTn id="15" dur="1" fill="hold"/>
                                        <p:tgtEl>
                                          <p:spTgt spid="2200">
                                            <p:txEl>
                                              <p:charRg st="45" end="71"/>
                                            </p:txEl>
                                          </p:spTgt>
                                        </p:tgtEl>
                                      </p:cBhvr>
                                    </p:anim>
                                  </p:childTnLst>
                                </p:cTn>
                              </p:par>
                              <p:par>
                                <p:cTn id="16" presetID="24" presetClass="entr" presetSubtype="0" fill="hold" grpId="0" nodeType="withEffect">
                                  <p:childTnLst>
                                    <p:set>
                                      <p:cBhvr additive="base">
                                        <p:cTn id="17" dur="1" fill="hold">
                                          <p:stCondLst>
                                            <p:cond delay="499"/>
                                          </p:stCondLst>
                                        </p:cTn>
                                        <p:tgtEl>
                                          <p:spTgt spid="2200">
                                            <p:txEl>
                                              <p:charRg st="71" end="95"/>
                                            </p:txEl>
                                          </p:spTgt>
                                        </p:tgtEl>
                                        <p:attrNameLst>
                                          <p:attrName>style.visibility</p:attrName>
                                        </p:attrNameLst>
                                      </p:cBhvr>
                                      <p:to>
                                        <p:strVal val="visible"/>
                                      </p:to>
                                    </p:set>
                                    <p:anim calcmode="lin" valueType="num">
                                      <p:cBhvr additive="base">
                                        <p:cTn id="18" dur="1" fill="hold"/>
                                        <p:tgtEl>
                                          <p:spTgt spid="2200">
                                            <p:txEl>
                                              <p:charRg st="71" end="95"/>
                                            </p:txEl>
                                          </p:spTgt>
                                        </p:tgtEl>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childTnLst>
                                    <p:set>
                                      <p:cBhvr additive="base">
                                        <p:cTn id="22" dur="1" fill="hold">
                                          <p:stCondLst>
                                            <p:cond delay="499"/>
                                          </p:stCondLst>
                                        </p:cTn>
                                        <p:tgtEl>
                                          <p:spTgt spid="2200">
                                            <p:txEl>
                                              <p:charRg st="95" end="101"/>
                                            </p:txEl>
                                          </p:spTgt>
                                        </p:tgtEl>
                                        <p:attrNameLst>
                                          <p:attrName>style.visibility</p:attrName>
                                        </p:attrNameLst>
                                      </p:cBhvr>
                                      <p:to>
                                        <p:strVal val="visible"/>
                                      </p:to>
                                    </p:set>
                                    <p:anim calcmode="lin" valueType="num">
                                      <p:cBhvr additive="base">
                                        <p:cTn id="23" dur="1" fill="hold"/>
                                        <p:tgtEl>
                                          <p:spTgt spid="2200">
                                            <p:txEl>
                                              <p:charRg st="95" end="101"/>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0" grpId="0" animBg="1"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203" name="Rectangle 2"/>
          <p:cNvSpPr/>
          <p:nvPr>
            <p:ph type="title" idx="4294967295"/>
          </p:nvPr>
        </p:nvSpPr>
        <p:spPr/>
        <p:txBody>
          <a:bodyPr wrap="square" lIns="91440" tIns="45720" rIns="91440" bIns="45720" anchor="b"/>
          <a:p>
            <a:pPr eaLnBrk="1" hangingPunct="1"/>
            <a:endParaRPr lang="zh-CN" altLang="en-US">
              <a:ea typeface="新宋体" panose="02010609030101010101" charset="-122"/>
            </a:endParaRPr>
          </a:p>
        </p:txBody>
      </p:sp>
      <p:pic>
        <p:nvPicPr>
          <p:cNvPr id="2204" name="Picture 3" descr="15804506"/>
          <p:cNvPicPr>
            <a:picLocks noChangeAspect="1"/>
          </p:cNvPicPr>
          <p:nvPr>
            <p:ph type="body" idx="4294967295"/>
          </p:nvPr>
        </p:nvPicPr>
        <p:blipFill>
          <a:blip r:embed="rId1"/>
          <a:stretch>
            <a:fillRect/>
          </a:stretch>
        </p:blipFill>
        <p:spPr>
          <a:xfrm>
            <a:off x="684213" y="333375"/>
            <a:ext cx="7272337" cy="3343275"/>
          </a:xfrm>
          <a:prstGeom prst="rect">
            <a:avLst/>
          </a:prstGeom>
        </p:spPr>
      </p:pic>
      <p:pic>
        <p:nvPicPr>
          <p:cNvPr id="2205" name="Picture 4" descr="3"/>
          <p:cNvPicPr>
            <a:picLocks noChangeAspect="1"/>
          </p:cNvPicPr>
          <p:nvPr/>
        </p:nvPicPr>
        <p:blipFill>
          <a:blip r:embed="rId2"/>
          <a:stretch>
            <a:fillRect/>
          </a:stretch>
        </p:blipFill>
        <p:spPr>
          <a:xfrm>
            <a:off x="827088" y="1125538"/>
            <a:ext cx="7416800" cy="2266950"/>
          </a:xfrm>
          <a:prstGeom prst="rect">
            <a:avLst/>
          </a:prstGeom>
          <a:noFill/>
          <a:ln w="9525">
            <a:noFill/>
          </a:ln>
        </p:spPr>
      </p:pic>
      <p:pic>
        <p:nvPicPr>
          <p:cNvPr id="2206" name="Picture 5" descr="4"/>
          <p:cNvPicPr>
            <a:picLocks noChangeAspect="1"/>
          </p:cNvPicPr>
          <p:nvPr/>
        </p:nvPicPr>
        <p:blipFill>
          <a:blip r:embed="rId3"/>
          <a:stretch>
            <a:fillRect/>
          </a:stretch>
        </p:blipFill>
        <p:spPr>
          <a:xfrm>
            <a:off x="1042988" y="1916113"/>
            <a:ext cx="7127875" cy="3671887"/>
          </a:xfrm>
          <a:prstGeom prst="rect">
            <a:avLst/>
          </a:prstGeom>
          <a:noFill/>
          <a:ln w="9525">
            <a:noFill/>
          </a:ln>
        </p:spPr>
      </p:pic>
      <p:pic>
        <p:nvPicPr>
          <p:cNvPr id="2207" name="Picture 6" descr="5"/>
          <p:cNvPicPr>
            <a:picLocks noChangeAspect="1"/>
          </p:cNvPicPr>
          <p:nvPr/>
        </p:nvPicPr>
        <p:blipFill>
          <a:blip r:embed="rId4"/>
          <a:stretch>
            <a:fillRect/>
          </a:stretch>
        </p:blipFill>
        <p:spPr>
          <a:xfrm>
            <a:off x="539750" y="2825750"/>
            <a:ext cx="7920038" cy="40322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childTnLst>
                                    <p:set>
                                      <p:cBhvr additive="base">
                                        <p:cTn id="6" dur="1" fill="hold">
                                          <p:stCondLst>
                                            <p:cond delay="0"/>
                                          </p:stCondLst>
                                        </p:cTn>
                                        <p:tgtEl>
                                          <p:spTgt spid="2204"/>
                                        </p:tgtEl>
                                        <p:attrNameLst>
                                          <p:attrName>style.visibility</p:attrName>
                                        </p:attrNameLst>
                                      </p:cBhvr>
                                      <p:to>
                                        <p:strVal val="visible"/>
                                      </p:to>
                                    </p:set>
                                    <p:animEffect transition="in" filter="box(in)">
                                      <p:cBhvr additive="base">
                                        <p:cTn id="7" dur="500"/>
                                        <p:tgtEl>
                                          <p:spTgt spid="220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childTnLst>
                                    <p:set>
                                      <p:cBhvr additive="base">
                                        <p:cTn id="11" dur="1" fill="hold">
                                          <p:stCondLst>
                                            <p:cond delay="0"/>
                                          </p:stCondLst>
                                        </p:cTn>
                                        <p:tgtEl>
                                          <p:spTgt spid="2205"/>
                                        </p:tgtEl>
                                        <p:attrNameLst>
                                          <p:attrName>style.visibility</p:attrName>
                                        </p:attrNameLst>
                                      </p:cBhvr>
                                      <p:to>
                                        <p:strVal val="visible"/>
                                      </p:to>
                                    </p:set>
                                    <p:animEffect transition="in" filter="box(in)">
                                      <p:cBhvr additive="base">
                                        <p:cTn id="12" dur="500"/>
                                        <p:tgtEl>
                                          <p:spTgt spid="220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childTnLst>
                                    <p:set>
                                      <p:cBhvr additive="base">
                                        <p:cTn id="16" dur="1" fill="hold">
                                          <p:stCondLst>
                                            <p:cond delay="0"/>
                                          </p:stCondLst>
                                        </p:cTn>
                                        <p:tgtEl>
                                          <p:spTgt spid="2206"/>
                                        </p:tgtEl>
                                        <p:attrNameLst>
                                          <p:attrName>style.visibility</p:attrName>
                                        </p:attrNameLst>
                                      </p:cBhvr>
                                      <p:to>
                                        <p:strVal val="visible"/>
                                      </p:to>
                                    </p:set>
                                    <p:animEffect transition="in" filter="box(in)">
                                      <p:cBhvr additive="base">
                                        <p:cTn id="17" dur="500"/>
                                        <p:tgtEl>
                                          <p:spTgt spid="220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childTnLst>
                                    <p:set>
                                      <p:cBhvr additive="base">
                                        <p:cTn id="21" dur="1" fill="hold">
                                          <p:stCondLst>
                                            <p:cond delay="0"/>
                                          </p:stCondLst>
                                        </p:cTn>
                                        <p:tgtEl>
                                          <p:spTgt spid="2207"/>
                                        </p:tgtEl>
                                        <p:attrNameLst>
                                          <p:attrName>style.visibility</p:attrName>
                                        </p:attrNameLst>
                                      </p:cBhvr>
                                      <p:to>
                                        <p:strVal val="visible"/>
                                      </p:to>
                                    </p:set>
                                    <p:animEffect transition="in" filter="box(in)">
                                      <p:cBhvr additive="base">
                                        <p:cTn id="22" dur="500"/>
                                        <p:tgtEl>
                                          <p:spTgt spid="2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210" name="Rectangle 2"/>
          <p:cNvSpPr/>
          <p:nvPr/>
        </p:nvSpPr>
        <p:spPr>
          <a:xfrm>
            <a:off x="900113" y="2997200"/>
            <a:ext cx="7775575" cy="1800225"/>
          </a:xfrm>
          <a:prstGeom prst="rect">
            <a:avLst/>
          </a:prstGeom>
          <a:solidFill>
            <a:srgbClr val="FFFFFF"/>
          </a:solidFill>
          <a:ln w="9525" cap="flat" cmpd="sng">
            <a:solidFill>
              <a:srgbClr val="000000"/>
            </a:solidFill>
            <a:prstDash val="solid"/>
            <a:miter/>
            <a:headEnd type="none" w="med" len="med"/>
            <a:tailEnd type="none" w="med" len="med"/>
          </a:ln>
        </p:spPr>
        <p:txBody>
          <a:bodyPr wrap="none" anchor="ctr"/>
          <a:p>
            <a:pPr algn="ctr" eaLnBrk="0" hangingPunct="0"/>
            <a:endParaRPr>
              <a:ea typeface="新宋体" panose="02010609030101010101" charset="-122"/>
            </a:endParaRPr>
          </a:p>
        </p:txBody>
      </p:sp>
      <p:sp>
        <p:nvSpPr>
          <p:cNvPr id="2211" name="Rectangle 3"/>
          <p:cNvSpPr/>
          <p:nvPr>
            <p:ph type="title" idx="4294967295"/>
          </p:nvPr>
        </p:nvSpPr>
        <p:spPr>
          <a:xfrm>
            <a:off x="762000" y="304800"/>
            <a:ext cx="8229600" cy="1371600"/>
          </a:xfrm>
        </p:spPr>
        <p:txBody>
          <a:bodyPr wrap="square" lIns="91440" tIns="45720" rIns="91440" bIns="45720" anchor="b"/>
          <a:p>
            <a:pPr algn="ctr" eaLnBrk="1" hangingPunct="1"/>
            <a:r>
              <a:rPr lang="zh-CN" altLang="en-US" b="1">
                <a:solidFill>
                  <a:schemeClr val="bg2"/>
                </a:solidFill>
                <a:latin typeface="宋体" panose="02010600030101010101" pitchFamily="2" charset="-122"/>
                <a:ea typeface="新宋体" panose="02010609030101010101" charset="-122"/>
              </a:rPr>
              <a:t>减少失调型</a:t>
            </a:r>
            <a:r>
              <a:rPr lang="zh-TW" altLang="en-US" b="1">
                <a:solidFill>
                  <a:schemeClr val="bg2"/>
                </a:solidFill>
                <a:latin typeface="宋体" panose="02010600030101010101" pitchFamily="2" charset="-122"/>
                <a:ea typeface="新宋体" panose="02010609030101010101" charset="-122"/>
              </a:rPr>
              <a:t>购买行为</a:t>
            </a:r>
            <a:endParaRPr lang="zh-TW" altLang="en-US" b="1">
              <a:solidFill>
                <a:schemeClr val="bg2"/>
              </a:solidFill>
              <a:latin typeface="宋体" panose="02010600030101010101" pitchFamily="2" charset="-122"/>
              <a:ea typeface="新宋体" panose="02010609030101010101" charset="-122"/>
            </a:endParaRPr>
          </a:p>
        </p:txBody>
      </p:sp>
      <p:sp>
        <p:nvSpPr>
          <p:cNvPr id="2212" name="Rectangle 4"/>
          <p:cNvSpPr/>
          <p:nvPr>
            <p:ph type="body" idx="4294967295"/>
          </p:nvPr>
        </p:nvSpPr>
        <p:spPr>
          <a:xfrm>
            <a:off x="900113" y="1844675"/>
            <a:ext cx="7772400" cy="4868863"/>
          </a:xfrm>
          <a:ln>
            <a:solidFill>
              <a:srgbClr val="000000"/>
            </a:solidFill>
            <a:miter/>
          </a:ln>
        </p:spPr>
        <p:txBody>
          <a:bodyPr wrap="square" lIns="91440" tIns="45720" rIns="91440" bIns="45720" anchor="t"/>
          <a:p>
            <a:pPr algn="just" eaLnBrk="1" hangingPunct="1">
              <a:buClr>
                <a:schemeClr val="accent1"/>
              </a:buClr>
            </a:pPr>
            <a:r>
              <a:rPr lang="zh-CN" altLang="en-US">
                <a:latin typeface="宋体" panose="02010600030101010101" pitchFamily="2" charset="-122"/>
                <a:ea typeface="新宋体" panose="02010609030101010101" charset="-122"/>
              </a:rPr>
              <a:t>品牌差异小，商品价值较高，购买参与度高，购后常会产生后悔等不协调的感觉。</a:t>
            </a:r>
            <a:endParaRPr lang="zh-CN" altLang="en-US">
              <a:latin typeface="宋体" panose="02010600030101010101" pitchFamily="2" charset="-122"/>
              <a:ea typeface="新宋体" panose="02010609030101010101" charset="-122"/>
            </a:endParaRPr>
          </a:p>
          <a:p>
            <a:pPr algn="just" eaLnBrk="1" hangingPunct="1">
              <a:buClr>
                <a:schemeClr val="accent1"/>
              </a:buClr>
            </a:pPr>
            <a:r>
              <a:rPr lang="zh-CN" altLang="en-US">
                <a:solidFill>
                  <a:srgbClr val="FF3300"/>
                </a:solidFill>
                <a:latin typeface="宋体" panose="02010600030101010101" pitchFamily="2" charset="-122"/>
                <a:ea typeface="新宋体" panose="02010609030101010101" charset="-122"/>
              </a:rPr>
              <a:t>消费特点：</a:t>
            </a:r>
            <a:endParaRPr lang="zh-CN" altLang="en-US">
              <a:solidFill>
                <a:srgbClr val="FF3300"/>
              </a:solidFill>
              <a:latin typeface="宋体" panose="02010600030101010101" pitchFamily="2" charset="-122"/>
              <a:ea typeface="新宋体" panose="02010609030101010101" charset="-122"/>
            </a:endParaRPr>
          </a:p>
          <a:p>
            <a:pPr lvl="1" algn="just" eaLnBrk="1" hangingPunct="1">
              <a:buClr>
                <a:schemeClr val="accent2"/>
              </a:buClr>
            </a:pPr>
            <a:r>
              <a:rPr lang="zh-TW" altLang="en-US" sz="2000">
                <a:latin typeface="宋体" panose="02010600030101010101" pitchFamily="2" charset="-122"/>
                <a:ea typeface="新宋体" panose="02010609030101010101" charset="-122"/>
              </a:rPr>
              <a:t>品牌之间没有显著差异</a:t>
            </a:r>
            <a:r>
              <a:rPr lang="zh-TW" altLang="en-US" sz="2000">
                <a:latin typeface="Times New Roman" panose="02020603050405020304" pitchFamily="18" charset="0"/>
                <a:ea typeface="新宋体" panose="02010609030101010101" charset="-122"/>
              </a:rPr>
              <a:t>,</a:t>
            </a:r>
            <a:r>
              <a:rPr lang="zh-CN" altLang="en-US" sz="2000">
                <a:latin typeface="Times New Roman" panose="02020603050405020304" pitchFamily="18" charset="0"/>
                <a:ea typeface="新宋体" panose="02010609030101010101" charset="-122"/>
              </a:rPr>
              <a:t>因此在</a:t>
            </a:r>
            <a:r>
              <a:rPr lang="zh-TW" altLang="en-US" sz="2000">
                <a:latin typeface="宋体" panose="02010600030101010101" pitchFamily="2" charset="-122"/>
                <a:ea typeface="新宋体" panose="02010609030101010101" charset="-122"/>
              </a:rPr>
              <a:t>购买时关心的重点在于价格</a:t>
            </a:r>
            <a:r>
              <a:rPr lang="zh-CN" altLang="en-US" sz="2000">
                <a:latin typeface="宋体" panose="02010600030101010101" pitchFamily="2" charset="-122"/>
                <a:ea typeface="新宋体" panose="02010609030101010101" charset="-122"/>
              </a:rPr>
              <a:t>、</a:t>
            </a:r>
            <a:r>
              <a:rPr lang="zh-TW" altLang="en-US" sz="2000">
                <a:latin typeface="宋体" panose="02010600030101010101" pitchFamily="2" charset="-122"/>
                <a:ea typeface="新宋体" panose="02010609030101010101" charset="-122"/>
              </a:rPr>
              <a:t>时间、地点等</a:t>
            </a:r>
            <a:r>
              <a:rPr lang="zh-CN" altLang="en-US" sz="2000">
                <a:latin typeface="宋体" panose="02010600030101010101" pitchFamily="2" charset="-122"/>
                <a:ea typeface="新宋体" panose="02010609030101010101" charset="-122"/>
              </a:rPr>
              <a:t>。</a:t>
            </a:r>
            <a:endParaRPr lang="zh-TW" altLang="en-US" sz="2000">
              <a:latin typeface="宋体" panose="02010600030101010101" pitchFamily="2" charset="-122"/>
              <a:ea typeface="新宋体" panose="02010609030101010101" charset="-122"/>
            </a:endParaRPr>
          </a:p>
          <a:p>
            <a:pPr lvl="1" algn="just" eaLnBrk="1" hangingPunct="1">
              <a:buClr>
                <a:schemeClr val="accent2"/>
              </a:buClr>
            </a:pPr>
            <a:r>
              <a:rPr lang="zh-CN" altLang="en-US" sz="2000">
                <a:latin typeface="宋体" panose="02010600030101010101" pitchFamily="2" charset="-122"/>
                <a:ea typeface="新宋体" panose="02010609030101010101" charset="-122"/>
              </a:rPr>
              <a:t>购</a:t>
            </a:r>
            <a:r>
              <a:rPr lang="zh-TW" altLang="en-US" sz="2000">
                <a:latin typeface="宋体" panose="02010600030101010101" pitchFamily="2" charset="-122"/>
                <a:ea typeface="新宋体" panose="02010609030101010101" charset="-122"/>
              </a:rPr>
              <a:t>后有时会产生一种购后不协调感觉</a:t>
            </a:r>
            <a:r>
              <a:rPr lang="zh-CN" altLang="en-US" sz="2000">
                <a:latin typeface="宋体" panose="02010600030101010101" pitchFamily="2" charset="-122"/>
                <a:ea typeface="新宋体" panose="02010609030101010101" charset="-122"/>
              </a:rPr>
              <a:t>。</a:t>
            </a:r>
            <a:endParaRPr lang="zh-TW" altLang="en-US" sz="2000">
              <a:latin typeface="宋体" panose="02010600030101010101" pitchFamily="2" charset="-122"/>
              <a:ea typeface="新宋体" panose="02010609030101010101" charset="-122"/>
            </a:endParaRPr>
          </a:p>
          <a:p>
            <a:pPr eaLnBrk="1" hangingPunct="1">
              <a:buClr>
                <a:schemeClr val="accent1"/>
              </a:buClr>
            </a:pPr>
            <a:r>
              <a:rPr lang="zh-CN" altLang="en-US">
                <a:solidFill>
                  <a:srgbClr val="FF3300"/>
                </a:solidFill>
                <a:latin typeface="Times New Roman" panose="02020603050405020304" pitchFamily="18" charset="0"/>
                <a:ea typeface="新宋体" panose="02010609030101010101" charset="-122"/>
              </a:rPr>
              <a:t>企业对策：</a:t>
            </a:r>
            <a:endParaRPr lang="zh-TW" altLang="en-US">
              <a:latin typeface="宋体" panose="02010600030101010101" pitchFamily="2" charset="-122"/>
              <a:ea typeface="新宋体" panose="02010609030101010101" charset="-122"/>
            </a:endParaRPr>
          </a:p>
          <a:p>
            <a:pPr lvl="1" eaLnBrk="1" hangingPunct="1">
              <a:buClr>
                <a:schemeClr val="accent2"/>
              </a:buClr>
            </a:pPr>
            <a:r>
              <a:rPr lang="zh-CN" altLang="en-US" sz="2000">
                <a:latin typeface="宋体" panose="02010600030101010101" pitchFamily="2" charset="-122"/>
                <a:ea typeface="新宋体" panose="02010609030101010101" charset="-122"/>
              </a:rPr>
              <a:t>增加产品的体验，减少由于</a:t>
            </a:r>
            <a:r>
              <a:rPr lang="zh-CN" altLang="en-US" sz="2000">
                <a:latin typeface="Times New Roman" panose="02020603050405020304" pitchFamily="18" charset="0"/>
                <a:ea typeface="新宋体" panose="02010609030101010101" charset="-122"/>
              </a:rPr>
              <a:t>“</a:t>
            </a:r>
            <a:r>
              <a:rPr lang="zh-CN" altLang="en-US" sz="2000">
                <a:latin typeface="宋体" panose="02010600030101010101" pitchFamily="2" charset="-122"/>
                <a:ea typeface="新宋体" panose="02010609030101010101" charset="-122"/>
              </a:rPr>
              <a:t>信息判断盲区</a:t>
            </a:r>
            <a:r>
              <a:rPr lang="zh-CN" altLang="en-US" sz="2000">
                <a:latin typeface="Times New Roman" panose="02020603050405020304" pitchFamily="18" charset="0"/>
                <a:ea typeface="新宋体" panose="02010609030101010101" charset="-122"/>
              </a:rPr>
              <a:t>”</a:t>
            </a:r>
            <a:r>
              <a:rPr lang="zh-CN" altLang="en-US" sz="2000">
                <a:latin typeface="宋体" panose="02010600030101010101" pitchFamily="2" charset="-122"/>
                <a:ea typeface="新宋体" panose="02010609030101010101" charset="-122"/>
              </a:rPr>
              <a:t>而导致的购买者后悔或购买后的心理失调，增强购买者的购买信心。</a:t>
            </a:r>
            <a:endParaRPr lang="zh-CN" altLang="en-US" sz="2000">
              <a:latin typeface="宋体" panose="02010600030101010101" pitchFamily="2" charset="-122"/>
              <a:ea typeface="新宋体" panose="02010609030101010101" charset="-122"/>
            </a:endParaRPr>
          </a:p>
          <a:p>
            <a:pPr lvl="1" eaLnBrk="1" hangingPunct="1">
              <a:buClr>
                <a:schemeClr val="accent2"/>
              </a:buClr>
            </a:pPr>
            <a:r>
              <a:rPr lang="zh-CN" altLang="en-US" sz="2000">
                <a:latin typeface="宋体" panose="02010600030101010101" pitchFamily="2" charset="-122"/>
                <a:ea typeface="新宋体" panose="02010609030101010101" charset="-122"/>
              </a:rPr>
              <a:t>增加使消费者能够对比判别优劣的资料</a:t>
            </a:r>
            <a:endParaRPr lang="zh-CN" altLang="en-US" sz="2000">
              <a:latin typeface="宋体" panose="02010600030101010101" pitchFamily="2" charset="-122"/>
              <a:ea typeface="新宋体" panose="0201060903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childTnLst>
                                    <p:set>
                                      <p:cBhvr additive="base">
                                        <p:cTn id="6" dur="1" fill="hold">
                                          <p:stCondLst>
                                            <p:cond delay="499"/>
                                          </p:stCondLst>
                                        </p:cTn>
                                        <p:tgtEl>
                                          <p:spTgt spid="2212"/>
                                        </p:tgtEl>
                                        <p:attrNameLst>
                                          <p:attrName>style.visibility</p:attrName>
                                        </p:attrNameLst>
                                      </p:cBhvr>
                                      <p:to>
                                        <p:strVal val="visible"/>
                                      </p:to>
                                    </p:set>
                                    <p:anim calcmode="lin" valueType="num">
                                      <p:cBhvr additive="base">
                                        <p:cTn id="7" dur="1" fill="hold"/>
                                        <p:tgtEl>
                                          <p:spTgt spid="2212"/>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childTnLst>
                                    <p:set>
                                      <p:cBhvr additive="base">
                                        <p:cTn id="11" dur="1" fill="hold">
                                          <p:stCondLst>
                                            <p:cond delay="499"/>
                                          </p:stCondLst>
                                        </p:cTn>
                                        <p:tgtEl>
                                          <p:spTgt spid="2212">
                                            <p:txEl>
                                              <p:charRg st="0" end="37"/>
                                            </p:txEl>
                                          </p:spTgt>
                                        </p:tgtEl>
                                        <p:attrNameLst>
                                          <p:attrName>style.visibility</p:attrName>
                                        </p:attrNameLst>
                                      </p:cBhvr>
                                      <p:to>
                                        <p:strVal val="visible"/>
                                      </p:to>
                                    </p:set>
                                    <p:anim calcmode="lin" valueType="num">
                                      <p:cBhvr additive="base">
                                        <p:cTn id="12" dur="1" fill="hold"/>
                                        <p:tgtEl>
                                          <p:spTgt spid="2212">
                                            <p:txEl>
                                              <p:charRg st="0" end="37"/>
                                            </p:txEl>
                                          </p:spTgt>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childTnLst>
                                    <p:set>
                                      <p:cBhvr additive="base">
                                        <p:cTn id="16" dur="1" fill="hold">
                                          <p:stCondLst>
                                            <p:cond delay="499"/>
                                          </p:stCondLst>
                                        </p:cTn>
                                        <p:tgtEl>
                                          <p:spTgt spid="2212">
                                            <p:txEl>
                                              <p:charRg st="37" end="43"/>
                                            </p:txEl>
                                          </p:spTgt>
                                        </p:tgtEl>
                                        <p:attrNameLst>
                                          <p:attrName>style.visibility</p:attrName>
                                        </p:attrNameLst>
                                      </p:cBhvr>
                                      <p:to>
                                        <p:strVal val="visible"/>
                                      </p:to>
                                    </p:set>
                                    <p:anim calcmode="lin" valueType="num">
                                      <p:cBhvr additive="base">
                                        <p:cTn id="17" dur="1" fill="hold"/>
                                        <p:tgtEl>
                                          <p:spTgt spid="2212">
                                            <p:txEl>
                                              <p:charRg st="37" end="43"/>
                                            </p:txEl>
                                          </p:spTgt>
                                        </p:tgtEl>
                                      </p:cBhvr>
                                    </p:anim>
                                  </p:childTnLst>
                                </p:cTn>
                              </p:par>
                              <p:par>
                                <p:cTn id="18" presetID="24" presetClass="entr" presetSubtype="0" fill="hold" grpId="0" nodeType="withEffect">
                                  <p:childTnLst>
                                    <p:set>
                                      <p:cBhvr additive="base">
                                        <p:cTn id="19" dur="1" fill="hold">
                                          <p:stCondLst>
                                            <p:cond delay="499"/>
                                          </p:stCondLst>
                                        </p:cTn>
                                        <p:tgtEl>
                                          <p:spTgt spid="2212">
                                            <p:txEl>
                                              <p:charRg st="43" end="78"/>
                                            </p:txEl>
                                          </p:spTgt>
                                        </p:tgtEl>
                                        <p:attrNameLst>
                                          <p:attrName>style.visibility</p:attrName>
                                        </p:attrNameLst>
                                      </p:cBhvr>
                                      <p:to>
                                        <p:strVal val="visible"/>
                                      </p:to>
                                    </p:set>
                                    <p:anim calcmode="lin" valueType="num">
                                      <p:cBhvr additive="base">
                                        <p:cTn id="20" dur="1" fill="hold"/>
                                        <p:tgtEl>
                                          <p:spTgt spid="2212">
                                            <p:txEl>
                                              <p:charRg st="43" end="78"/>
                                            </p:txEl>
                                          </p:spTgt>
                                        </p:tgtEl>
                                      </p:cBhvr>
                                    </p:anim>
                                  </p:childTnLst>
                                </p:cTn>
                              </p:par>
                              <p:par>
                                <p:cTn id="21" presetID="24" presetClass="entr" presetSubtype="0" fill="hold" grpId="0" nodeType="withEffect">
                                  <p:childTnLst>
                                    <p:set>
                                      <p:cBhvr additive="base">
                                        <p:cTn id="22" dur="1" fill="hold">
                                          <p:stCondLst>
                                            <p:cond delay="499"/>
                                          </p:stCondLst>
                                        </p:cTn>
                                        <p:tgtEl>
                                          <p:spTgt spid="2212">
                                            <p:txEl>
                                              <p:charRg st="78" end="96"/>
                                            </p:txEl>
                                          </p:spTgt>
                                        </p:tgtEl>
                                        <p:attrNameLst>
                                          <p:attrName>style.visibility</p:attrName>
                                        </p:attrNameLst>
                                      </p:cBhvr>
                                      <p:to>
                                        <p:strVal val="visible"/>
                                      </p:to>
                                    </p:set>
                                    <p:anim calcmode="lin" valueType="num">
                                      <p:cBhvr additive="base">
                                        <p:cTn id="23" dur="1" fill="hold"/>
                                        <p:tgtEl>
                                          <p:spTgt spid="2212">
                                            <p:txEl>
                                              <p:charRg st="78" end="96"/>
                                            </p:txEl>
                                          </p:spTgt>
                                        </p:tgtEl>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childTnLst>
                                    <p:set>
                                      <p:cBhvr additive="base">
                                        <p:cTn id="27" dur="1" fill="hold">
                                          <p:stCondLst>
                                            <p:cond delay="499"/>
                                          </p:stCondLst>
                                        </p:cTn>
                                        <p:tgtEl>
                                          <p:spTgt spid="2212">
                                            <p:txEl>
                                              <p:charRg st="96" end="102"/>
                                            </p:txEl>
                                          </p:spTgt>
                                        </p:tgtEl>
                                        <p:attrNameLst>
                                          <p:attrName>style.visibility</p:attrName>
                                        </p:attrNameLst>
                                      </p:cBhvr>
                                      <p:to>
                                        <p:strVal val="visible"/>
                                      </p:to>
                                    </p:set>
                                    <p:anim calcmode="lin" valueType="num">
                                      <p:cBhvr additive="base">
                                        <p:cTn id="28" dur="1" fill="hold"/>
                                        <p:tgtEl>
                                          <p:spTgt spid="2212">
                                            <p:txEl>
                                              <p:charRg st="96" end="102"/>
                                            </p:txEl>
                                          </p:spTgt>
                                        </p:tgtEl>
                                      </p:cBhvr>
                                    </p:anim>
                                  </p:childTnLst>
                                </p:cTn>
                              </p:par>
                              <p:par>
                                <p:cTn id="29" presetID="24" presetClass="entr" presetSubtype="0" fill="hold" grpId="0" nodeType="withEffect">
                                  <p:childTnLst>
                                    <p:set>
                                      <p:cBhvr additive="base">
                                        <p:cTn id="30" dur="1" fill="hold">
                                          <p:stCondLst>
                                            <p:cond delay="499"/>
                                          </p:stCondLst>
                                        </p:cTn>
                                        <p:tgtEl>
                                          <p:spTgt spid="2212">
                                            <p:txEl>
                                              <p:charRg st="102" end="153"/>
                                            </p:txEl>
                                          </p:spTgt>
                                        </p:tgtEl>
                                        <p:attrNameLst>
                                          <p:attrName>style.visibility</p:attrName>
                                        </p:attrNameLst>
                                      </p:cBhvr>
                                      <p:to>
                                        <p:strVal val="visible"/>
                                      </p:to>
                                    </p:set>
                                    <p:anim calcmode="lin" valueType="num">
                                      <p:cBhvr additive="base">
                                        <p:cTn id="31" dur="1" fill="hold"/>
                                        <p:tgtEl>
                                          <p:spTgt spid="2212">
                                            <p:txEl>
                                              <p:charRg st="102" end="153"/>
                                            </p:txEl>
                                          </p:spTgt>
                                        </p:tgtEl>
                                      </p:cBhvr>
                                    </p:anim>
                                  </p:childTnLst>
                                </p:cTn>
                              </p:par>
                              <p:par>
                                <p:cTn id="32" presetID="24" presetClass="entr" presetSubtype="0" fill="hold" grpId="0" nodeType="withEffect">
                                  <p:childTnLst>
                                    <p:set>
                                      <p:cBhvr additive="base">
                                        <p:cTn id="33" dur="1" fill="hold">
                                          <p:stCondLst>
                                            <p:cond delay="499"/>
                                          </p:stCondLst>
                                        </p:cTn>
                                        <p:tgtEl>
                                          <p:spTgt spid="2212">
                                            <p:txEl>
                                              <p:charRg st="153" end="171"/>
                                            </p:txEl>
                                          </p:spTgt>
                                        </p:tgtEl>
                                        <p:attrNameLst>
                                          <p:attrName>style.visibility</p:attrName>
                                        </p:attrNameLst>
                                      </p:cBhvr>
                                      <p:to>
                                        <p:strVal val="visible"/>
                                      </p:to>
                                    </p:set>
                                    <p:anim calcmode="lin" valueType="num">
                                      <p:cBhvr additive="base">
                                        <p:cTn id="34" dur="1" fill="hold"/>
                                        <p:tgtEl>
                                          <p:spTgt spid="2212">
                                            <p:txEl>
                                              <p:charRg st="153" end="171"/>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215" name="Rectangle 2"/>
          <p:cNvSpPr/>
          <p:nvPr>
            <p:ph type="title" idx="4294967295"/>
          </p:nvPr>
        </p:nvSpPr>
        <p:spPr/>
        <p:txBody>
          <a:bodyPr wrap="square" lIns="91440" tIns="45720" rIns="91440" bIns="45720" anchor="b"/>
          <a:p>
            <a:pPr eaLnBrk="1" hangingPunct="1"/>
            <a:endParaRPr lang="zh-CN" altLang="en-US">
              <a:ea typeface="新宋体" panose="02010609030101010101" charset="-122"/>
            </a:endParaRPr>
          </a:p>
        </p:txBody>
      </p:sp>
      <p:sp>
        <p:nvSpPr>
          <p:cNvPr id="2216" name="Rectangle 3"/>
          <p:cNvSpPr/>
          <p:nvPr>
            <p:ph type="body" idx="4294967295"/>
          </p:nvPr>
        </p:nvSpPr>
        <p:spPr/>
        <p:txBody>
          <a:bodyPr wrap="square" lIns="91440" tIns="45720" rIns="91440" bIns="45720" anchor="t"/>
          <a:p>
            <a:pPr eaLnBrk="1" hangingPunct="1">
              <a:buClr>
                <a:schemeClr val="accent1"/>
              </a:buClr>
            </a:pPr>
            <a:endParaRPr lang="zh-CN" altLang="en-US">
              <a:ea typeface="新宋体" panose="02010609030101010101" charset="-122"/>
            </a:endParaRPr>
          </a:p>
        </p:txBody>
      </p:sp>
      <p:pic>
        <p:nvPicPr>
          <p:cNvPr id="2217" name="Picture 4" descr="44"/>
          <p:cNvPicPr>
            <a:picLocks noChangeAspect="1"/>
          </p:cNvPicPr>
          <p:nvPr/>
        </p:nvPicPr>
        <p:blipFill>
          <a:blip r:embed="rId1"/>
          <a:stretch>
            <a:fillRect/>
          </a:stretch>
        </p:blipFill>
        <p:spPr>
          <a:xfrm>
            <a:off x="1116013" y="3860800"/>
            <a:ext cx="3333750" cy="2089150"/>
          </a:xfrm>
          <a:prstGeom prst="rect">
            <a:avLst/>
          </a:prstGeom>
          <a:noFill/>
          <a:ln w="9525">
            <a:noFill/>
          </a:ln>
        </p:spPr>
      </p:pic>
      <p:pic>
        <p:nvPicPr>
          <p:cNvPr id="2218" name="Picture 5" descr="11"/>
          <p:cNvPicPr>
            <a:picLocks noChangeAspect="1"/>
          </p:cNvPicPr>
          <p:nvPr/>
        </p:nvPicPr>
        <p:blipFill>
          <a:blip r:embed="rId2"/>
          <a:stretch>
            <a:fillRect/>
          </a:stretch>
        </p:blipFill>
        <p:spPr>
          <a:xfrm>
            <a:off x="1619250" y="188913"/>
            <a:ext cx="1857375" cy="3333750"/>
          </a:xfrm>
          <a:prstGeom prst="rect">
            <a:avLst/>
          </a:prstGeom>
          <a:noFill/>
          <a:ln w="9525">
            <a:noFill/>
          </a:ln>
        </p:spPr>
      </p:pic>
      <p:pic>
        <p:nvPicPr>
          <p:cNvPr id="2219" name="Picture 6" descr="22"/>
          <p:cNvPicPr>
            <a:picLocks noChangeAspect="1"/>
          </p:cNvPicPr>
          <p:nvPr/>
        </p:nvPicPr>
        <p:blipFill>
          <a:blip r:embed="rId3"/>
          <a:stretch>
            <a:fillRect/>
          </a:stretch>
        </p:blipFill>
        <p:spPr>
          <a:xfrm>
            <a:off x="4859338" y="620713"/>
            <a:ext cx="3333750" cy="2638425"/>
          </a:xfrm>
          <a:prstGeom prst="rect">
            <a:avLst/>
          </a:prstGeom>
          <a:noFill/>
          <a:ln w="9525">
            <a:noFill/>
          </a:ln>
        </p:spPr>
      </p:pic>
      <p:pic>
        <p:nvPicPr>
          <p:cNvPr id="2220" name="Picture 7" descr="33"/>
          <p:cNvPicPr>
            <a:picLocks noChangeAspect="1"/>
          </p:cNvPicPr>
          <p:nvPr/>
        </p:nvPicPr>
        <p:blipFill>
          <a:blip r:embed="rId4"/>
          <a:stretch>
            <a:fillRect/>
          </a:stretch>
        </p:blipFill>
        <p:spPr>
          <a:xfrm>
            <a:off x="5292725" y="3789363"/>
            <a:ext cx="3333750" cy="2219325"/>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223" name="Rectangle 2"/>
          <p:cNvSpPr/>
          <p:nvPr/>
        </p:nvSpPr>
        <p:spPr>
          <a:xfrm>
            <a:off x="1042988" y="3068638"/>
            <a:ext cx="7850187" cy="1512887"/>
          </a:xfrm>
          <a:prstGeom prst="rect">
            <a:avLst/>
          </a:prstGeom>
          <a:solidFill>
            <a:srgbClr val="FFFFFF"/>
          </a:solidFill>
          <a:ln w="9525" cap="flat" cmpd="sng">
            <a:solidFill>
              <a:srgbClr val="000000"/>
            </a:solidFill>
            <a:prstDash val="solid"/>
            <a:miter/>
            <a:headEnd type="none" w="med" len="med"/>
            <a:tailEnd type="none" w="med" len="med"/>
          </a:ln>
        </p:spPr>
        <p:txBody>
          <a:bodyPr wrap="none" anchor="ctr"/>
          <a:p>
            <a:pPr algn="ctr" eaLnBrk="0" hangingPunct="0"/>
            <a:endParaRPr>
              <a:ea typeface="新宋体" panose="02010609030101010101" charset="-122"/>
            </a:endParaRPr>
          </a:p>
        </p:txBody>
      </p:sp>
      <p:sp>
        <p:nvSpPr>
          <p:cNvPr id="2224" name="Rectangle 3"/>
          <p:cNvSpPr/>
          <p:nvPr>
            <p:ph type="body" idx="4294967295"/>
          </p:nvPr>
        </p:nvSpPr>
        <p:spPr>
          <a:xfrm>
            <a:off x="1042988" y="2060575"/>
            <a:ext cx="7850187" cy="4537075"/>
          </a:xfrm>
          <a:ln>
            <a:solidFill>
              <a:srgbClr val="000000"/>
            </a:solidFill>
            <a:miter/>
          </a:ln>
        </p:spPr>
        <p:txBody>
          <a:bodyPr wrap="square" lIns="91440" tIns="45720" rIns="91440" bIns="45720" anchor="t"/>
          <a:p>
            <a:pPr algn="just" eaLnBrk="1" hangingPunct="1">
              <a:lnSpc>
                <a:spcPct val="80000"/>
              </a:lnSpc>
              <a:buClr>
                <a:schemeClr val="accent1"/>
              </a:buClr>
              <a:buNone/>
            </a:pPr>
            <a:r>
              <a:rPr lang="zh-TW" altLang="en-US">
                <a:latin typeface="宋体" panose="02010600030101010101" pitchFamily="2" charset="-122"/>
                <a:ea typeface="新宋体" panose="02010609030101010101" charset="-122"/>
              </a:rPr>
              <a:t>消费者低度介入</a:t>
            </a:r>
            <a:r>
              <a:rPr lang="en-US" altLang="zh-CN">
                <a:latin typeface="Times New Roman" panose="02020603050405020304" pitchFamily="18" charset="0"/>
                <a:ea typeface="新宋体" panose="02010609030101010101" charset="-122"/>
              </a:rPr>
              <a:t>,</a:t>
            </a:r>
            <a:r>
              <a:rPr lang="zh-TW" altLang="en-US">
                <a:latin typeface="宋体" panose="02010600030101010101" pitchFamily="2" charset="-122"/>
                <a:ea typeface="新宋体" panose="02010609030101010101" charset="-122"/>
              </a:rPr>
              <a:t>品牌间无多大差别的</a:t>
            </a:r>
            <a:r>
              <a:rPr lang="zh-CN" altLang="en-US">
                <a:latin typeface="宋体" panose="02010600030101010101" pitchFamily="2" charset="-122"/>
                <a:ea typeface="新宋体" panose="02010609030101010101" charset="-122"/>
              </a:rPr>
              <a:t>购买行为。如可口可乐与百事可乐，伊利与蒙牛牛奶</a:t>
            </a:r>
            <a:endParaRPr lang="zh-CN" altLang="en-US">
              <a:latin typeface="宋体" panose="02010600030101010101" pitchFamily="2" charset="-122"/>
              <a:ea typeface="新宋体" panose="02010609030101010101" charset="-122"/>
            </a:endParaRPr>
          </a:p>
          <a:p>
            <a:pPr algn="just" eaLnBrk="1" hangingPunct="1">
              <a:lnSpc>
                <a:spcPct val="80000"/>
              </a:lnSpc>
              <a:buClr>
                <a:schemeClr val="accent1"/>
              </a:buClr>
              <a:buNone/>
            </a:pPr>
            <a:endParaRPr lang="zh-CN" altLang="en-US">
              <a:solidFill>
                <a:srgbClr val="FF3300"/>
              </a:solidFill>
              <a:latin typeface="宋体" panose="02010600030101010101" pitchFamily="2" charset="-122"/>
              <a:ea typeface="新宋体" panose="02010609030101010101" charset="-122"/>
            </a:endParaRPr>
          </a:p>
          <a:p>
            <a:pPr algn="just" eaLnBrk="1" hangingPunct="1">
              <a:lnSpc>
                <a:spcPct val="80000"/>
              </a:lnSpc>
              <a:buClr>
                <a:schemeClr val="accent1"/>
              </a:buClr>
              <a:buNone/>
            </a:pPr>
            <a:r>
              <a:rPr lang="zh-CN" altLang="en-US">
                <a:solidFill>
                  <a:srgbClr val="FF3300"/>
                </a:solidFill>
                <a:latin typeface="宋体" panose="02010600030101010101" pitchFamily="2" charset="-122"/>
                <a:ea typeface="新宋体" panose="02010609030101010101" charset="-122"/>
              </a:rPr>
              <a:t>消费特点：</a:t>
            </a:r>
            <a:endParaRPr lang="zh-CN" altLang="en-US">
              <a:solidFill>
                <a:srgbClr val="FF3300"/>
              </a:solidFill>
              <a:latin typeface="宋体" panose="02010600030101010101" pitchFamily="2" charset="-122"/>
              <a:ea typeface="新宋体" panose="02010609030101010101" charset="-122"/>
            </a:endParaRPr>
          </a:p>
          <a:p>
            <a:pPr lvl="1" eaLnBrk="1" hangingPunct="1">
              <a:lnSpc>
                <a:spcPct val="80000"/>
              </a:lnSpc>
              <a:buClr>
                <a:schemeClr val="accent2"/>
              </a:buClr>
            </a:pPr>
            <a:r>
              <a:rPr lang="zh-TW" altLang="en-US" sz="2400">
                <a:latin typeface="宋体" panose="02010600030101010101" pitchFamily="2" charset="-122"/>
                <a:ea typeface="新宋体" panose="02010609030101010101" charset="-122"/>
              </a:rPr>
              <a:t>对产品几乎不存在介入情况</a:t>
            </a:r>
            <a:endParaRPr lang="zh-TW" altLang="en-US" sz="2400">
              <a:latin typeface="宋体" panose="02010600030101010101" pitchFamily="2" charset="-122"/>
              <a:ea typeface="新宋体" panose="02010609030101010101" charset="-122"/>
            </a:endParaRPr>
          </a:p>
          <a:p>
            <a:pPr lvl="1" eaLnBrk="1" hangingPunct="1">
              <a:lnSpc>
                <a:spcPct val="80000"/>
              </a:lnSpc>
              <a:buClr>
                <a:schemeClr val="accent2"/>
              </a:buClr>
            </a:pPr>
            <a:r>
              <a:rPr lang="zh-TW" altLang="en-US" sz="2400">
                <a:latin typeface="宋体" panose="02010600030101010101" pitchFamily="2" charset="-122"/>
                <a:ea typeface="新宋体" panose="02010609030101010101" charset="-122"/>
              </a:rPr>
              <a:t>被动地接受信息</a:t>
            </a:r>
            <a:r>
              <a:rPr lang="zh-CN" altLang="en-US" sz="2400">
                <a:latin typeface="宋体" panose="02010600030101010101" pitchFamily="2" charset="-122"/>
                <a:ea typeface="新宋体" panose="02010609030101010101" charset="-122"/>
              </a:rPr>
              <a:t>，</a:t>
            </a:r>
            <a:r>
              <a:rPr lang="zh-TW" altLang="en-US" sz="2400">
                <a:latin typeface="宋体" panose="02010600030101010101" pitchFamily="2" charset="-122"/>
                <a:ea typeface="新宋体" panose="02010609030101010101" charset="-122"/>
              </a:rPr>
              <a:t>产生品牌熟悉</a:t>
            </a:r>
            <a:endParaRPr lang="zh-TW" altLang="en-US" sz="2400">
              <a:latin typeface="宋体" panose="02010600030101010101" pitchFamily="2" charset="-122"/>
              <a:ea typeface="新宋体" panose="02010609030101010101" charset="-122"/>
            </a:endParaRPr>
          </a:p>
          <a:p>
            <a:pPr eaLnBrk="1" hangingPunct="1">
              <a:lnSpc>
                <a:spcPct val="80000"/>
              </a:lnSpc>
              <a:buClr>
                <a:schemeClr val="accent1"/>
              </a:buClr>
              <a:buNone/>
            </a:pPr>
            <a:endParaRPr lang="zh-CN" altLang="en-US">
              <a:solidFill>
                <a:srgbClr val="FF3300"/>
              </a:solidFill>
              <a:latin typeface="Times New Roman" panose="02020603050405020304" pitchFamily="18" charset="0"/>
              <a:ea typeface="新宋体" panose="02010609030101010101" charset="-122"/>
            </a:endParaRPr>
          </a:p>
          <a:p>
            <a:pPr eaLnBrk="1" hangingPunct="1">
              <a:lnSpc>
                <a:spcPct val="80000"/>
              </a:lnSpc>
              <a:buClr>
                <a:schemeClr val="accent1"/>
              </a:buClr>
              <a:buNone/>
            </a:pPr>
            <a:r>
              <a:rPr lang="zh-CN" altLang="en-US">
                <a:solidFill>
                  <a:srgbClr val="FF3300"/>
                </a:solidFill>
                <a:latin typeface="Times New Roman" panose="02020603050405020304" pitchFamily="18" charset="0"/>
                <a:ea typeface="新宋体" panose="02010609030101010101" charset="-122"/>
              </a:rPr>
              <a:t>企业对策：</a:t>
            </a:r>
            <a:endParaRPr lang="zh-TW" altLang="en-US">
              <a:solidFill>
                <a:srgbClr val="FF3300"/>
              </a:solidFill>
              <a:latin typeface="Times New Roman" panose="02020603050405020304" pitchFamily="18" charset="0"/>
              <a:ea typeface="新宋体" panose="02010609030101010101" charset="-122"/>
            </a:endParaRPr>
          </a:p>
          <a:p>
            <a:pPr lvl="1" eaLnBrk="1" hangingPunct="1">
              <a:lnSpc>
                <a:spcPct val="80000"/>
              </a:lnSpc>
              <a:buClr>
                <a:schemeClr val="accent2"/>
              </a:buClr>
            </a:pPr>
            <a:r>
              <a:rPr lang="zh-TW" altLang="en-US" sz="2400">
                <a:latin typeface="宋体" panose="02010600030101010101" pitchFamily="2" charset="-122"/>
                <a:ea typeface="新宋体" panose="02010609030101010101" charset="-122"/>
              </a:rPr>
              <a:t>用价格</a:t>
            </a:r>
            <a:r>
              <a:rPr lang="zh-CN" altLang="en-US" sz="2400">
                <a:latin typeface="宋体" panose="02010600030101010101" pitchFamily="2" charset="-122"/>
                <a:ea typeface="新宋体" panose="02010609030101010101" charset="-122"/>
              </a:rPr>
              <a:t>等促销手段</a:t>
            </a:r>
            <a:r>
              <a:rPr lang="zh-TW" altLang="en-US" sz="2400">
                <a:latin typeface="宋体" panose="02010600030101010101" pitchFamily="2" charset="-122"/>
                <a:ea typeface="新宋体" panose="02010609030101010101" charset="-122"/>
              </a:rPr>
              <a:t>刺激</a:t>
            </a:r>
            <a:r>
              <a:rPr lang="zh-CN" altLang="en-US" sz="2400">
                <a:latin typeface="宋体" panose="02010600030101010101" pitchFamily="2" charset="-122"/>
                <a:ea typeface="新宋体" panose="02010609030101010101" charset="-122"/>
              </a:rPr>
              <a:t>消费</a:t>
            </a:r>
            <a:endParaRPr lang="zh-CN" altLang="en-US" sz="2400">
              <a:latin typeface="Times New Roman" panose="02020603050405020304" pitchFamily="18" charset="0"/>
              <a:ea typeface="新宋体" panose="02010609030101010101" charset="-122"/>
            </a:endParaRPr>
          </a:p>
          <a:p>
            <a:pPr lvl="1" eaLnBrk="1" hangingPunct="1">
              <a:lnSpc>
                <a:spcPct val="80000"/>
              </a:lnSpc>
              <a:buClr>
                <a:schemeClr val="accent2"/>
              </a:buClr>
            </a:pPr>
            <a:r>
              <a:rPr lang="zh-CN" altLang="en-US" sz="2400">
                <a:latin typeface="宋体" panose="02010600030101010101" pitchFamily="2" charset="-122"/>
                <a:ea typeface="新宋体" panose="02010609030101010101" charset="-122"/>
              </a:rPr>
              <a:t>合适的包装，显眼的标志带动便利性消费</a:t>
            </a:r>
            <a:br>
              <a:rPr lang="zh-CN" altLang="en-US" sz="2400">
                <a:latin typeface="Times New Roman" panose="02020603050405020304" pitchFamily="18" charset="0"/>
                <a:ea typeface="新宋体" panose="02010609030101010101" charset="-122"/>
              </a:rPr>
            </a:br>
            <a:endParaRPr lang="zh-CN" altLang="en-US" sz="2400">
              <a:ea typeface="新宋体" panose="02010609030101010101" charset="-122"/>
            </a:endParaRPr>
          </a:p>
        </p:txBody>
      </p:sp>
      <p:sp>
        <p:nvSpPr>
          <p:cNvPr id="2225" name="Rectangle 4"/>
          <p:cNvSpPr/>
          <p:nvPr>
            <p:ph type="title" idx="4294967295"/>
          </p:nvPr>
        </p:nvSpPr>
        <p:spPr>
          <a:xfrm>
            <a:off x="914400" y="333375"/>
            <a:ext cx="8229600" cy="1371600"/>
          </a:xfrm>
        </p:spPr>
        <p:txBody>
          <a:bodyPr wrap="square" lIns="91440" tIns="45720" rIns="91440" bIns="45720" anchor="b"/>
          <a:p>
            <a:pPr algn="ctr" eaLnBrk="1" hangingPunct="1"/>
            <a:r>
              <a:rPr lang="zh-TW" altLang="en-US" b="1">
                <a:solidFill>
                  <a:schemeClr val="bg2"/>
                </a:solidFill>
                <a:latin typeface="宋体" panose="02010600030101010101" pitchFamily="2" charset="-122"/>
                <a:ea typeface="新宋体" panose="02010609030101010101" charset="-122"/>
              </a:rPr>
              <a:t>习惯性购买行为</a:t>
            </a:r>
            <a:endParaRPr lang="zh-TW" altLang="en-US" b="1">
              <a:solidFill>
                <a:schemeClr val="bg2"/>
              </a:solidFill>
              <a:latin typeface="宋体" panose="02010600030101010101" pitchFamily="2" charset="-122"/>
              <a:ea typeface="新宋体" panose="0201060903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childTnLst>
                                    <p:set>
                                      <p:cBhvr additive="base">
                                        <p:cTn id="6" dur="1" fill="hold">
                                          <p:stCondLst>
                                            <p:cond delay="499"/>
                                          </p:stCondLst>
                                        </p:cTn>
                                        <p:tgtEl>
                                          <p:spTgt spid="2224">
                                            <p:txEl>
                                              <p:charRg st="0" end="41"/>
                                            </p:txEl>
                                          </p:spTgt>
                                        </p:tgtEl>
                                        <p:attrNameLst>
                                          <p:attrName>style.visibility</p:attrName>
                                        </p:attrNameLst>
                                      </p:cBhvr>
                                      <p:to>
                                        <p:strVal val="visible"/>
                                      </p:to>
                                    </p:set>
                                    <p:anim calcmode="lin" valueType="num">
                                      <p:cBhvr additive="base">
                                        <p:cTn id="7" dur="1" fill="hold"/>
                                        <p:tgtEl>
                                          <p:spTgt spid="2224">
                                            <p:txEl>
                                              <p:charRg st="0" end="41"/>
                                            </p:txEl>
                                          </p:spTgt>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childTnLst>
                                    <p:set>
                                      <p:cBhvr additive="base">
                                        <p:cTn id="11" dur="1" fill="hold">
                                          <p:stCondLst>
                                            <p:cond delay="499"/>
                                          </p:stCondLst>
                                        </p:cTn>
                                        <p:tgtEl>
                                          <p:spTgt spid="2224">
                                            <p:txEl>
                                              <p:charRg st="42" end="48"/>
                                            </p:txEl>
                                          </p:spTgt>
                                        </p:tgtEl>
                                        <p:attrNameLst>
                                          <p:attrName>style.visibility</p:attrName>
                                        </p:attrNameLst>
                                      </p:cBhvr>
                                      <p:to>
                                        <p:strVal val="visible"/>
                                      </p:to>
                                    </p:set>
                                    <p:anim calcmode="lin" valueType="num">
                                      <p:cBhvr additive="base">
                                        <p:cTn id="12" dur="1" fill="hold"/>
                                        <p:tgtEl>
                                          <p:spTgt spid="2224">
                                            <p:txEl>
                                              <p:charRg st="42" end="48"/>
                                            </p:txEl>
                                          </p:spTgt>
                                        </p:tgtEl>
                                      </p:cBhvr>
                                    </p:anim>
                                  </p:childTnLst>
                                </p:cTn>
                              </p:par>
                              <p:par>
                                <p:cTn id="13" presetID="24" presetClass="entr" presetSubtype="0" fill="hold" grpId="0" nodeType="withEffect">
                                  <p:childTnLst>
                                    <p:set>
                                      <p:cBhvr additive="base">
                                        <p:cTn id="14" dur="1" fill="hold">
                                          <p:stCondLst>
                                            <p:cond delay="499"/>
                                          </p:stCondLst>
                                        </p:cTn>
                                        <p:tgtEl>
                                          <p:spTgt spid="2224">
                                            <p:txEl>
                                              <p:charRg st="48" end="61"/>
                                            </p:txEl>
                                          </p:spTgt>
                                        </p:tgtEl>
                                        <p:attrNameLst>
                                          <p:attrName>style.visibility</p:attrName>
                                        </p:attrNameLst>
                                      </p:cBhvr>
                                      <p:to>
                                        <p:strVal val="visible"/>
                                      </p:to>
                                    </p:set>
                                    <p:anim calcmode="lin" valueType="num">
                                      <p:cBhvr additive="base">
                                        <p:cTn id="15" dur="1" fill="hold"/>
                                        <p:tgtEl>
                                          <p:spTgt spid="2224">
                                            <p:txEl>
                                              <p:charRg st="48" end="61"/>
                                            </p:txEl>
                                          </p:spTgt>
                                        </p:tgtEl>
                                      </p:cBhvr>
                                    </p:anim>
                                  </p:childTnLst>
                                </p:cTn>
                              </p:par>
                              <p:par>
                                <p:cTn id="16" presetID="24" presetClass="entr" presetSubtype="0" fill="hold" grpId="0" nodeType="withEffect">
                                  <p:childTnLst>
                                    <p:set>
                                      <p:cBhvr additive="base">
                                        <p:cTn id="17" dur="1" fill="hold">
                                          <p:stCondLst>
                                            <p:cond delay="499"/>
                                          </p:stCondLst>
                                        </p:cTn>
                                        <p:tgtEl>
                                          <p:spTgt spid="2224">
                                            <p:txEl>
                                              <p:charRg st="61" end="76"/>
                                            </p:txEl>
                                          </p:spTgt>
                                        </p:tgtEl>
                                        <p:attrNameLst>
                                          <p:attrName>style.visibility</p:attrName>
                                        </p:attrNameLst>
                                      </p:cBhvr>
                                      <p:to>
                                        <p:strVal val="visible"/>
                                      </p:to>
                                    </p:set>
                                    <p:anim calcmode="lin" valueType="num">
                                      <p:cBhvr additive="base">
                                        <p:cTn id="18" dur="1" fill="hold"/>
                                        <p:tgtEl>
                                          <p:spTgt spid="2224">
                                            <p:txEl>
                                              <p:charRg st="61" end="76"/>
                                            </p:txEl>
                                          </p:spTgt>
                                        </p:tgtEl>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childTnLst>
                                    <p:set>
                                      <p:cBhvr additive="base">
                                        <p:cTn id="22" dur="1" fill="hold">
                                          <p:stCondLst>
                                            <p:cond delay="499"/>
                                          </p:stCondLst>
                                        </p:cTn>
                                        <p:tgtEl>
                                          <p:spTgt spid="2224">
                                            <p:txEl>
                                              <p:charRg st="77" end="83"/>
                                            </p:txEl>
                                          </p:spTgt>
                                        </p:tgtEl>
                                        <p:attrNameLst>
                                          <p:attrName>style.visibility</p:attrName>
                                        </p:attrNameLst>
                                      </p:cBhvr>
                                      <p:to>
                                        <p:strVal val="visible"/>
                                      </p:to>
                                    </p:set>
                                    <p:anim calcmode="lin" valueType="num">
                                      <p:cBhvr additive="base">
                                        <p:cTn id="23" dur="1" fill="hold"/>
                                        <p:tgtEl>
                                          <p:spTgt spid="2224">
                                            <p:txEl>
                                              <p:charRg st="77" end="83"/>
                                            </p:txEl>
                                          </p:spTgt>
                                        </p:tgtEl>
                                      </p:cBhvr>
                                    </p:anim>
                                  </p:childTnLst>
                                </p:cTn>
                              </p:par>
                              <p:par>
                                <p:cTn id="24" presetID="24" presetClass="entr" presetSubtype="0" fill="hold" grpId="0" nodeType="withEffect">
                                  <p:childTnLst>
                                    <p:set>
                                      <p:cBhvr additive="base">
                                        <p:cTn id="25" dur="1" fill="hold">
                                          <p:stCondLst>
                                            <p:cond delay="499"/>
                                          </p:stCondLst>
                                        </p:cTn>
                                        <p:tgtEl>
                                          <p:spTgt spid="2224">
                                            <p:txEl>
                                              <p:charRg st="83" end="96"/>
                                            </p:txEl>
                                          </p:spTgt>
                                        </p:tgtEl>
                                        <p:attrNameLst>
                                          <p:attrName>style.visibility</p:attrName>
                                        </p:attrNameLst>
                                      </p:cBhvr>
                                      <p:to>
                                        <p:strVal val="visible"/>
                                      </p:to>
                                    </p:set>
                                    <p:anim calcmode="lin" valueType="num">
                                      <p:cBhvr additive="base">
                                        <p:cTn id="26" dur="1" fill="hold"/>
                                        <p:tgtEl>
                                          <p:spTgt spid="2224">
                                            <p:txEl>
                                              <p:charRg st="83" end="96"/>
                                            </p:txEl>
                                          </p:spTgt>
                                        </p:tgtEl>
                                      </p:cBhvr>
                                    </p:anim>
                                  </p:childTnLst>
                                </p:cTn>
                              </p:par>
                              <p:par>
                                <p:cTn id="27" presetID="24" presetClass="entr" presetSubtype="0" fill="hold" grpId="0" nodeType="withEffect">
                                  <p:childTnLst>
                                    <p:set>
                                      <p:cBhvr additive="base">
                                        <p:cTn id="28" dur="1" fill="hold">
                                          <p:stCondLst>
                                            <p:cond delay="499"/>
                                          </p:stCondLst>
                                        </p:cTn>
                                        <p:tgtEl>
                                          <p:spTgt spid="2224">
                                            <p:txEl>
                                              <p:charRg st="96" end="116"/>
                                            </p:txEl>
                                          </p:spTgt>
                                        </p:tgtEl>
                                        <p:attrNameLst>
                                          <p:attrName>style.visibility</p:attrName>
                                        </p:attrNameLst>
                                      </p:cBhvr>
                                      <p:to>
                                        <p:strVal val="visible"/>
                                      </p:to>
                                    </p:set>
                                    <p:anim calcmode="lin" valueType="num">
                                      <p:cBhvr additive="base">
                                        <p:cTn id="29" dur="1" fill="hold"/>
                                        <p:tgtEl>
                                          <p:spTgt spid="2224">
                                            <p:txEl>
                                              <p:charRg st="96" end="116"/>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4" grpId="0" animBg="1"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228" name="Rectangle 2"/>
          <p:cNvSpPr/>
          <p:nvPr>
            <p:ph type="title" idx="4294967295"/>
          </p:nvPr>
        </p:nvSpPr>
        <p:spPr/>
        <p:txBody>
          <a:bodyPr wrap="square" lIns="91440" tIns="45720" rIns="91440" bIns="45720" anchor="b"/>
          <a:p>
            <a:pPr eaLnBrk="1" hangingPunct="1"/>
            <a:endParaRPr lang="zh-CN" altLang="en-US">
              <a:ea typeface="新宋体" panose="02010609030101010101" charset="-122"/>
            </a:endParaRPr>
          </a:p>
        </p:txBody>
      </p:sp>
      <p:grpSp>
        <p:nvGrpSpPr>
          <p:cNvPr id="2229" name="组合 2228"/>
          <p:cNvGrpSpPr/>
          <p:nvPr/>
        </p:nvGrpSpPr>
        <p:grpSpPr>
          <a:xfrm>
            <a:off x="468313" y="908050"/>
            <a:ext cx="8675687" cy="4392613"/>
            <a:chOff x="0" y="0"/>
            <a:chExt cx="5465" cy="2191"/>
          </a:xfrm>
        </p:grpSpPr>
        <p:pic>
          <p:nvPicPr>
            <p:cNvPr id="2230" name="Picture 4" descr="112"/>
            <p:cNvPicPr>
              <a:picLocks noChangeAspect="1"/>
            </p:cNvPicPr>
            <p:nvPr/>
          </p:nvPicPr>
          <p:blipFill>
            <a:blip r:embed="rId1"/>
            <a:stretch>
              <a:fillRect/>
            </a:stretch>
          </p:blipFill>
          <p:spPr>
            <a:xfrm>
              <a:off x="0" y="91"/>
              <a:ext cx="2100" cy="2100"/>
            </a:xfrm>
            <a:prstGeom prst="rect">
              <a:avLst/>
            </a:prstGeom>
            <a:noFill/>
            <a:ln w="9525">
              <a:noFill/>
            </a:ln>
          </p:spPr>
        </p:pic>
        <p:pic>
          <p:nvPicPr>
            <p:cNvPr id="2231" name="Picture 5" descr="113"/>
            <p:cNvPicPr>
              <a:picLocks noChangeAspect="1"/>
            </p:cNvPicPr>
            <p:nvPr/>
          </p:nvPicPr>
          <p:blipFill>
            <a:blip r:embed="rId2"/>
            <a:stretch>
              <a:fillRect/>
            </a:stretch>
          </p:blipFill>
          <p:spPr>
            <a:xfrm>
              <a:off x="3365" y="0"/>
              <a:ext cx="2100" cy="2100"/>
            </a:xfrm>
            <a:prstGeom prst="rect">
              <a:avLst/>
            </a:prstGeom>
            <a:noFill/>
            <a:ln w="9525">
              <a:noFill/>
            </a:ln>
          </p:spPr>
        </p:pic>
        <p:pic>
          <p:nvPicPr>
            <p:cNvPr id="2232" name="Picture 6" descr="10"/>
            <p:cNvPicPr>
              <a:picLocks noChangeAspect="1"/>
            </p:cNvPicPr>
            <p:nvPr/>
          </p:nvPicPr>
          <p:blipFill>
            <a:blip r:embed="rId3"/>
            <a:stretch>
              <a:fillRect/>
            </a:stretch>
          </p:blipFill>
          <p:spPr>
            <a:xfrm>
              <a:off x="1542" y="136"/>
              <a:ext cx="1800" cy="1800"/>
            </a:xfrm>
            <a:prstGeom prst="rect">
              <a:avLst/>
            </a:prstGeom>
            <a:noFill/>
            <a:ln w="9525">
              <a:noFill/>
            </a:ln>
          </p:spPr>
        </p:pic>
      </p:grpSp>
      <p:grpSp>
        <p:nvGrpSpPr>
          <p:cNvPr id="2233" name="组合 2232"/>
          <p:cNvGrpSpPr/>
          <p:nvPr/>
        </p:nvGrpSpPr>
        <p:grpSpPr>
          <a:xfrm>
            <a:off x="1187450" y="1673225"/>
            <a:ext cx="6696075" cy="5184775"/>
            <a:chOff x="0" y="0"/>
            <a:chExt cx="4218" cy="3266"/>
          </a:xfrm>
        </p:grpSpPr>
        <p:pic>
          <p:nvPicPr>
            <p:cNvPr id="2234" name="Picture 8" descr="333"/>
            <p:cNvPicPr>
              <a:picLocks noChangeAspect="1"/>
            </p:cNvPicPr>
            <p:nvPr/>
          </p:nvPicPr>
          <p:blipFill>
            <a:blip r:embed="rId4"/>
            <a:stretch>
              <a:fillRect/>
            </a:stretch>
          </p:blipFill>
          <p:spPr>
            <a:xfrm>
              <a:off x="0" y="0"/>
              <a:ext cx="1950" cy="3266"/>
            </a:xfrm>
            <a:prstGeom prst="rect">
              <a:avLst/>
            </a:prstGeom>
            <a:noFill/>
            <a:ln w="9525">
              <a:noFill/>
            </a:ln>
          </p:spPr>
        </p:pic>
        <p:pic>
          <p:nvPicPr>
            <p:cNvPr id="2235" name="Picture 9" descr="111"/>
            <p:cNvPicPr>
              <a:picLocks noChangeAspect="1"/>
            </p:cNvPicPr>
            <p:nvPr/>
          </p:nvPicPr>
          <p:blipFill>
            <a:blip r:embed="rId5"/>
            <a:stretch>
              <a:fillRect/>
            </a:stretch>
          </p:blipFill>
          <p:spPr>
            <a:xfrm>
              <a:off x="1950" y="227"/>
              <a:ext cx="2268" cy="2903"/>
            </a:xfrm>
            <a:prstGeom prst="rect">
              <a:avLst/>
            </a:prstGeom>
            <a:noFill/>
            <a:ln w="9525">
              <a:noFill/>
            </a:ln>
          </p:spPr>
        </p:pic>
      </p:grpSp>
      <p:pic>
        <p:nvPicPr>
          <p:cNvPr id="2236" name="Picture 10" descr="22"/>
          <p:cNvPicPr>
            <a:picLocks noChangeAspect="1"/>
          </p:cNvPicPr>
          <p:nvPr/>
        </p:nvPicPr>
        <p:blipFill>
          <a:blip r:embed="rId6"/>
          <a:stretch>
            <a:fillRect/>
          </a:stretch>
        </p:blipFill>
        <p:spPr>
          <a:xfrm>
            <a:off x="2987675" y="188913"/>
            <a:ext cx="3333750" cy="21336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childTnLst>
                                    <p:set>
                                      <p:cBhvr additive="base">
                                        <p:cTn id="6" dur="1" fill="hold">
                                          <p:stCondLst>
                                            <p:cond delay="0"/>
                                          </p:stCondLst>
                                        </p:cTn>
                                        <p:tgtEl>
                                          <p:spTgt spid="2229"/>
                                        </p:tgtEl>
                                        <p:attrNameLst>
                                          <p:attrName>style.visibility</p:attrName>
                                        </p:attrNameLst>
                                      </p:cBhvr>
                                      <p:to>
                                        <p:strVal val="visible"/>
                                      </p:to>
                                    </p:set>
                                    <p:animEffect transition="in" filter="box(in)">
                                      <p:cBhvr additive="base">
                                        <p:cTn id="7" dur="500"/>
                                        <p:tgtEl>
                                          <p:spTgt spid="222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childTnLst>
                                    <p:set>
                                      <p:cBhvr additive="base">
                                        <p:cTn id="11" dur="1" fill="hold">
                                          <p:stCondLst>
                                            <p:cond delay="0"/>
                                          </p:stCondLst>
                                        </p:cTn>
                                        <p:tgtEl>
                                          <p:spTgt spid="2233"/>
                                        </p:tgtEl>
                                        <p:attrNameLst>
                                          <p:attrName>style.visibility</p:attrName>
                                        </p:attrNameLst>
                                      </p:cBhvr>
                                      <p:to>
                                        <p:strVal val="visible"/>
                                      </p:to>
                                    </p:set>
                                    <p:animEffect transition="in" filter="box(in)">
                                      <p:cBhvr additive="base">
                                        <p:cTn id="12" dur="500"/>
                                        <p:tgtEl>
                                          <p:spTgt spid="223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childTnLst>
                                    <p:set>
                                      <p:cBhvr additive="base">
                                        <p:cTn id="16" dur="1" fill="hold">
                                          <p:stCondLst>
                                            <p:cond delay="0"/>
                                          </p:stCondLst>
                                        </p:cTn>
                                        <p:tgtEl>
                                          <p:spTgt spid="2236"/>
                                        </p:tgtEl>
                                        <p:attrNameLst>
                                          <p:attrName>style.visibility</p:attrName>
                                        </p:attrNameLst>
                                      </p:cBhvr>
                                      <p:to>
                                        <p:strVal val="visible"/>
                                      </p:to>
                                    </p:set>
                                    <p:animEffect transition="in" filter="box(in)">
                                      <p:cBhvr additive="base">
                                        <p:cTn id="17" dur="500"/>
                                        <p:tgtEl>
                                          <p:spTgt spid="2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239" name="Rectangle 2"/>
          <p:cNvSpPr/>
          <p:nvPr/>
        </p:nvSpPr>
        <p:spPr>
          <a:xfrm>
            <a:off x="1222375" y="3213100"/>
            <a:ext cx="7921625" cy="1584325"/>
          </a:xfrm>
          <a:prstGeom prst="rect">
            <a:avLst/>
          </a:prstGeom>
          <a:solidFill>
            <a:srgbClr val="FFFFFF"/>
          </a:solidFill>
          <a:ln w="9525" cap="flat" cmpd="sng">
            <a:solidFill>
              <a:srgbClr val="000000"/>
            </a:solidFill>
            <a:prstDash val="solid"/>
            <a:miter/>
            <a:headEnd type="none" w="med" len="med"/>
            <a:tailEnd type="none" w="med" len="med"/>
          </a:ln>
        </p:spPr>
        <p:txBody>
          <a:bodyPr wrap="none" anchor="ctr"/>
          <a:p>
            <a:pPr algn="ctr" eaLnBrk="0" hangingPunct="0"/>
            <a:endParaRPr>
              <a:ea typeface="新宋体" panose="02010609030101010101" charset="-122"/>
            </a:endParaRPr>
          </a:p>
        </p:txBody>
      </p:sp>
      <p:sp>
        <p:nvSpPr>
          <p:cNvPr id="2240" name="Rectangle 3"/>
          <p:cNvSpPr/>
          <p:nvPr>
            <p:ph type="title" idx="4294967295"/>
          </p:nvPr>
        </p:nvSpPr>
        <p:spPr>
          <a:xfrm>
            <a:off x="914400" y="188913"/>
            <a:ext cx="8229600" cy="1371600"/>
          </a:xfrm>
        </p:spPr>
        <p:txBody>
          <a:bodyPr wrap="square" lIns="91440" tIns="45720" rIns="91440" bIns="45720" anchor="b"/>
          <a:p>
            <a:pPr algn="ctr" eaLnBrk="1" hangingPunct="1"/>
            <a:r>
              <a:rPr lang="zh-CN" altLang="en-US" b="1">
                <a:solidFill>
                  <a:schemeClr val="bg2"/>
                </a:solidFill>
                <a:latin typeface="宋体" panose="02010600030101010101" pitchFamily="2" charset="-122"/>
                <a:ea typeface="新宋体" panose="02010609030101010101" charset="-122"/>
              </a:rPr>
              <a:t>寻求多样性</a:t>
            </a:r>
            <a:r>
              <a:rPr lang="zh-TW" altLang="en-US" b="1">
                <a:solidFill>
                  <a:schemeClr val="bg2"/>
                </a:solidFill>
                <a:latin typeface="宋体" panose="02010600030101010101" pitchFamily="2" charset="-122"/>
                <a:ea typeface="新宋体" panose="02010609030101010101" charset="-122"/>
              </a:rPr>
              <a:t>购买行为</a:t>
            </a:r>
            <a:endParaRPr lang="zh-TW" altLang="en-US" b="1">
              <a:solidFill>
                <a:schemeClr val="bg2"/>
              </a:solidFill>
              <a:latin typeface="宋体" panose="02010600030101010101" pitchFamily="2" charset="-122"/>
              <a:ea typeface="新宋体" panose="02010609030101010101" charset="-122"/>
            </a:endParaRPr>
          </a:p>
        </p:txBody>
      </p:sp>
      <p:sp>
        <p:nvSpPr>
          <p:cNvPr id="2241" name="Rectangle 4"/>
          <p:cNvSpPr/>
          <p:nvPr>
            <p:ph type="body" idx="4294967295"/>
          </p:nvPr>
        </p:nvSpPr>
        <p:spPr>
          <a:xfrm>
            <a:off x="1222375" y="2060575"/>
            <a:ext cx="7921625" cy="4032250"/>
          </a:xfrm>
          <a:ln>
            <a:solidFill>
              <a:srgbClr val="000000"/>
            </a:solidFill>
            <a:miter/>
          </a:ln>
        </p:spPr>
        <p:txBody>
          <a:bodyPr wrap="square" lIns="91440" tIns="45720" rIns="91440" bIns="45720" anchor="t"/>
          <a:p>
            <a:pPr algn="just" eaLnBrk="1" hangingPunct="1">
              <a:buClr>
                <a:schemeClr val="accent1"/>
              </a:buClr>
              <a:buNone/>
            </a:pPr>
            <a:r>
              <a:rPr lang="zh-CN" altLang="en-US">
                <a:latin typeface="宋体" panose="02010600030101010101" pitchFamily="2" charset="-122"/>
                <a:ea typeface="新宋体" panose="02010609030101010101" charset="-122"/>
              </a:rPr>
              <a:t>消费者介入程度低，品牌差异大的一种购买行为。</a:t>
            </a:r>
            <a:endParaRPr lang="zh-CN" altLang="en-US">
              <a:latin typeface="宋体" panose="02010600030101010101" pitchFamily="2" charset="-122"/>
              <a:ea typeface="新宋体" panose="02010609030101010101" charset="-122"/>
            </a:endParaRPr>
          </a:p>
          <a:p>
            <a:pPr algn="just" eaLnBrk="1" hangingPunct="1">
              <a:buClr>
                <a:schemeClr val="accent1"/>
              </a:buClr>
              <a:buNone/>
            </a:pPr>
            <a:r>
              <a:rPr lang="zh-CN" altLang="en-US">
                <a:solidFill>
                  <a:srgbClr val="FF3300"/>
                </a:solidFill>
                <a:latin typeface="宋体" panose="02010600030101010101" pitchFamily="2" charset="-122"/>
                <a:ea typeface="新宋体" panose="02010609030101010101" charset="-122"/>
              </a:rPr>
              <a:t>消费特点：</a:t>
            </a:r>
            <a:endParaRPr lang="zh-CN" altLang="en-US">
              <a:solidFill>
                <a:srgbClr val="FF3300"/>
              </a:solidFill>
              <a:latin typeface="宋体" panose="02010600030101010101" pitchFamily="2" charset="-122"/>
              <a:ea typeface="新宋体" panose="02010609030101010101" charset="-122"/>
            </a:endParaRPr>
          </a:p>
          <a:p>
            <a:pPr lvl="1" algn="just" eaLnBrk="1" hangingPunct="1">
              <a:buClr>
                <a:schemeClr val="accent2"/>
              </a:buClr>
            </a:pPr>
            <a:r>
              <a:rPr lang="zh-TW" altLang="en-US">
                <a:latin typeface="宋体" panose="02010600030101010101" pitchFamily="2" charset="-122"/>
                <a:ea typeface="新宋体" panose="02010609030101010101" charset="-122"/>
              </a:rPr>
              <a:t>了解现有各品牌和品种之间的明显差异</a:t>
            </a:r>
            <a:endParaRPr lang="zh-TW" altLang="en-US">
              <a:latin typeface="宋体" panose="02010600030101010101" pitchFamily="2" charset="-122"/>
              <a:ea typeface="新宋体" panose="02010609030101010101" charset="-122"/>
            </a:endParaRPr>
          </a:p>
          <a:p>
            <a:pPr lvl="1" eaLnBrk="1" hangingPunct="1">
              <a:buClr>
                <a:schemeClr val="accent2"/>
              </a:buClr>
            </a:pPr>
            <a:r>
              <a:rPr lang="zh-TW" altLang="en-US">
                <a:latin typeface="宋体" panose="02010600030101010101" pitchFamily="2" charset="-122"/>
                <a:ea typeface="新宋体" panose="02010609030101010101" charset="-122"/>
              </a:rPr>
              <a:t>购买时随意性较大</a:t>
            </a:r>
            <a:r>
              <a:rPr lang="en-US" altLang="zh-CN">
                <a:latin typeface="Times New Roman" panose="02020603050405020304" pitchFamily="18" charset="0"/>
                <a:ea typeface="新宋体" panose="02010609030101010101" charset="-122"/>
              </a:rPr>
              <a:t>,</a:t>
            </a:r>
            <a:r>
              <a:rPr lang="zh-TW" altLang="en-US">
                <a:latin typeface="宋体" panose="02010600030101010101" pitchFamily="2" charset="-122"/>
                <a:ea typeface="新宋体" panose="02010609030101010101" charset="-122"/>
              </a:rPr>
              <a:t> </a:t>
            </a:r>
            <a:r>
              <a:rPr lang="zh-CN" altLang="en-US">
                <a:latin typeface="宋体" panose="02010600030101010101" pitchFamily="2" charset="-122"/>
                <a:ea typeface="新宋体" panose="02010609030101010101" charset="-122"/>
              </a:rPr>
              <a:t>经常更换品牌</a:t>
            </a:r>
            <a:endParaRPr lang="zh-CN" altLang="en-US">
              <a:latin typeface="宋体" panose="02010600030101010101" pitchFamily="2" charset="-122"/>
              <a:ea typeface="新宋体" panose="02010609030101010101" charset="-122"/>
            </a:endParaRPr>
          </a:p>
          <a:p>
            <a:pPr eaLnBrk="1" hangingPunct="1">
              <a:buClr>
                <a:schemeClr val="accent1"/>
              </a:buClr>
              <a:buNone/>
            </a:pPr>
            <a:r>
              <a:rPr lang="zh-CN" altLang="en-US">
                <a:solidFill>
                  <a:srgbClr val="FF3300"/>
                </a:solidFill>
                <a:latin typeface="Times New Roman" panose="02020603050405020304" pitchFamily="18" charset="0"/>
                <a:ea typeface="新宋体" panose="02010609030101010101" charset="-122"/>
              </a:rPr>
              <a:t>企业对策：</a:t>
            </a:r>
            <a:endParaRPr lang="zh-CN" altLang="en-US">
              <a:solidFill>
                <a:srgbClr val="FF3300"/>
              </a:solidFill>
              <a:latin typeface="Times New Roman" panose="02020603050405020304" pitchFamily="18" charset="0"/>
              <a:ea typeface="新宋体" panose="02010609030101010101" charset="-122"/>
            </a:endParaRPr>
          </a:p>
          <a:p>
            <a:pPr lvl="1" algn="just" eaLnBrk="1" hangingPunct="1">
              <a:buClr>
                <a:schemeClr val="accent2"/>
              </a:buClr>
            </a:pPr>
            <a:r>
              <a:rPr lang="zh-CN" altLang="en-US">
                <a:latin typeface="宋体" panose="02010600030101010101" pitchFamily="2" charset="-122"/>
                <a:ea typeface="新宋体" panose="02010609030101010101" charset="-122"/>
                <a:sym typeface="Wingdings 2" pitchFamily="18" charset="2"/>
              </a:rPr>
              <a:t>变化外形、外观、口味，建立多品牌。</a:t>
            </a:r>
            <a:endParaRPr lang="zh-CN" altLang="en-US" sz="3200">
              <a:latin typeface="宋体" panose="02010600030101010101" pitchFamily="2" charset="-122"/>
              <a:ea typeface="新宋体" panose="0201060903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childTnLst>
                                    <p:set>
                                      <p:cBhvr additive="base">
                                        <p:cTn id="6" dur="1" fill="hold">
                                          <p:stCondLst>
                                            <p:cond delay="499"/>
                                          </p:stCondLst>
                                        </p:cTn>
                                        <p:tgtEl>
                                          <p:spTgt spid="2241">
                                            <p:txEl>
                                              <p:charRg st="0" end="23"/>
                                            </p:txEl>
                                          </p:spTgt>
                                        </p:tgtEl>
                                        <p:attrNameLst>
                                          <p:attrName>style.visibility</p:attrName>
                                        </p:attrNameLst>
                                      </p:cBhvr>
                                      <p:to>
                                        <p:strVal val="visible"/>
                                      </p:to>
                                    </p:set>
                                    <p:anim calcmode="lin" valueType="num">
                                      <p:cBhvr additive="base">
                                        <p:cTn id="7" dur="1" fill="hold"/>
                                        <p:tgtEl>
                                          <p:spTgt spid="2241">
                                            <p:txEl>
                                              <p:charRg st="0" end="23"/>
                                            </p:txEl>
                                          </p:spTgt>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childTnLst>
                                    <p:set>
                                      <p:cBhvr additive="base">
                                        <p:cTn id="11" dur="1" fill="hold">
                                          <p:stCondLst>
                                            <p:cond delay="499"/>
                                          </p:stCondLst>
                                        </p:cTn>
                                        <p:tgtEl>
                                          <p:spTgt spid="2241">
                                            <p:txEl>
                                              <p:charRg st="23" end="29"/>
                                            </p:txEl>
                                          </p:spTgt>
                                        </p:tgtEl>
                                        <p:attrNameLst>
                                          <p:attrName>style.visibility</p:attrName>
                                        </p:attrNameLst>
                                      </p:cBhvr>
                                      <p:to>
                                        <p:strVal val="visible"/>
                                      </p:to>
                                    </p:set>
                                    <p:anim calcmode="lin" valueType="num">
                                      <p:cBhvr additive="base">
                                        <p:cTn id="12" dur="1" fill="hold"/>
                                        <p:tgtEl>
                                          <p:spTgt spid="2241">
                                            <p:txEl>
                                              <p:charRg st="23" end="29"/>
                                            </p:txEl>
                                          </p:spTgt>
                                        </p:tgtEl>
                                      </p:cBhvr>
                                    </p:anim>
                                  </p:childTnLst>
                                </p:cTn>
                              </p:par>
                              <p:par>
                                <p:cTn id="13" presetID="24" presetClass="entr" presetSubtype="0" fill="hold" grpId="0" nodeType="withEffect">
                                  <p:childTnLst>
                                    <p:set>
                                      <p:cBhvr additive="base">
                                        <p:cTn id="14" dur="1" fill="hold">
                                          <p:stCondLst>
                                            <p:cond delay="499"/>
                                          </p:stCondLst>
                                        </p:cTn>
                                        <p:tgtEl>
                                          <p:spTgt spid="2241">
                                            <p:txEl>
                                              <p:charRg st="29" end="47"/>
                                            </p:txEl>
                                          </p:spTgt>
                                        </p:tgtEl>
                                        <p:attrNameLst>
                                          <p:attrName>style.visibility</p:attrName>
                                        </p:attrNameLst>
                                      </p:cBhvr>
                                      <p:to>
                                        <p:strVal val="visible"/>
                                      </p:to>
                                    </p:set>
                                    <p:anim calcmode="lin" valueType="num">
                                      <p:cBhvr additive="base">
                                        <p:cTn id="15" dur="1" fill="hold"/>
                                        <p:tgtEl>
                                          <p:spTgt spid="2241">
                                            <p:txEl>
                                              <p:charRg st="29" end="47"/>
                                            </p:txEl>
                                          </p:spTgt>
                                        </p:tgtEl>
                                      </p:cBhvr>
                                    </p:anim>
                                  </p:childTnLst>
                                </p:cTn>
                              </p:par>
                              <p:par>
                                <p:cTn id="16" presetID="24" presetClass="entr" presetSubtype="0" fill="hold" grpId="0" nodeType="withEffect">
                                  <p:childTnLst>
                                    <p:set>
                                      <p:cBhvr additive="base">
                                        <p:cTn id="17" dur="1" fill="hold">
                                          <p:stCondLst>
                                            <p:cond delay="499"/>
                                          </p:stCondLst>
                                        </p:cTn>
                                        <p:tgtEl>
                                          <p:spTgt spid="2241">
                                            <p:txEl>
                                              <p:charRg st="47" end="64"/>
                                            </p:txEl>
                                          </p:spTgt>
                                        </p:tgtEl>
                                        <p:attrNameLst>
                                          <p:attrName>style.visibility</p:attrName>
                                        </p:attrNameLst>
                                      </p:cBhvr>
                                      <p:to>
                                        <p:strVal val="visible"/>
                                      </p:to>
                                    </p:set>
                                    <p:anim calcmode="lin" valueType="num">
                                      <p:cBhvr additive="base">
                                        <p:cTn id="18" dur="1" fill="hold"/>
                                        <p:tgtEl>
                                          <p:spTgt spid="2241">
                                            <p:txEl>
                                              <p:charRg st="47" end="64"/>
                                            </p:txEl>
                                          </p:spTgt>
                                        </p:tgtEl>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childTnLst>
                                    <p:set>
                                      <p:cBhvr additive="base">
                                        <p:cTn id="22" dur="1" fill="hold">
                                          <p:stCondLst>
                                            <p:cond delay="499"/>
                                          </p:stCondLst>
                                        </p:cTn>
                                        <p:tgtEl>
                                          <p:spTgt spid="2241">
                                            <p:txEl>
                                              <p:charRg st="64" end="70"/>
                                            </p:txEl>
                                          </p:spTgt>
                                        </p:tgtEl>
                                        <p:attrNameLst>
                                          <p:attrName>style.visibility</p:attrName>
                                        </p:attrNameLst>
                                      </p:cBhvr>
                                      <p:to>
                                        <p:strVal val="visible"/>
                                      </p:to>
                                    </p:set>
                                    <p:anim calcmode="lin" valueType="num">
                                      <p:cBhvr additive="base">
                                        <p:cTn id="23" dur="1" fill="hold"/>
                                        <p:tgtEl>
                                          <p:spTgt spid="2241">
                                            <p:txEl>
                                              <p:charRg st="64" end="70"/>
                                            </p:txEl>
                                          </p:spTgt>
                                        </p:tgtEl>
                                      </p:cBhvr>
                                    </p:anim>
                                  </p:childTnLst>
                                </p:cTn>
                              </p:par>
                              <p:par>
                                <p:cTn id="24" presetID="24" presetClass="entr" presetSubtype="0" fill="hold" grpId="0" nodeType="withEffect">
                                  <p:childTnLst>
                                    <p:set>
                                      <p:cBhvr additive="base">
                                        <p:cTn id="25" dur="1" fill="hold">
                                          <p:stCondLst>
                                            <p:cond delay="499"/>
                                          </p:stCondLst>
                                        </p:cTn>
                                        <p:tgtEl>
                                          <p:spTgt spid="2241">
                                            <p:txEl>
                                              <p:charRg st="70" end="88"/>
                                            </p:txEl>
                                          </p:spTgt>
                                        </p:tgtEl>
                                        <p:attrNameLst>
                                          <p:attrName>style.visibility</p:attrName>
                                        </p:attrNameLst>
                                      </p:cBhvr>
                                      <p:to>
                                        <p:strVal val="visible"/>
                                      </p:to>
                                    </p:set>
                                    <p:anim calcmode="lin" valueType="num">
                                      <p:cBhvr additive="base">
                                        <p:cTn id="26" dur="1" fill="hold"/>
                                        <p:tgtEl>
                                          <p:spTgt spid="2241">
                                            <p:txEl>
                                              <p:charRg st="70" end="88"/>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1" grpId="0" animBg="1"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244" name="Rectangle 2"/>
          <p:cNvSpPr/>
          <p:nvPr>
            <p:ph type="title" idx="4294967295"/>
          </p:nvPr>
        </p:nvSpPr>
        <p:spPr/>
        <p:txBody>
          <a:bodyPr wrap="square" lIns="91440" tIns="45720" rIns="91440" bIns="45720" anchor="b"/>
          <a:p>
            <a:pPr eaLnBrk="1" hangingPunct="1"/>
            <a:endParaRPr lang="zh-CN" altLang="en-US">
              <a:ea typeface="新宋体" panose="02010609030101010101" charset="-122"/>
            </a:endParaRPr>
          </a:p>
        </p:txBody>
      </p:sp>
      <p:sp>
        <p:nvSpPr>
          <p:cNvPr id="2245" name="Rectangle 3"/>
          <p:cNvSpPr/>
          <p:nvPr>
            <p:ph type="body" idx="4294967295"/>
          </p:nvPr>
        </p:nvSpPr>
        <p:spPr/>
        <p:txBody>
          <a:bodyPr wrap="square" lIns="91440" tIns="45720" rIns="91440" bIns="45720" anchor="t"/>
          <a:p>
            <a:pPr eaLnBrk="1" hangingPunct="1">
              <a:buClr>
                <a:schemeClr val="accent1"/>
              </a:buClr>
            </a:pPr>
            <a:endParaRPr lang="zh-CN" altLang="en-US">
              <a:ea typeface="新宋体" panose="02010609030101010101" charset="-122"/>
            </a:endParaRPr>
          </a:p>
        </p:txBody>
      </p:sp>
      <p:pic>
        <p:nvPicPr>
          <p:cNvPr id="2246" name="Picture 4" descr="3"/>
          <p:cNvPicPr>
            <a:picLocks noChangeAspect="1"/>
          </p:cNvPicPr>
          <p:nvPr/>
        </p:nvPicPr>
        <p:blipFill>
          <a:blip r:embed="rId1"/>
          <a:stretch>
            <a:fillRect/>
          </a:stretch>
        </p:blipFill>
        <p:spPr>
          <a:xfrm>
            <a:off x="971550" y="836613"/>
            <a:ext cx="7489825" cy="5346700"/>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a:spLocks noGrp="1"/>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3" name="灯片编号占位符 2"/>
          <p:cNvSpPr>
            <a:spLocks noGrp="1"/>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4" name="圆角矩形 3"/>
          <p:cNvSpPr/>
          <p:nvPr/>
        </p:nvSpPr>
        <p:spPr>
          <a:xfrm>
            <a:off x="1773555" y="2548890"/>
            <a:ext cx="5993765" cy="2400935"/>
          </a:xfrm>
          <a:prstGeom prst="roundRect">
            <a:avLst/>
          </a:prstGeom>
          <a:solidFill>
            <a:schemeClr val="accent1"/>
          </a:solidFill>
          <a:ln w="12700" cap="sq"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0" fontAlgn="base" latinLnBrk="0" hangingPunct="0">
              <a:lnSpc>
                <a:spcPct val="100000"/>
              </a:lnSpc>
              <a:spcBef>
                <a:spcPct val="0"/>
              </a:spcBef>
              <a:spcAft>
                <a:spcPct val="0"/>
              </a:spcAft>
              <a:buClrTx/>
              <a:buSzTx/>
              <a:buFontTx/>
              <a:buNone/>
            </a:pPr>
            <a:r>
              <a:rPr kumimoji="0" lang="zh-CN" altLang="en-US" sz="6600" b="0" i="0" baseline="0" smtClean="0">
                <a:ln>
                  <a:noFill/>
                </a:ln>
                <a:solidFill>
                  <a:srgbClr val="FF0000"/>
                </a:solidFill>
                <a:effectLst/>
                <a:uFillTx/>
                <a:latin typeface="Times New Roman" panose="02020603050405020304" pitchFamily="18" charset="0"/>
                <a:ea typeface="宋体" panose="02010600030101010101" pitchFamily="2" charset="-122"/>
              </a:rPr>
              <a:t>谢谢</a:t>
            </a:r>
            <a:endParaRPr kumimoji="0" lang="zh-CN" altLang="en-US" sz="6600" b="0" i="0" baseline="0" smtClean="0">
              <a:ln>
                <a:noFill/>
              </a:ln>
              <a:solidFill>
                <a:srgbClr val="FF0000"/>
              </a:solidFill>
              <a:effectLst/>
              <a:uFillTx/>
              <a:latin typeface="Times New Roman" panose="02020603050405020304" pitchFamily="18" charset="0"/>
              <a:ea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249" name="Rectangle 2"/>
          <p:cNvSpPr/>
          <p:nvPr>
            <p:ph type="body" idx="4294967295"/>
          </p:nvPr>
        </p:nvSpPr>
        <p:spPr>
          <a:xfrm>
            <a:off x="685800" y="1905000"/>
            <a:ext cx="8458200" cy="4114800"/>
          </a:xfrm>
        </p:spPr>
        <p:txBody>
          <a:bodyPr wrap="square" lIns="92075" tIns="46038" rIns="92075" bIns="46038" anchor="t"/>
          <a:p>
            <a:pPr eaLnBrk="1" hangingPunct="1">
              <a:buClr>
                <a:schemeClr val="accent2"/>
              </a:buClr>
              <a:buNone/>
            </a:pPr>
            <a:endParaRPr lang="zh-CN" altLang="en-US" sz="4800">
              <a:latin typeface="Times New Roman" panose="02020603050405020304" pitchFamily="18" charset="0"/>
              <a:ea typeface="新宋体" panose="02010609030101010101" charset="-122"/>
            </a:endParaRPr>
          </a:p>
          <a:p>
            <a:pPr eaLnBrk="1" hangingPunct="1">
              <a:buClr>
                <a:schemeClr val="accent2"/>
              </a:buClr>
              <a:buNone/>
            </a:pPr>
            <a:r>
              <a:rPr lang="zh-CN" altLang="en-US" sz="4800">
                <a:latin typeface="Times New Roman" panose="02020603050405020304" pitchFamily="18" charset="0"/>
                <a:ea typeface="新宋体" panose="02010609030101010101" charset="-122"/>
              </a:rPr>
              <a:t>第二节    消费者购买行为分析</a:t>
            </a:r>
            <a:endParaRPr lang="zh-CN" altLang="en-US" sz="4800">
              <a:latin typeface="Times New Roman" panose="02020603050405020304" pitchFamily="18" charset="0"/>
              <a:ea typeface="新宋体" panose="02010609030101010101" charset="-122"/>
            </a:endParaRPr>
          </a:p>
        </p:txBody>
      </p:sp>
      <p:sp>
        <p:nvSpPr>
          <p:cNvPr id="4" name="缺角矩形 3"/>
          <p:cNvSpPr/>
          <p:nvPr/>
        </p:nvSpPr>
        <p:spPr>
          <a:xfrm>
            <a:off x="6647180" y="5517515"/>
            <a:ext cx="1719580" cy="914400"/>
          </a:xfrm>
          <a:prstGeom prst="plaque">
            <a:avLst/>
          </a:prstGeom>
          <a:solidFill>
            <a:schemeClr val="accent1"/>
          </a:solidFill>
          <a:ln w="12700" cap="sq"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0" fontAlgn="base" latinLnBrk="0" hangingPunct="0">
              <a:lnSpc>
                <a:spcPct val="100000"/>
              </a:lnSpc>
              <a:spcBef>
                <a:spcPct val="0"/>
              </a:spcBef>
              <a:spcAft>
                <a:spcPct val="0"/>
              </a:spcAft>
              <a:buClrTx/>
              <a:buSzTx/>
              <a:buFontTx/>
              <a:buNone/>
            </a:pPr>
            <a:r>
              <a:rPr kumimoji="0" lang="zh-CN" altLang="en-US" sz="36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马森</a:t>
            </a:r>
            <a:endParaRPr kumimoji="0" lang="zh-CN" altLang="en-US" sz="36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pic>
        <p:nvPicPr>
          <p:cNvPr id="5" name="图片 4" descr="0b10f3532dc710512b1ce0029b7f9b0"/>
          <p:cNvPicPr>
            <a:picLocks noChangeAspect="1"/>
          </p:cNvPicPr>
          <p:nvPr/>
        </p:nvPicPr>
        <p:blipFill>
          <a:blip r:embed="rId1"/>
          <a:stretch>
            <a:fillRect/>
          </a:stretch>
        </p:blipFill>
        <p:spPr>
          <a:xfrm>
            <a:off x="7272020" y="80645"/>
            <a:ext cx="1795780" cy="169227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252" name="Rectangle 2"/>
          <p:cNvSpPr/>
          <p:nvPr/>
        </p:nvSpPr>
        <p:spPr>
          <a:xfrm>
            <a:off x="381000" y="381000"/>
            <a:ext cx="7772400" cy="1143000"/>
          </a:xfrm>
          <a:prstGeom prst="rect">
            <a:avLst/>
          </a:prstGeom>
          <a:noFill/>
          <a:ln w="9525">
            <a:noFill/>
          </a:ln>
        </p:spPr>
        <p:txBody>
          <a:bodyPr anchor="ctr"/>
          <a:p>
            <a:r>
              <a:rPr lang="zh-CN" altLang="en-US" sz="4800" b="1">
                <a:solidFill>
                  <a:schemeClr val="tx2"/>
                </a:solidFill>
                <a:latin typeface="Arial" panose="020B0604020202020204" pitchFamily="34" charset="0"/>
                <a:ea typeface="新宋体" panose="02010609030101010101" charset="-122"/>
              </a:rPr>
              <a:t>一、消费者购买动机研究</a:t>
            </a:r>
            <a:endParaRPr lang="zh-CN" altLang="en-US" sz="4800" b="1">
              <a:solidFill>
                <a:schemeClr val="tx2"/>
              </a:solidFill>
              <a:latin typeface="Arial" panose="020B0604020202020204" pitchFamily="34" charset="0"/>
              <a:ea typeface="新宋体" panose="02010609030101010101" charset="-122"/>
            </a:endParaRPr>
          </a:p>
        </p:txBody>
      </p:sp>
      <p:graphicFrame>
        <p:nvGraphicFramePr>
          <p:cNvPr id="2253" name="Object 3"/>
          <p:cNvGraphicFramePr>
            <a:graphicFrameLocks noChangeAspect="1"/>
          </p:cNvGraphicFramePr>
          <p:nvPr/>
        </p:nvGraphicFramePr>
        <p:xfrm>
          <a:off x="304800" y="5334000"/>
          <a:ext cx="4267200" cy="893763"/>
        </p:xfrm>
        <a:graphic>
          <a:graphicData uri="http://schemas.openxmlformats.org/presentationml/2006/ole">
            <mc:AlternateContent xmlns:mc="http://schemas.openxmlformats.org/markup-compatibility/2006">
              <mc:Choice xmlns:v="urn:schemas-microsoft-com:vml" Requires="v">
                <p:oleObj spid="_x0000_s3076" name="" r:id="rId1" imgW="749300" imgH="415925" progId="">
                  <p:embed/>
                </p:oleObj>
              </mc:Choice>
              <mc:Fallback>
                <p:oleObj name="" r:id="rId1" imgW="749300" imgH="415925" progId="">
                  <p:embed/>
                  <p:pic>
                    <p:nvPicPr>
                      <p:cNvPr id="0" name="图片 3075"/>
                      <p:cNvPicPr/>
                      <p:nvPr/>
                    </p:nvPicPr>
                    <p:blipFill>
                      <a:blip r:embed="rId2"/>
                      <a:stretch>
                        <a:fillRect/>
                      </a:stretch>
                    </p:blipFill>
                    <p:spPr>
                      <a:xfrm>
                        <a:off x="304800" y="5334000"/>
                        <a:ext cx="4267200" cy="893763"/>
                      </a:xfrm>
                      <a:prstGeom prst="rect">
                        <a:avLst/>
                      </a:prstGeom>
                      <a:noFill/>
                      <a:ln w="38100">
                        <a:noFill/>
                        <a:miter/>
                      </a:ln>
                    </p:spPr>
                  </p:pic>
                </p:oleObj>
              </mc:Fallback>
            </mc:AlternateContent>
          </a:graphicData>
        </a:graphic>
      </p:graphicFrame>
      <p:graphicFrame>
        <p:nvGraphicFramePr>
          <p:cNvPr id="2254" name="Object 4"/>
          <p:cNvGraphicFramePr>
            <a:graphicFrameLocks noChangeAspect="1"/>
          </p:cNvGraphicFramePr>
          <p:nvPr/>
        </p:nvGraphicFramePr>
        <p:xfrm>
          <a:off x="4495800" y="5257800"/>
          <a:ext cx="4343400" cy="969963"/>
        </p:xfrm>
        <a:graphic>
          <a:graphicData uri="http://schemas.openxmlformats.org/presentationml/2006/ole">
            <mc:AlternateContent xmlns:mc="http://schemas.openxmlformats.org/markup-compatibility/2006">
              <mc:Choice xmlns:v="urn:schemas-microsoft-com:vml" Requires="v">
                <p:oleObj spid="_x0000_s3077" name="" r:id="rId3" imgW="749300" imgH="415925" progId="">
                  <p:embed/>
                </p:oleObj>
              </mc:Choice>
              <mc:Fallback>
                <p:oleObj name="" r:id="rId3" imgW="749300" imgH="415925" progId="">
                  <p:embed/>
                  <p:pic>
                    <p:nvPicPr>
                      <p:cNvPr id="0" name="图片 3076"/>
                      <p:cNvPicPr/>
                      <p:nvPr/>
                    </p:nvPicPr>
                    <p:blipFill>
                      <a:blip r:embed="rId2"/>
                      <a:stretch>
                        <a:fillRect/>
                      </a:stretch>
                    </p:blipFill>
                    <p:spPr>
                      <a:xfrm>
                        <a:off x="4495800" y="5257800"/>
                        <a:ext cx="4343400" cy="969963"/>
                      </a:xfrm>
                      <a:prstGeom prst="rect">
                        <a:avLst/>
                      </a:prstGeom>
                      <a:noFill/>
                      <a:ln w="38100">
                        <a:noFill/>
                        <a:miter/>
                      </a:ln>
                    </p:spPr>
                  </p:pic>
                </p:oleObj>
              </mc:Fallback>
            </mc:AlternateContent>
          </a:graphicData>
        </a:graphic>
      </p:graphicFrame>
      <p:sp>
        <p:nvSpPr>
          <p:cNvPr id="2255" name="AutoShape 5"/>
          <p:cNvSpPr/>
          <p:nvPr/>
        </p:nvSpPr>
        <p:spPr>
          <a:xfrm>
            <a:off x="0" y="3962400"/>
            <a:ext cx="1295400" cy="838200"/>
          </a:xfrm>
          <a:prstGeom prst="wedgeRoundRectCallout">
            <a:avLst>
              <a:gd name="adj1" fmla="val 8824"/>
              <a:gd name="adj2" fmla="val 103218"/>
              <a:gd name="adj3" fmla="val 16667"/>
            </a:avLst>
          </a:prstGeom>
          <a:noFill/>
          <a:ln w="9525" cap="flat" cmpd="sng">
            <a:solidFill>
              <a:srgbClr val="000000"/>
            </a:solidFill>
            <a:prstDash val="solid"/>
            <a:miter/>
            <a:headEnd type="none" w="med" len="med"/>
            <a:tailEnd type="none" w="med" len="med"/>
          </a:ln>
        </p:spPr>
        <p:txBody>
          <a:bodyPr wrap="none" anchor="ctr"/>
          <a:p>
            <a:r>
              <a:rPr lang="zh-CN" altLang="en-US" sz="1800" b="1">
                <a:latin typeface="Tahoma" panose="020B0604030504040204" pitchFamily="34" charset="0"/>
                <a:ea typeface="新宋体" panose="02010609030101010101" charset="-122"/>
              </a:rPr>
              <a:t>有没有</a:t>
            </a:r>
            <a:endParaRPr lang="zh-CN" altLang="en-US" sz="1800" b="1">
              <a:latin typeface="Tahoma" panose="020B0604030504040204" pitchFamily="34" charset="0"/>
              <a:ea typeface="新宋体" panose="02010609030101010101" charset="-122"/>
            </a:endParaRPr>
          </a:p>
          <a:p>
            <a:r>
              <a:rPr lang="zh-CN" altLang="en-US" sz="1800" b="1">
                <a:solidFill>
                  <a:srgbClr val="FF0000"/>
                </a:solidFill>
                <a:latin typeface="Tahoma" panose="020B0604030504040204" pitchFamily="34" charset="0"/>
                <a:ea typeface="新宋体" panose="02010609030101010101" charset="-122"/>
              </a:rPr>
              <a:t>使用价值</a:t>
            </a:r>
            <a:endParaRPr lang="zh-CN" altLang="en-US" sz="1800" b="1">
              <a:solidFill>
                <a:srgbClr val="FF0000"/>
              </a:solidFill>
              <a:latin typeface="Tahoma" panose="020B0604030504040204" pitchFamily="34" charset="0"/>
              <a:ea typeface="新宋体" panose="02010609030101010101" charset="-122"/>
            </a:endParaRPr>
          </a:p>
        </p:txBody>
      </p:sp>
      <p:sp>
        <p:nvSpPr>
          <p:cNvPr id="2256" name="AutoShape 6"/>
          <p:cNvSpPr/>
          <p:nvPr/>
        </p:nvSpPr>
        <p:spPr>
          <a:xfrm>
            <a:off x="2057400" y="3962400"/>
            <a:ext cx="1066800" cy="838200"/>
          </a:xfrm>
          <a:prstGeom prst="wedgeRoundRectCallout">
            <a:avLst>
              <a:gd name="adj1" fmla="val -10713"/>
              <a:gd name="adj2" fmla="val 116856"/>
              <a:gd name="adj3" fmla="val 16667"/>
            </a:avLst>
          </a:prstGeom>
          <a:noFill/>
          <a:ln w="9525" cap="flat" cmpd="sng">
            <a:solidFill>
              <a:srgbClr val="000000"/>
            </a:solidFill>
            <a:prstDash val="solid"/>
            <a:miter/>
            <a:headEnd type="none" w="med" len="med"/>
            <a:tailEnd type="none" w="med" len="med"/>
          </a:ln>
        </p:spPr>
        <p:txBody>
          <a:bodyPr wrap="none" anchor="ctr"/>
          <a:p>
            <a:r>
              <a:rPr lang="zh-CN" altLang="en-US" sz="1800" b="1">
                <a:latin typeface="Tahoma" panose="020B0604030504040204" pitchFamily="34" charset="0"/>
                <a:ea typeface="新宋体" panose="02010609030101010101" charset="-122"/>
              </a:rPr>
              <a:t>有没有</a:t>
            </a:r>
            <a:endParaRPr lang="zh-CN" altLang="en-US" sz="1800" b="1">
              <a:latin typeface="Tahoma" panose="020B0604030504040204" pitchFamily="34" charset="0"/>
              <a:ea typeface="新宋体" panose="02010609030101010101" charset="-122"/>
            </a:endParaRPr>
          </a:p>
          <a:p>
            <a:r>
              <a:rPr lang="zh-CN" altLang="en-US" b="1">
                <a:solidFill>
                  <a:srgbClr val="FF0000"/>
                </a:solidFill>
                <a:latin typeface="Tahoma" panose="020B0604030504040204" pitchFamily="34" charset="0"/>
                <a:ea typeface="新宋体" panose="02010609030101010101" charset="-122"/>
              </a:rPr>
              <a:t>不方便</a:t>
            </a:r>
            <a:endParaRPr lang="zh-CN" altLang="en-US" b="1">
              <a:solidFill>
                <a:srgbClr val="FF0000"/>
              </a:solidFill>
              <a:latin typeface="Tahoma" panose="020B0604030504040204" pitchFamily="34" charset="0"/>
              <a:ea typeface="新宋体" panose="02010609030101010101" charset="-122"/>
            </a:endParaRPr>
          </a:p>
        </p:txBody>
      </p:sp>
      <p:sp>
        <p:nvSpPr>
          <p:cNvPr id="2257" name="AutoShape 7"/>
          <p:cNvSpPr/>
          <p:nvPr/>
        </p:nvSpPr>
        <p:spPr>
          <a:xfrm>
            <a:off x="3962400" y="4191000"/>
            <a:ext cx="1219200" cy="609600"/>
          </a:xfrm>
          <a:prstGeom prst="wedgeRoundRectCallout">
            <a:avLst>
              <a:gd name="adj1" fmla="val -28125"/>
              <a:gd name="adj2" fmla="val 116926"/>
              <a:gd name="adj3" fmla="val 16667"/>
            </a:avLst>
          </a:prstGeom>
          <a:noFill/>
          <a:ln w="9525" cap="flat" cmpd="sng">
            <a:solidFill>
              <a:srgbClr val="000000"/>
            </a:solidFill>
            <a:prstDash val="solid"/>
            <a:miter/>
            <a:headEnd type="none" w="med" len="med"/>
            <a:tailEnd type="none" w="med" len="med"/>
          </a:ln>
        </p:spPr>
        <p:txBody>
          <a:bodyPr wrap="none" anchor="ctr"/>
          <a:p>
            <a:r>
              <a:rPr lang="zh-CN" altLang="en-US" sz="1800" b="1">
                <a:latin typeface="Tahoma" panose="020B0604030504040204" pitchFamily="34" charset="0"/>
                <a:ea typeface="新宋体" panose="02010609030101010101" charset="-122"/>
              </a:rPr>
              <a:t>它</a:t>
            </a:r>
            <a:r>
              <a:rPr lang="zh-CN" altLang="en-US" sz="1800" b="1">
                <a:solidFill>
                  <a:srgbClr val="FF0000"/>
                </a:solidFill>
                <a:latin typeface="Tahoma" panose="020B0604030504040204" pitchFamily="34" charset="0"/>
                <a:ea typeface="新宋体" panose="02010609030101010101" charset="-122"/>
              </a:rPr>
              <a:t>时髦</a:t>
            </a:r>
            <a:r>
              <a:rPr lang="zh-CN" altLang="en-US" sz="1800" b="1">
                <a:latin typeface="Tahoma" panose="020B0604030504040204" pitchFamily="34" charset="0"/>
                <a:ea typeface="新宋体" panose="02010609030101010101" charset="-122"/>
              </a:rPr>
              <a:t>吗？</a:t>
            </a:r>
            <a:endParaRPr lang="zh-CN" altLang="en-US" sz="1800" b="1">
              <a:latin typeface="Tahoma" panose="020B0604030504040204" pitchFamily="34" charset="0"/>
              <a:ea typeface="新宋体" panose="02010609030101010101" charset="-122"/>
            </a:endParaRPr>
          </a:p>
        </p:txBody>
      </p:sp>
      <p:sp>
        <p:nvSpPr>
          <p:cNvPr id="2258" name="AutoShape 8"/>
          <p:cNvSpPr/>
          <p:nvPr/>
        </p:nvSpPr>
        <p:spPr>
          <a:xfrm>
            <a:off x="5867400" y="4038600"/>
            <a:ext cx="1295400" cy="838200"/>
          </a:xfrm>
          <a:prstGeom prst="wedgeRoundRectCallout">
            <a:avLst>
              <a:gd name="adj1" fmla="val 0"/>
              <a:gd name="adj2" fmla="val 94130"/>
              <a:gd name="adj3" fmla="val 16667"/>
            </a:avLst>
          </a:prstGeom>
          <a:noFill/>
          <a:ln w="9525" cap="flat" cmpd="sng">
            <a:solidFill>
              <a:srgbClr val="000000"/>
            </a:solidFill>
            <a:prstDash val="solid"/>
            <a:miter/>
            <a:headEnd type="none" w="med" len="med"/>
            <a:tailEnd type="none" w="med" len="med"/>
          </a:ln>
        </p:spPr>
        <p:txBody>
          <a:bodyPr wrap="none" anchor="ctr"/>
          <a:p>
            <a:r>
              <a:rPr lang="zh-CN" altLang="en-US" sz="1800" b="1">
                <a:latin typeface="Tahoma" panose="020B0604030504040204" pitchFamily="34" charset="0"/>
                <a:ea typeface="新宋体" panose="02010609030101010101" charset="-122"/>
              </a:rPr>
              <a:t>有它，走路</a:t>
            </a:r>
            <a:endParaRPr lang="zh-CN" altLang="en-US" sz="1800" b="1">
              <a:latin typeface="Tahoma" panose="020B0604030504040204" pitchFamily="34" charset="0"/>
              <a:ea typeface="新宋体" panose="02010609030101010101" charset="-122"/>
            </a:endParaRPr>
          </a:p>
          <a:p>
            <a:r>
              <a:rPr lang="zh-CN" altLang="en-US" sz="1800" b="1">
                <a:latin typeface="Tahoma" panose="020B0604030504040204" pitchFamily="34" charset="0"/>
                <a:ea typeface="新宋体" panose="02010609030101010101" charset="-122"/>
              </a:rPr>
              <a:t>都不一样</a:t>
            </a:r>
            <a:endParaRPr lang="zh-CN" altLang="en-US" sz="1800" b="1">
              <a:latin typeface="Tahoma" panose="020B0604030504040204" pitchFamily="34" charset="0"/>
              <a:ea typeface="新宋体" panose="02010609030101010101" charset="-122"/>
            </a:endParaRPr>
          </a:p>
        </p:txBody>
      </p:sp>
      <p:sp>
        <p:nvSpPr>
          <p:cNvPr id="2259" name="AutoShape 9"/>
          <p:cNvSpPr/>
          <p:nvPr/>
        </p:nvSpPr>
        <p:spPr>
          <a:xfrm>
            <a:off x="7848600" y="4038600"/>
            <a:ext cx="1295400" cy="685800"/>
          </a:xfrm>
          <a:prstGeom prst="wedgeRoundRectCallout">
            <a:avLst>
              <a:gd name="adj1" fmla="val 8824"/>
              <a:gd name="adj2" fmla="val 115046"/>
              <a:gd name="adj3" fmla="val 16667"/>
            </a:avLst>
          </a:prstGeom>
          <a:noFill/>
          <a:ln w="9525" cap="flat" cmpd="sng">
            <a:solidFill>
              <a:srgbClr val="000000"/>
            </a:solidFill>
            <a:prstDash val="solid"/>
            <a:miter/>
            <a:headEnd type="none" w="med" len="med"/>
            <a:tailEnd type="none" w="med" len="med"/>
          </a:ln>
        </p:spPr>
        <p:txBody>
          <a:bodyPr wrap="none" anchor="ctr"/>
          <a:p>
            <a:r>
              <a:rPr lang="zh-CN" altLang="en-US" sz="1800" b="1">
                <a:latin typeface="Tahoma" panose="020B0604030504040204" pitchFamily="34" charset="0"/>
                <a:ea typeface="新宋体" panose="02010609030101010101" charset="-122"/>
              </a:rPr>
              <a:t>想知道吗？</a:t>
            </a:r>
            <a:endParaRPr lang="zh-CN" altLang="en-US" sz="1800" b="1">
              <a:latin typeface="Tahoma" panose="020B0604030504040204" pitchFamily="34" charset="0"/>
              <a:ea typeface="新宋体" panose="02010609030101010101" charset="-122"/>
            </a:endParaRPr>
          </a:p>
          <a:p>
            <a:r>
              <a:rPr lang="zh-CN" altLang="en-US" sz="1800" b="1">
                <a:latin typeface="Tahoma" panose="020B0604030504040204" pitchFamily="34" charset="0"/>
                <a:ea typeface="新宋体" panose="02010609030101010101" charset="-122"/>
              </a:rPr>
              <a:t>没门</a:t>
            </a:r>
            <a:endParaRPr lang="zh-CN" altLang="en-US" sz="1800" b="1">
              <a:latin typeface="Tahoma" panose="020B0604030504040204" pitchFamily="34" charset="0"/>
              <a:ea typeface="新宋体" panose="02010609030101010101" charset="-122"/>
            </a:endParaRPr>
          </a:p>
        </p:txBody>
      </p:sp>
      <p:sp>
        <p:nvSpPr>
          <p:cNvPr id="2260" name="AutoShape 10"/>
          <p:cNvSpPr/>
          <p:nvPr/>
        </p:nvSpPr>
        <p:spPr>
          <a:xfrm>
            <a:off x="838200" y="2514600"/>
            <a:ext cx="1295400" cy="838200"/>
          </a:xfrm>
          <a:prstGeom prst="wedgeRoundRectCallout">
            <a:avLst>
              <a:gd name="adj1" fmla="val 4412"/>
              <a:gd name="adj2" fmla="val 275949"/>
              <a:gd name="adj3" fmla="val 16667"/>
            </a:avLst>
          </a:prstGeom>
          <a:noFill/>
          <a:ln w="9525" cap="flat" cmpd="sng">
            <a:solidFill>
              <a:srgbClr val="000000"/>
            </a:solidFill>
            <a:prstDash val="solid"/>
            <a:miter/>
            <a:headEnd type="none" w="med" len="med"/>
            <a:tailEnd type="none" w="med" len="med"/>
          </a:ln>
        </p:spPr>
        <p:txBody>
          <a:bodyPr wrap="none" anchor="ctr"/>
          <a:p>
            <a:r>
              <a:rPr lang="zh-CN" altLang="en-US" sz="1800" b="1">
                <a:latin typeface="Tahoma" panose="020B0604030504040204" pitchFamily="34" charset="0"/>
                <a:ea typeface="新宋体" panose="02010609030101010101" charset="-122"/>
              </a:rPr>
              <a:t>有没有</a:t>
            </a:r>
            <a:endParaRPr lang="zh-CN" altLang="en-US" sz="1800" b="1">
              <a:latin typeface="Tahoma" panose="020B0604030504040204" pitchFamily="34" charset="0"/>
              <a:ea typeface="新宋体" panose="02010609030101010101" charset="-122"/>
            </a:endParaRPr>
          </a:p>
          <a:p>
            <a:r>
              <a:rPr lang="zh-CN" altLang="en-US" sz="1800" b="1">
                <a:solidFill>
                  <a:srgbClr val="FF0000"/>
                </a:solidFill>
                <a:latin typeface="Tahoma" panose="020B0604030504040204" pitchFamily="34" charset="0"/>
                <a:ea typeface="新宋体" panose="02010609030101010101" charset="-122"/>
              </a:rPr>
              <a:t>纪念意义</a:t>
            </a:r>
            <a:endParaRPr lang="zh-CN" altLang="en-US" sz="1800" b="1">
              <a:solidFill>
                <a:srgbClr val="FF0000"/>
              </a:solidFill>
              <a:latin typeface="Tahoma" panose="020B0604030504040204" pitchFamily="34" charset="0"/>
              <a:ea typeface="新宋体" panose="02010609030101010101" charset="-122"/>
            </a:endParaRPr>
          </a:p>
          <a:p>
            <a:r>
              <a:rPr lang="zh-CN" altLang="en-US" sz="1800" b="1">
                <a:solidFill>
                  <a:srgbClr val="FF0000"/>
                </a:solidFill>
                <a:latin typeface="Tahoma" panose="020B0604030504040204" pitchFamily="34" charset="0"/>
                <a:ea typeface="新宋体" panose="02010609030101010101" charset="-122"/>
              </a:rPr>
              <a:t>和知名度</a:t>
            </a:r>
            <a:endParaRPr lang="zh-CN" altLang="en-US" sz="1800" b="1">
              <a:solidFill>
                <a:srgbClr val="FF0000"/>
              </a:solidFill>
              <a:latin typeface="Tahoma" panose="020B0604030504040204" pitchFamily="34" charset="0"/>
              <a:ea typeface="新宋体" panose="02010609030101010101" charset="-122"/>
            </a:endParaRPr>
          </a:p>
        </p:txBody>
      </p:sp>
      <p:sp>
        <p:nvSpPr>
          <p:cNvPr id="2261" name="AutoShape 11"/>
          <p:cNvSpPr/>
          <p:nvPr/>
        </p:nvSpPr>
        <p:spPr>
          <a:xfrm>
            <a:off x="2514600" y="2667000"/>
            <a:ext cx="1447800" cy="838200"/>
          </a:xfrm>
          <a:prstGeom prst="wedgeRoundRectCallout">
            <a:avLst>
              <a:gd name="adj1" fmla="val 13157"/>
              <a:gd name="adj2" fmla="val 264583"/>
              <a:gd name="adj3" fmla="val 16667"/>
            </a:avLst>
          </a:prstGeom>
          <a:noFill/>
          <a:ln w="9525" cap="flat" cmpd="sng">
            <a:solidFill>
              <a:srgbClr val="000000"/>
            </a:solidFill>
            <a:prstDash val="solid"/>
            <a:miter/>
            <a:headEnd type="none" w="med" len="med"/>
            <a:tailEnd type="none" w="med" len="med"/>
          </a:ln>
        </p:spPr>
        <p:txBody>
          <a:bodyPr wrap="none" anchor="ctr"/>
          <a:p>
            <a:r>
              <a:rPr lang="zh-CN" altLang="en-US" sz="1800" b="1">
                <a:latin typeface="Tahoma" panose="020B0604030504040204" pitchFamily="34" charset="0"/>
                <a:ea typeface="新宋体" panose="02010609030101010101" charset="-122"/>
              </a:rPr>
              <a:t>有没有</a:t>
            </a:r>
            <a:endParaRPr lang="zh-CN" altLang="en-US" sz="1800" b="1">
              <a:latin typeface="Tahoma" panose="020B0604030504040204" pitchFamily="34" charset="0"/>
              <a:ea typeface="新宋体" panose="02010609030101010101" charset="-122"/>
            </a:endParaRPr>
          </a:p>
          <a:p>
            <a:r>
              <a:rPr lang="zh-CN" altLang="en-US" sz="1800" b="1">
                <a:solidFill>
                  <a:srgbClr val="FF0000"/>
                </a:solidFill>
                <a:latin typeface="Tahoma" panose="020B0604030504040204" pitchFamily="34" charset="0"/>
                <a:ea typeface="新宋体" panose="02010609030101010101" charset="-122"/>
              </a:rPr>
              <a:t>欣赏价值和</a:t>
            </a:r>
            <a:endParaRPr lang="zh-CN" altLang="en-US" sz="1800" b="1">
              <a:solidFill>
                <a:srgbClr val="FF0000"/>
              </a:solidFill>
              <a:latin typeface="Tahoma" panose="020B0604030504040204" pitchFamily="34" charset="0"/>
              <a:ea typeface="新宋体" panose="02010609030101010101" charset="-122"/>
            </a:endParaRPr>
          </a:p>
          <a:p>
            <a:r>
              <a:rPr lang="zh-CN" altLang="en-US" sz="1800" b="1">
                <a:solidFill>
                  <a:srgbClr val="FF0000"/>
                </a:solidFill>
                <a:latin typeface="Tahoma" panose="020B0604030504040204" pitchFamily="34" charset="0"/>
                <a:ea typeface="新宋体" panose="02010609030101010101" charset="-122"/>
              </a:rPr>
              <a:t>艺术价值</a:t>
            </a:r>
            <a:endParaRPr lang="zh-CN" altLang="en-US" sz="1800" b="1">
              <a:solidFill>
                <a:srgbClr val="FF0000"/>
              </a:solidFill>
              <a:latin typeface="Tahoma" panose="020B0604030504040204" pitchFamily="34" charset="0"/>
              <a:ea typeface="新宋体" panose="02010609030101010101" charset="-122"/>
            </a:endParaRPr>
          </a:p>
        </p:txBody>
      </p:sp>
      <p:sp>
        <p:nvSpPr>
          <p:cNvPr id="2262" name="AutoShape 12"/>
          <p:cNvSpPr/>
          <p:nvPr/>
        </p:nvSpPr>
        <p:spPr>
          <a:xfrm>
            <a:off x="4267200" y="2895600"/>
            <a:ext cx="1828800" cy="838200"/>
          </a:xfrm>
          <a:prstGeom prst="wedgeRoundRectCallout">
            <a:avLst>
              <a:gd name="adj1" fmla="val 23958"/>
              <a:gd name="adj2" fmla="val 221403"/>
              <a:gd name="adj3" fmla="val 16667"/>
            </a:avLst>
          </a:prstGeom>
          <a:noFill/>
          <a:ln w="9525" cap="flat" cmpd="sng">
            <a:solidFill>
              <a:srgbClr val="000000"/>
            </a:solidFill>
            <a:prstDash val="solid"/>
            <a:miter/>
            <a:headEnd type="none" w="med" len="med"/>
            <a:tailEnd type="none" w="med" len="med"/>
          </a:ln>
        </p:spPr>
        <p:txBody>
          <a:bodyPr wrap="none" anchor="ctr"/>
          <a:p>
            <a:r>
              <a:rPr lang="zh-CN" altLang="en-US" sz="1800" b="1">
                <a:latin typeface="Tahoma" panose="020B0604030504040204" pitchFamily="34" charset="0"/>
                <a:ea typeface="新宋体" panose="02010609030101010101" charset="-122"/>
              </a:rPr>
              <a:t>王厂长的爱人</a:t>
            </a:r>
            <a:endParaRPr lang="zh-CN" altLang="en-US" sz="1800" b="1">
              <a:latin typeface="Tahoma" panose="020B0604030504040204" pitchFamily="34" charset="0"/>
              <a:ea typeface="新宋体" panose="02010609030101010101" charset="-122"/>
            </a:endParaRPr>
          </a:p>
          <a:p>
            <a:r>
              <a:rPr lang="zh-CN" altLang="en-US" sz="1800" b="1">
                <a:latin typeface="Tahoma" panose="020B0604030504040204" pitchFamily="34" charset="0"/>
                <a:ea typeface="新宋体" panose="02010609030101010101" charset="-122"/>
              </a:rPr>
              <a:t>买了，我也要买</a:t>
            </a:r>
            <a:endParaRPr lang="zh-CN" altLang="en-US" sz="1800" b="1">
              <a:latin typeface="Tahoma" panose="020B0604030504040204" pitchFamily="34" charset="0"/>
              <a:ea typeface="新宋体" panose="02010609030101010101" charset="-122"/>
            </a:endParaRPr>
          </a:p>
        </p:txBody>
      </p:sp>
      <p:sp>
        <p:nvSpPr>
          <p:cNvPr id="2263" name="AutoShape 13"/>
          <p:cNvSpPr/>
          <p:nvPr/>
        </p:nvSpPr>
        <p:spPr>
          <a:xfrm>
            <a:off x="6553200" y="2590800"/>
            <a:ext cx="1447800" cy="838200"/>
          </a:xfrm>
          <a:prstGeom prst="wedgeRoundRectCallout">
            <a:avLst>
              <a:gd name="adj1" fmla="val 10528"/>
              <a:gd name="adj2" fmla="val 271403"/>
              <a:gd name="adj3" fmla="val 16667"/>
            </a:avLst>
          </a:prstGeom>
          <a:noFill/>
          <a:ln w="9525" cap="flat" cmpd="sng">
            <a:solidFill>
              <a:srgbClr val="000000"/>
            </a:solidFill>
            <a:prstDash val="solid"/>
            <a:miter/>
            <a:headEnd type="none" w="med" len="med"/>
            <a:tailEnd type="none" w="med" len="med"/>
          </a:ln>
        </p:spPr>
        <p:txBody>
          <a:bodyPr wrap="none" anchor="ctr"/>
          <a:p>
            <a:r>
              <a:rPr lang="zh-CN" altLang="en-US" sz="1800" b="1">
                <a:latin typeface="Tahoma" panose="020B0604030504040204" pitchFamily="34" charset="0"/>
                <a:ea typeface="新宋体" panose="02010609030101010101" charset="-122"/>
              </a:rPr>
              <a:t>我也不知道，</a:t>
            </a:r>
            <a:endParaRPr lang="zh-CN" altLang="en-US" sz="1800" b="1">
              <a:latin typeface="Tahoma" panose="020B0604030504040204" pitchFamily="34" charset="0"/>
              <a:ea typeface="新宋体" panose="02010609030101010101" charset="-122"/>
            </a:endParaRPr>
          </a:p>
          <a:p>
            <a:r>
              <a:rPr lang="zh-CN" altLang="en-US" sz="1800" b="1">
                <a:latin typeface="Tahoma" panose="020B0604030504040204" pitchFamily="34" charset="0"/>
                <a:ea typeface="新宋体" panose="02010609030101010101" charset="-122"/>
              </a:rPr>
              <a:t>我看大家都</a:t>
            </a:r>
            <a:endParaRPr lang="zh-CN" altLang="en-US" sz="1800" b="1">
              <a:latin typeface="Tahoma" panose="020B0604030504040204" pitchFamily="34" charset="0"/>
              <a:ea typeface="新宋体" panose="02010609030101010101" charset="-122"/>
            </a:endParaRPr>
          </a:p>
          <a:p>
            <a:r>
              <a:rPr lang="zh-CN" altLang="en-US" sz="1800" b="1">
                <a:latin typeface="Tahoma" panose="020B0604030504040204" pitchFamily="34" charset="0"/>
                <a:ea typeface="新宋体" panose="02010609030101010101" charset="-122"/>
              </a:rPr>
              <a:t>买，我也买</a:t>
            </a:r>
            <a:endParaRPr lang="zh-CN" altLang="en-US" sz="1800" b="1">
              <a:latin typeface="Tahoma" panose="020B0604030504040204" pitchFamily="34" charset="0"/>
              <a:ea typeface="新宋体" panose="02010609030101010101" charset="-122"/>
            </a:endParaRPr>
          </a:p>
        </p:txBody>
      </p:sp>
      <p:sp>
        <p:nvSpPr>
          <p:cNvPr id="2264" name="Rectangle 14"/>
          <p:cNvSpPr/>
          <p:nvPr/>
        </p:nvSpPr>
        <p:spPr>
          <a:xfrm>
            <a:off x="304800" y="6248400"/>
            <a:ext cx="533400" cy="304800"/>
          </a:xfrm>
          <a:prstGeom prst="rect">
            <a:avLst/>
          </a:prstGeom>
          <a:noFill/>
          <a:ln w="9525">
            <a:noFill/>
          </a:ln>
        </p:spPr>
        <p:txBody>
          <a:bodyPr wrap="none" anchor="ctr"/>
          <a:p>
            <a:pPr algn="ctr"/>
            <a:r>
              <a:rPr lang="zh-CN" altLang="en-US" sz="2000" b="1">
                <a:latin typeface="Tahoma" panose="020B0604030504040204" pitchFamily="34" charset="0"/>
                <a:ea typeface="新宋体" panose="02010609030101010101" charset="-122"/>
              </a:rPr>
              <a:t>求实</a:t>
            </a:r>
            <a:endParaRPr lang="zh-CN" altLang="en-US" sz="2000" b="1">
              <a:latin typeface="Tahoma" panose="020B0604030504040204" pitchFamily="34" charset="0"/>
              <a:ea typeface="新宋体" panose="02010609030101010101" charset="-122"/>
            </a:endParaRPr>
          </a:p>
        </p:txBody>
      </p:sp>
      <p:sp>
        <p:nvSpPr>
          <p:cNvPr id="2265" name="Rectangle 15"/>
          <p:cNvSpPr/>
          <p:nvPr/>
        </p:nvSpPr>
        <p:spPr>
          <a:xfrm>
            <a:off x="1295400" y="6248400"/>
            <a:ext cx="533400" cy="304800"/>
          </a:xfrm>
          <a:prstGeom prst="rect">
            <a:avLst/>
          </a:prstGeom>
          <a:noFill/>
          <a:ln w="9525">
            <a:noFill/>
          </a:ln>
        </p:spPr>
        <p:txBody>
          <a:bodyPr wrap="none" anchor="ctr"/>
          <a:p>
            <a:pPr algn="ctr"/>
            <a:r>
              <a:rPr lang="zh-CN" altLang="en-US" sz="2000" b="1">
                <a:latin typeface="Tahoma" panose="020B0604030504040204" pitchFamily="34" charset="0"/>
                <a:ea typeface="新宋体" panose="02010609030101010101" charset="-122"/>
              </a:rPr>
              <a:t>求名</a:t>
            </a:r>
            <a:endParaRPr lang="zh-CN" altLang="en-US" sz="2000" b="1">
              <a:latin typeface="Tahoma" panose="020B0604030504040204" pitchFamily="34" charset="0"/>
              <a:ea typeface="新宋体" panose="02010609030101010101" charset="-122"/>
            </a:endParaRPr>
          </a:p>
        </p:txBody>
      </p:sp>
      <p:sp>
        <p:nvSpPr>
          <p:cNvPr id="2266" name="Rectangle 16"/>
          <p:cNvSpPr/>
          <p:nvPr/>
        </p:nvSpPr>
        <p:spPr>
          <a:xfrm>
            <a:off x="2133600" y="6248400"/>
            <a:ext cx="533400" cy="304800"/>
          </a:xfrm>
          <a:prstGeom prst="rect">
            <a:avLst/>
          </a:prstGeom>
          <a:noFill/>
          <a:ln w="9525">
            <a:noFill/>
          </a:ln>
        </p:spPr>
        <p:txBody>
          <a:bodyPr wrap="none" anchor="ctr"/>
          <a:p>
            <a:pPr algn="ctr"/>
            <a:r>
              <a:rPr lang="zh-CN" altLang="en-US" sz="2000" b="1">
                <a:latin typeface="Tahoma" panose="020B0604030504040204" pitchFamily="34" charset="0"/>
                <a:ea typeface="新宋体" panose="02010609030101010101" charset="-122"/>
              </a:rPr>
              <a:t>求便</a:t>
            </a:r>
            <a:endParaRPr lang="zh-CN" altLang="en-US" sz="2000" b="1">
              <a:latin typeface="Tahoma" panose="020B0604030504040204" pitchFamily="34" charset="0"/>
              <a:ea typeface="新宋体" panose="02010609030101010101" charset="-122"/>
            </a:endParaRPr>
          </a:p>
        </p:txBody>
      </p:sp>
      <p:sp>
        <p:nvSpPr>
          <p:cNvPr id="2267" name="Rectangle 17"/>
          <p:cNvSpPr/>
          <p:nvPr/>
        </p:nvSpPr>
        <p:spPr>
          <a:xfrm>
            <a:off x="3124200" y="6248400"/>
            <a:ext cx="533400" cy="304800"/>
          </a:xfrm>
          <a:prstGeom prst="rect">
            <a:avLst/>
          </a:prstGeom>
          <a:noFill/>
          <a:ln w="9525">
            <a:noFill/>
          </a:ln>
        </p:spPr>
        <p:txBody>
          <a:bodyPr wrap="none" anchor="ctr"/>
          <a:p>
            <a:pPr algn="ctr"/>
            <a:r>
              <a:rPr lang="zh-CN" altLang="en-US" sz="2000" b="1">
                <a:latin typeface="Tahoma" panose="020B0604030504040204" pitchFamily="34" charset="0"/>
                <a:ea typeface="新宋体" panose="02010609030101010101" charset="-122"/>
              </a:rPr>
              <a:t>求美</a:t>
            </a:r>
            <a:endParaRPr lang="zh-CN" altLang="en-US" sz="2000" b="1">
              <a:latin typeface="Tahoma" panose="020B0604030504040204" pitchFamily="34" charset="0"/>
              <a:ea typeface="新宋体" panose="02010609030101010101" charset="-122"/>
            </a:endParaRPr>
          </a:p>
        </p:txBody>
      </p:sp>
      <p:sp>
        <p:nvSpPr>
          <p:cNvPr id="2268" name="Rectangle 18"/>
          <p:cNvSpPr/>
          <p:nvPr/>
        </p:nvSpPr>
        <p:spPr>
          <a:xfrm>
            <a:off x="3962400" y="6248400"/>
            <a:ext cx="533400" cy="304800"/>
          </a:xfrm>
          <a:prstGeom prst="rect">
            <a:avLst/>
          </a:prstGeom>
          <a:noFill/>
          <a:ln w="9525">
            <a:noFill/>
          </a:ln>
        </p:spPr>
        <p:txBody>
          <a:bodyPr wrap="none" anchor="ctr"/>
          <a:p>
            <a:pPr algn="ctr"/>
            <a:r>
              <a:rPr lang="zh-CN" altLang="en-US" sz="2000" b="1">
                <a:latin typeface="Tahoma" panose="020B0604030504040204" pitchFamily="34" charset="0"/>
                <a:ea typeface="新宋体" panose="02010609030101010101" charset="-122"/>
              </a:rPr>
              <a:t>时新</a:t>
            </a:r>
            <a:endParaRPr lang="zh-CN" altLang="en-US" sz="2000" b="1">
              <a:latin typeface="Tahoma" panose="020B0604030504040204" pitchFamily="34" charset="0"/>
              <a:ea typeface="新宋体" panose="02010609030101010101" charset="-122"/>
            </a:endParaRPr>
          </a:p>
        </p:txBody>
      </p:sp>
      <p:sp>
        <p:nvSpPr>
          <p:cNvPr id="2269" name="Rectangle 19"/>
          <p:cNvSpPr/>
          <p:nvPr/>
        </p:nvSpPr>
        <p:spPr>
          <a:xfrm>
            <a:off x="5562600" y="6248400"/>
            <a:ext cx="533400" cy="304800"/>
          </a:xfrm>
          <a:prstGeom prst="rect">
            <a:avLst/>
          </a:prstGeom>
          <a:noFill/>
          <a:ln w="9525">
            <a:noFill/>
          </a:ln>
        </p:spPr>
        <p:txBody>
          <a:bodyPr wrap="none" anchor="ctr"/>
          <a:p>
            <a:pPr algn="ctr"/>
            <a:r>
              <a:rPr lang="zh-CN" altLang="en-US" sz="2000" b="1">
                <a:latin typeface="Tahoma" panose="020B0604030504040204" pitchFamily="34" charset="0"/>
                <a:ea typeface="新宋体" panose="02010609030101010101" charset="-122"/>
              </a:rPr>
              <a:t>好胜</a:t>
            </a:r>
            <a:endParaRPr lang="zh-CN" altLang="en-US" sz="2000" b="1">
              <a:latin typeface="Tahoma" panose="020B0604030504040204" pitchFamily="34" charset="0"/>
              <a:ea typeface="新宋体" panose="02010609030101010101" charset="-122"/>
            </a:endParaRPr>
          </a:p>
        </p:txBody>
      </p:sp>
      <p:sp>
        <p:nvSpPr>
          <p:cNvPr id="2270" name="Rectangle 20"/>
          <p:cNvSpPr/>
          <p:nvPr/>
        </p:nvSpPr>
        <p:spPr>
          <a:xfrm>
            <a:off x="6400800" y="6248400"/>
            <a:ext cx="533400" cy="304800"/>
          </a:xfrm>
          <a:prstGeom prst="rect">
            <a:avLst/>
          </a:prstGeom>
          <a:noFill/>
          <a:ln w="9525">
            <a:noFill/>
          </a:ln>
        </p:spPr>
        <p:txBody>
          <a:bodyPr wrap="none" anchor="ctr"/>
          <a:p>
            <a:pPr algn="ctr"/>
            <a:r>
              <a:rPr lang="zh-CN" altLang="en-US" sz="2000" b="1">
                <a:latin typeface="Tahoma" panose="020B0604030504040204" pitchFamily="34" charset="0"/>
                <a:ea typeface="新宋体" panose="02010609030101010101" charset="-122"/>
              </a:rPr>
              <a:t>显耀</a:t>
            </a:r>
            <a:endParaRPr lang="zh-CN" altLang="en-US" sz="2000" b="1">
              <a:latin typeface="Tahoma" panose="020B0604030504040204" pitchFamily="34" charset="0"/>
              <a:ea typeface="新宋体" panose="02010609030101010101" charset="-122"/>
            </a:endParaRPr>
          </a:p>
        </p:txBody>
      </p:sp>
      <p:sp>
        <p:nvSpPr>
          <p:cNvPr id="2271" name="Rectangle 21"/>
          <p:cNvSpPr/>
          <p:nvPr/>
        </p:nvSpPr>
        <p:spPr>
          <a:xfrm>
            <a:off x="7315200" y="6248400"/>
            <a:ext cx="533400" cy="304800"/>
          </a:xfrm>
          <a:prstGeom prst="rect">
            <a:avLst/>
          </a:prstGeom>
          <a:noFill/>
          <a:ln w="9525">
            <a:noFill/>
          </a:ln>
        </p:spPr>
        <p:txBody>
          <a:bodyPr wrap="none" anchor="ctr"/>
          <a:p>
            <a:pPr algn="ctr"/>
            <a:r>
              <a:rPr lang="zh-CN" altLang="en-US" sz="2000" b="1">
                <a:latin typeface="Tahoma" panose="020B0604030504040204" pitchFamily="34" charset="0"/>
                <a:ea typeface="新宋体" panose="02010609030101010101" charset="-122"/>
              </a:rPr>
              <a:t>从众</a:t>
            </a:r>
            <a:endParaRPr lang="zh-CN" altLang="en-US" sz="2000" b="1">
              <a:latin typeface="Tahoma" panose="020B0604030504040204" pitchFamily="34" charset="0"/>
              <a:ea typeface="新宋体" panose="02010609030101010101" charset="-122"/>
            </a:endParaRPr>
          </a:p>
        </p:txBody>
      </p:sp>
      <p:sp>
        <p:nvSpPr>
          <p:cNvPr id="2272" name="Rectangle 22"/>
          <p:cNvSpPr/>
          <p:nvPr/>
        </p:nvSpPr>
        <p:spPr>
          <a:xfrm>
            <a:off x="8229600" y="6248400"/>
            <a:ext cx="533400" cy="304800"/>
          </a:xfrm>
          <a:prstGeom prst="rect">
            <a:avLst/>
          </a:prstGeom>
          <a:noFill/>
          <a:ln w="9525">
            <a:noFill/>
          </a:ln>
        </p:spPr>
        <p:txBody>
          <a:bodyPr wrap="none" anchor="ctr"/>
          <a:p>
            <a:pPr algn="ctr"/>
            <a:r>
              <a:rPr lang="zh-CN" altLang="en-US" sz="2000" b="1">
                <a:latin typeface="Tahoma" panose="020B0604030504040204" pitchFamily="34" charset="0"/>
                <a:ea typeface="新宋体" panose="02010609030101010101" charset="-122"/>
              </a:rPr>
              <a:t>癖好</a:t>
            </a:r>
            <a:endParaRPr lang="zh-CN" altLang="en-US" sz="2000" b="1">
              <a:latin typeface="Tahoma" panose="020B0604030504040204" pitchFamily="34" charset="0"/>
              <a:ea typeface="新宋体" panose="02010609030101010101" charset="-122"/>
            </a:endParaRPr>
          </a:p>
        </p:txBody>
      </p:sp>
      <p:sp>
        <p:nvSpPr>
          <p:cNvPr id="2273" name="Rectangle 23"/>
          <p:cNvSpPr/>
          <p:nvPr/>
        </p:nvSpPr>
        <p:spPr>
          <a:xfrm>
            <a:off x="457200" y="1752600"/>
            <a:ext cx="5257800" cy="609600"/>
          </a:xfrm>
          <a:prstGeom prst="rect">
            <a:avLst/>
          </a:prstGeom>
          <a:solidFill>
            <a:srgbClr val="FF9900"/>
          </a:solidFill>
          <a:ln w="9525">
            <a:noFill/>
          </a:ln>
          <a:effectLst>
            <a:outerShdw dist="107763" dir="18900000" algn="ctr" rotWithShape="0">
              <a:schemeClr val="bg2"/>
            </a:outerShdw>
          </a:effectLst>
        </p:spPr>
        <p:txBody>
          <a:bodyPr wrap="none" anchor="ctr"/>
          <a:p>
            <a:r>
              <a:rPr lang="zh-CN" altLang="en-US" b="1">
                <a:latin typeface="Tahoma" panose="020B0604030504040204" pitchFamily="34" charset="0"/>
                <a:ea typeface="新宋体" panose="02010609030101010101" charset="-122"/>
              </a:rPr>
              <a:t>诸位，你们在购买时，考虑什么呢？</a:t>
            </a:r>
            <a:endParaRPr lang="zh-CN" altLang="en-US" b="1">
              <a:latin typeface="Tahoma" panose="020B0604030504040204" pitchFamily="34" charset="0"/>
              <a:ea typeface="新宋体" panose="02010609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18" nodeType="clickEffect">
                                  <p:childTnLst>
                                    <p:set>
                                      <p:cBhvr additive="base">
                                        <p:cTn id="6" dur="1" fill="hold">
                                          <p:stCondLst>
                                            <p:cond delay="0"/>
                                          </p:stCondLst>
                                        </p:cTn>
                                        <p:tgtEl>
                                          <p:spTgt spid="2273"/>
                                        </p:tgtEl>
                                        <p:attrNameLst>
                                          <p:attrName>style.visibility</p:attrName>
                                        </p:attrNameLst>
                                      </p:cBhvr>
                                      <p:to>
                                        <p:strVal val="visible"/>
                                      </p:to>
                                    </p:set>
                                    <p:animEffect transition="in" filter="wipe(up)">
                                      <p:cBhvr additive="base">
                                        <p:cTn id="7" dur="75"/>
                                        <p:tgtEl>
                                          <p:spTgt spid="227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childTnLst>
                                    <p:set>
                                      <p:cBhvr additive="base">
                                        <p:cTn id="11" dur="1" fill="hold">
                                          <p:stCondLst>
                                            <p:cond delay="0"/>
                                          </p:stCondLst>
                                        </p:cTn>
                                        <p:tgtEl>
                                          <p:spTgt spid="2255"/>
                                        </p:tgtEl>
                                        <p:attrNameLst>
                                          <p:attrName>style.visibility</p:attrName>
                                        </p:attrNameLst>
                                      </p:cBhvr>
                                      <p:to>
                                        <p:strVal val="visible"/>
                                      </p:to>
                                    </p:set>
                                    <p:animEffect transition="in" filter="box(out)">
                                      <p:cBhvr additive="base">
                                        <p:cTn id="12" dur="500"/>
                                        <p:tgtEl>
                                          <p:spTgt spid="225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9" nodeType="clickEffect">
                                  <p:childTnLst>
                                    <p:set>
                                      <p:cBhvr additive="base">
                                        <p:cTn id="16" dur="1" fill="hold">
                                          <p:stCondLst>
                                            <p:cond delay="0"/>
                                          </p:stCondLst>
                                        </p:cTn>
                                        <p:tgtEl>
                                          <p:spTgt spid="2264"/>
                                        </p:tgtEl>
                                        <p:attrNameLst>
                                          <p:attrName>style.visibility</p:attrName>
                                        </p:attrNameLst>
                                      </p:cBhvr>
                                      <p:to>
                                        <p:strVal val="visible"/>
                                      </p:to>
                                    </p:set>
                                    <p:animEffect transition="in" filter="box(out)">
                                      <p:cBhvr additive="base">
                                        <p:cTn id="17" dur="500"/>
                                        <p:tgtEl>
                                          <p:spTgt spid="226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5" nodeType="clickEffect">
                                  <p:childTnLst>
                                    <p:set>
                                      <p:cBhvr additive="base">
                                        <p:cTn id="21" dur="1" fill="hold">
                                          <p:stCondLst>
                                            <p:cond delay="0"/>
                                          </p:stCondLst>
                                        </p:cTn>
                                        <p:tgtEl>
                                          <p:spTgt spid="2260"/>
                                        </p:tgtEl>
                                        <p:attrNameLst>
                                          <p:attrName>style.visibility</p:attrName>
                                        </p:attrNameLst>
                                      </p:cBhvr>
                                      <p:to>
                                        <p:strVal val="visible"/>
                                      </p:to>
                                    </p:set>
                                    <p:animEffect transition="in" filter="box(out)">
                                      <p:cBhvr additive="base">
                                        <p:cTn id="22" dur="500"/>
                                        <p:tgtEl>
                                          <p:spTgt spid="226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10" nodeType="clickEffect">
                                  <p:childTnLst>
                                    <p:set>
                                      <p:cBhvr additive="base">
                                        <p:cTn id="26" dur="1" fill="hold">
                                          <p:stCondLst>
                                            <p:cond delay="0"/>
                                          </p:stCondLst>
                                        </p:cTn>
                                        <p:tgtEl>
                                          <p:spTgt spid="2265"/>
                                        </p:tgtEl>
                                        <p:attrNameLst>
                                          <p:attrName>style.visibility</p:attrName>
                                        </p:attrNameLst>
                                      </p:cBhvr>
                                      <p:to>
                                        <p:strVal val="visible"/>
                                      </p:to>
                                    </p:set>
                                    <p:animEffect transition="in" filter="box(out)">
                                      <p:cBhvr additive="base">
                                        <p:cTn id="27" dur="500"/>
                                        <p:tgtEl>
                                          <p:spTgt spid="2265"/>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1" nodeType="clickEffect">
                                  <p:childTnLst>
                                    <p:set>
                                      <p:cBhvr additive="base">
                                        <p:cTn id="31" dur="1" fill="hold">
                                          <p:stCondLst>
                                            <p:cond delay="0"/>
                                          </p:stCondLst>
                                        </p:cTn>
                                        <p:tgtEl>
                                          <p:spTgt spid="2256"/>
                                        </p:tgtEl>
                                        <p:attrNameLst>
                                          <p:attrName>style.visibility</p:attrName>
                                        </p:attrNameLst>
                                      </p:cBhvr>
                                      <p:to>
                                        <p:strVal val="visible"/>
                                      </p:to>
                                    </p:set>
                                    <p:animEffect transition="in" filter="box(out)">
                                      <p:cBhvr additive="base">
                                        <p:cTn id="32" dur="500"/>
                                        <p:tgtEl>
                                          <p:spTgt spid="2256"/>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11" nodeType="clickEffect">
                                  <p:childTnLst>
                                    <p:set>
                                      <p:cBhvr additive="base">
                                        <p:cTn id="36" dur="1" fill="hold">
                                          <p:stCondLst>
                                            <p:cond delay="0"/>
                                          </p:stCondLst>
                                        </p:cTn>
                                        <p:tgtEl>
                                          <p:spTgt spid="2266"/>
                                        </p:tgtEl>
                                        <p:attrNameLst>
                                          <p:attrName>style.visibility</p:attrName>
                                        </p:attrNameLst>
                                      </p:cBhvr>
                                      <p:to>
                                        <p:strVal val="visible"/>
                                      </p:to>
                                    </p:set>
                                    <p:animEffect transition="in" filter="box(out)">
                                      <p:cBhvr additive="base">
                                        <p:cTn id="37" dur="500"/>
                                        <p:tgtEl>
                                          <p:spTgt spid="2266"/>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6" nodeType="clickEffect">
                                  <p:childTnLst>
                                    <p:set>
                                      <p:cBhvr additive="base">
                                        <p:cTn id="41" dur="1" fill="hold">
                                          <p:stCondLst>
                                            <p:cond delay="0"/>
                                          </p:stCondLst>
                                        </p:cTn>
                                        <p:tgtEl>
                                          <p:spTgt spid="2261"/>
                                        </p:tgtEl>
                                        <p:attrNameLst>
                                          <p:attrName>style.visibility</p:attrName>
                                        </p:attrNameLst>
                                      </p:cBhvr>
                                      <p:to>
                                        <p:strVal val="visible"/>
                                      </p:to>
                                    </p:set>
                                    <p:animEffect transition="in" filter="box(out)">
                                      <p:cBhvr additive="base">
                                        <p:cTn id="42" dur="500"/>
                                        <p:tgtEl>
                                          <p:spTgt spid="2261"/>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32" fill="hold" grpId="12" nodeType="clickEffect">
                                  <p:childTnLst>
                                    <p:set>
                                      <p:cBhvr additive="base">
                                        <p:cTn id="46" dur="1" fill="hold">
                                          <p:stCondLst>
                                            <p:cond delay="0"/>
                                          </p:stCondLst>
                                        </p:cTn>
                                        <p:tgtEl>
                                          <p:spTgt spid="2267"/>
                                        </p:tgtEl>
                                        <p:attrNameLst>
                                          <p:attrName>style.visibility</p:attrName>
                                        </p:attrNameLst>
                                      </p:cBhvr>
                                      <p:to>
                                        <p:strVal val="visible"/>
                                      </p:to>
                                    </p:set>
                                    <p:animEffect transition="in" filter="box(out)">
                                      <p:cBhvr additive="base">
                                        <p:cTn id="47" dur="500"/>
                                        <p:tgtEl>
                                          <p:spTgt spid="2267"/>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32" fill="hold" grpId="2" nodeType="clickEffect">
                                  <p:childTnLst>
                                    <p:set>
                                      <p:cBhvr additive="base">
                                        <p:cTn id="51" dur="1" fill="hold">
                                          <p:stCondLst>
                                            <p:cond delay="0"/>
                                          </p:stCondLst>
                                        </p:cTn>
                                        <p:tgtEl>
                                          <p:spTgt spid="2257"/>
                                        </p:tgtEl>
                                        <p:attrNameLst>
                                          <p:attrName>style.visibility</p:attrName>
                                        </p:attrNameLst>
                                      </p:cBhvr>
                                      <p:to>
                                        <p:strVal val="visible"/>
                                      </p:to>
                                    </p:set>
                                    <p:animEffect transition="in" filter="box(out)">
                                      <p:cBhvr additive="base">
                                        <p:cTn id="52" dur="500"/>
                                        <p:tgtEl>
                                          <p:spTgt spid="2257"/>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32" fill="hold" grpId="13" nodeType="clickEffect">
                                  <p:childTnLst>
                                    <p:set>
                                      <p:cBhvr additive="base">
                                        <p:cTn id="56" dur="1" fill="hold">
                                          <p:stCondLst>
                                            <p:cond delay="0"/>
                                          </p:stCondLst>
                                        </p:cTn>
                                        <p:tgtEl>
                                          <p:spTgt spid="2268"/>
                                        </p:tgtEl>
                                        <p:attrNameLst>
                                          <p:attrName>style.visibility</p:attrName>
                                        </p:attrNameLst>
                                      </p:cBhvr>
                                      <p:to>
                                        <p:strVal val="visible"/>
                                      </p:to>
                                    </p:set>
                                    <p:animEffect transition="in" filter="box(out)">
                                      <p:cBhvr additive="base">
                                        <p:cTn id="57" dur="500"/>
                                        <p:tgtEl>
                                          <p:spTgt spid="2268"/>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grpId="7" nodeType="clickEffect">
                                  <p:childTnLst>
                                    <p:set>
                                      <p:cBhvr additive="base">
                                        <p:cTn id="61" dur="1" fill="hold">
                                          <p:stCondLst>
                                            <p:cond delay="0"/>
                                          </p:stCondLst>
                                        </p:cTn>
                                        <p:tgtEl>
                                          <p:spTgt spid="2262"/>
                                        </p:tgtEl>
                                        <p:attrNameLst>
                                          <p:attrName>style.visibility</p:attrName>
                                        </p:attrNameLst>
                                      </p:cBhvr>
                                      <p:to>
                                        <p:strVal val="visible"/>
                                      </p:to>
                                    </p:set>
                                    <p:animEffect transition="in" filter="box(out)">
                                      <p:cBhvr additive="base">
                                        <p:cTn id="62" dur="500"/>
                                        <p:tgtEl>
                                          <p:spTgt spid="2262"/>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32" fill="hold" grpId="14" nodeType="clickEffect">
                                  <p:childTnLst>
                                    <p:set>
                                      <p:cBhvr additive="base">
                                        <p:cTn id="66" dur="1" fill="hold">
                                          <p:stCondLst>
                                            <p:cond delay="0"/>
                                          </p:stCondLst>
                                        </p:cTn>
                                        <p:tgtEl>
                                          <p:spTgt spid="2269"/>
                                        </p:tgtEl>
                                        <p:attrNameLst>
                                          <p:attrName>style.visibility</p:attrName>
                                        </p:attrNameLst>
                                      </p:cBhvr>
                                      <p:to>
                                        <p:strVal val="visible"/>
                                      </p:to>
                                    </p:set>
                                    <p:animEffect transition="in" filter="box(out)">
                                      <p:cBhvr additive="base">
                                        <p:cTn id="67" dur="500"/>
                                        <p:tgtEl>
                                          <p:spTgt spid="2269"/>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32" fill="hold" grpId="3" nodeType="clickEffect">
                                  <p:childTnLst>
                                    <p:set>
                                      <p:cBhvr additive="base">
                                        <p:cTn id="71" dur="1" fill="hold">
                                          <p:stCondLst>
                                            <p:cond delay="0"/>
                                          </p:stCondLst>
                                        </p:cTn>
                                        <p:tgtEl>
                                          <p:spTgt spid="2258"/>
                                        </p:tgtEl>
                                        <p:attrNameLst>
                                          <p:attrName>style.visibility</p:attrName>
                                        </p:attrNameLst>
                                      </p:cBhvr>
                                      <p:to>
                                        <p:strVal val="visible"/>
                                      </p:to>
                                    </p:set>
                                    <p:animEffect transition="in" filter="box(out)">
                                      <p:cBhvr additive="base">
                                        <p:cTn id="72" dur="500"/>
                                        <p:tgtEl>
                                          <p:spTgt spid="2258"/>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32" fill="hold" grpId="15" nodeType="clickEffect">
                                  <p:childTnLst>
                                    <p:set>
                                      <p:cBhvr additive="base">
                                        <p:cTn id="76" dur="1" fill="hold">
                                          <p:stCondLst>
                                            <p:cond delay="0"/>
                                          </p:stCondLst>
                                        </p:cTn>
                                        <p:tgtEl>
                                          <p:spTgt spid="2270"/>
                                        </p:tgtEl>
                                        <p:attrNameLst>
                                          <p:attrName>style.visibility</p:attrName>
                                        </p:attrNameLst>
                                      </p:cBhvr>
                                      <p:to>
                                        <p:strVal val="visible"/>
                                      </p:to>
                                    </p:set>
                                    <p:animEffect transition="in" filter="box(out)">
                                      <p:cBhvr additive="base">
                                        <p:cTn id="77" dur="500"/>
                                        <p:tgtEl>
                                          <p:spTgt spid="2270"/>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32" fill="hold" grpId="8" nodeType="clickEffect">
                                  <p:childTnLst>
                                    <p:set>
                                      <p:cBhvr additive="base">
                                        <p:cTn id="81" dur="1" fill="hold">
                                          <p:stCondLst>
                                            <p:cond delay="0"/>
                                          </p:stCondLst>
                                        </p:cTn>
                                        <p:tgtEl>
                                          <p:spTgt spid="2263"/>
                                        </p:tgtEl>
                                        <p:attrNameLst>
                                          <p:attrName>style.visibility</p:attrName>
                                        </p:attrNameLst>
                                      </p:cBhvr>
                                      <p:to>
                                        <p:strVal val="visible"/>
                                      </p:to>
                                    </p:set>
                                    <p:animEffect transition="in" filter="box(out)">
                                      <p:cBhvr additive="base">
                                        <p:cTn id="82" dur="500"/>
                                        <p:tgtEl>
                                          <p:spTgt spid="2263"/>
                                        </p:tgtEl>
                                      </p:cBhvr>
                                    </p:animEffect>
                                  </p:childTnLst>
                                </p:cTn>
                              </p:par>
                            </p:childTnLst>
                          </p:cTn>
                        </p:par>
                      </p:childTnLst>
                    </p:cTn>
                  </p:par>
                  <p:par>
                    <p:cTn id="83" fill="hold">
                      <p:stCondLst>
                        <p:cond delay="indefinite"/>
                      </p:stCondLst>
                      <p:childTnLst>
                        <p:par>
                          <p:cTn id="84" fill="hold">
                            <p:stCondLst>
                              <p:cond delay="0"/>
                            </p:stCondLst>
                            <p:childTnLst>
                              <p:par>
                                <p:cTn id="85" presetID="4" presetClass="entr" presetSubtype="32" fill="hold" grpId="16" nodeType="clickEffect">
                                  <p:childTnLst>
                                    <p:set>
                                      <p:cBhvr additive="base">
                                        <p:cTn id="86" dur="1" fill="hold">
                                          <p:stCondLst>
                                            <p:cond delay="0"/>
                                          </p:stCondLst>
                                        </p:cTn>
                                        <p:tgtEl>
                                          <p:spTgt spid="2271"/>
                                        </p:tgtEl>
                                        <p:attrNameLst>
                                          <p:attrName>style.visibility</p:attrName>
                                        </p:attrNameLst>
                                      </p:cBhvr>
                                      <p:to>
                                        <p:strVal val="visible"/>
                                      </p:to>
                                    </p:set>
                                    <p:animEffect transition="in" filter="box(out)">
                                      <p:cBhvr additive="base">
                                        <p:cTn id="87" dur="500"/>
                                        <p:tgtEl>
                                          <p:spTgt spid="2271"/>
                                        </p:tgtEl>
                                      </p:cBhvr>
                                    </p:animEffect>
                                  </p:childTnLst>
                                </p:cTn>
                              </p:par>
                            </p:childTnLst>
                          </p:cTn>
                        </p:par>
                      </p:childTnLst>
                    </p:cTn>
                  </p:par>
                  <p:par>
                    <p:cTn id="88" fill="hold">
                      <p:stCondLst>
                        <p:cond delay="indefinite"/>
                      </p:stCondLst>
                      <p:childTnLst>
                        <p:par>
                          <p:cTn id="89" fill="hold">
                            <p:stCondLst>
                              <p:cond delay="0"/>
                            </p:stCondLst>
                            <p:childTnLst>
                              <p:par>
                                <p:cTn id="90" presetID="4" presetClass="entr" presetSubtype="32" fill="hold" grpId="4" nodeType="clickEffect">
                                  <p:childTnLst>
                                    <p:set>
                                      <p:cBhvr additive="base">
                                        <p:cTn id="91" dur="1" fill="hold">
                                          <p:stCondLst>
                                            <p:cond delay="0"/>
                                          </p:stCondLst>
                                        </p:cTn>
                                        <p:tgtEl>
                                          <p:spTgt spid="2259"/>
                                        </p:tgtEl>
                                        <p:attrNameLst>
                                          <p:attrName>style.visibility</p:attrName>
                                        </p:attrNameLst>
                                      </p:cBhvr>
                                      <p:to>
                                        <p:strVal val="visible"/>
                                      </p:to>
                                    </p:set>
                                    <p:animEffect transition="in" filter="box(out)">
                                      <p:cBhvr additive="base">
                                        <p:cTn id="92" dur="500"/>
                                        <p:tgtEl>
                                          <p:spTgt spid="2259"/>
                                        </p:tgtEl>
                                      </p:cBhvr>
                                    </p:animEffect>
                                  </p:childTnLst>
                                </p:cTn>
                              </p:par>
                            </p:childTnLst>
                          </p:cTn>
                        </p:par>
                      </p:childTnLst>
                    </p:cTn>
                  </p:par>
                  <p:par>
                    <p:cTn id="93" fill="hold">
                      <p:stCondLst>
                        <p:cond delay="indefinite"/>
                      </p:stCondLst>
                      <p:childTnLst>
                        <p:par>
                          <p:cTn id="94" fill="hold">
                            <p:stCondLst>
                              <p:cond delay="0"/>
                            </p:stCondLst>
                            <p:childTnLst>
                              <p:par>
                                <p:cTn id="95" presetID="4" presetClass="entr" presetSubtype="32" fill="hold" grpId="17" nodeType="clickEffect">
                                  <p:childTnLst>
                                    <p:set>
                                      <p:cBhvr additive="base">
                                        <p:cTn id="96" dur="1" fill="hold">
                                          <p:stCondLst>
                                            <p:cond delay="0"/>
                                          </p:stCondLst>
                                        </p:cTn>
                                        <p:tgtEl>
                                          <p:spTgt spid="2272"/>
                                        </p:tgtEl>
                                        <p:attrNameLst>
                                          <p:attrName>style.visibility</p:attrName>
                                        </p:attrNameLst>
                                      </p:cBhvr>
                                      <p:to>
                                        <p:strVal val="visible"/>
                                      </p:to>
                                    </p:set>
                                    <p:animEffect transition="in" filter="box(out)">
                                      <p:cBhvr additive="base">
                                        <p:cTn id="97" dur="500"/>
                                        <p:tgtEl>
                                          <p:spTgt spid="2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5" grpId="0" animBg="1"/>
      <p:bldP spid="2256" grpId="1" animBg="1"/>
      <p:bldP spid="2257" grpId="2" animBg="1"/>
      <p:bldP spid="2258" grpId="3" animBg="1"/>
      <p:bldP spid="2259" grpId="4" animBg="1"/>
      <p:bldP spid="2260" grpId="5" animBg="1"/>
      <p:bldP spid="2261" grpId="6" animBg="1"/>
      <p:bldP spid="2262" grpId="7" animBg="1"/>
      <p:bldP spid="2263" grpId="8" animBg="1"/>
      <p:bldP spid="2264" grpId="9" animBg="1" build="p"/>
      <p:bldP spid="2265" grpId="10" animBg="1" build="p"/>
      <p:bldP spid="2266" grpId="11" animBg="1" build="p"/>
      <p:bldP spid="2267" grpId="12" animBg="1" build="p"/>
      <p:bldP spid="2268" grpId="13" animBg="1" build="p"/>
      <p:bldP spid="2269" grpId="14" animBg="1" build="p"/>
      <p:bldP spid="2270" grpId="15" animBg="1" build="p"/>
      <p:bldP spid="2271" grpId="16" animBg="1" build="p"/>
      <p:bldP spid="2272" grpId="17" animBg="1" build="p"/>
      <p:bldP spid="2273" grpId="18" animBg="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276" name="Rectangle 2"/>
          <p:cNvSpPr/>
          <p:nvPr/>
        </p:nvSpPr>
        <p:spPr>
          <a:xfrm>
            <a:off x="611188" y="333375"/>
            <a:ext cx="7467600" cy="1082675"/>
          </a:xfrm>
          <a:prstGeom prst="rect">
            <a:avLst/>
          </a:prstGeom>
          <a:noFill/>
          <a:ln w="9525">
            <a:noFill/>
          </a:ln>
        </p:spPr>
        <p:txBody>
          <a:bodyPr anchor="ctr"/>
          <a:p>
            <a:r>
              <a:rPr lang="zh-CN" altLang="en-US" sz="2800">
                <a:solidFill>
                  <a:srgbClr val="FF0000"/>
                </a:solidFill>
                <a:latin typeface="宋体" panose="02010600030101010101" pitchFamily="2" charset="-122"/>
                <a:ea typeface="新宋体" panose="02010609030101010101" charset="-122"/>
              </a:rPr>
              <a:t>假如你想买吃的，你会买什么？</a:t>
            </a:r>
            <a:r>
              <a:rPr lang="zh-CN" altLang="en-US" sz="2800" b="1">
                <a:solidFill>
                  <a:schemeClr val="hlink"/>
                </a:solidFill>
                <a:latin typeface="宋体" panose="02010600030101010101" pitchFamily="2" charset="-122"/>
                <a:ea typeface="新宋体" panose="02010609030101010101" charset="-122"/>
              </a:rPr>
              <a:t> </a:t>
            </a:r>
            <a:endParaRPr lang="zh-CN" altLang="en-US" sz="2800" b="1">
              <a:solidFill>
                <a:schemeClr val="hlink"/>
              </a:solidFill>
              <a:latin typeface="宋体" panose="02010600030101010101" pitchFamily="2" charset="-122"/>
              <a:ea typeface="新宋体" panose="02010609030101010101" charset="-122"/>
            </a:endParaRPr>
          </a:p>
        </p:txBody>
      </p:sp>
      <p:sp>
        <p:nvSpPr>
          <p:cNvPr id="2277" name="Rectangle 3"/>
          <p:cNvSpPr/>
          <p:nvPr/>
        </p:nvSpPr>
        <p:spPr>
          <a:xfrm>
            <a:off x="685800" y="2438400"/>
            <a:ext cx="4953000" cy="533400"/>
          </a:xfrm>
          <a:prstGeom prst="rect">
            <a:avLst/>
          </a:prstGeom>
          <a:noFill/>
          <a:ln w="9525">
            <a:noFill/>
          </a:ln>
        </p:spPr>
        <p:txBody>
          <a:bodyPr anchor="ctr"/>
          <a:p>
            <a:r>
              <a:rPr lang="en-US" altLang="zh-CN" sz="2800">
                <a:solidFill>
                  <a:srgbClr val="259693"/>
                </a:solidFill>
                <a:latin typeface="楷体_GB2312" pitchFamily="49" charset="-122"/>
                <a:ea typeface="新宋体" panose="02010609030101010101" charset="-122"/>
              </a:rPr>
              <a:t>1</a:t>
            </a:r>
            <a:r>
              <a:rPr lang="zh-CN" altLang="en-US" sz="2800">
                <a:solidFill>
                  <a:srgbClr val="259693"/>
                </a:solidFill>
                <a:latin typeface="楷体_GB2312" pitchFamily="49" charset="-122"/>
                <a:ea typeface="新宋体" panose="02010609030101010101" charset="-122"/>
              </a:rPr>
              <a:t>、求</a:t>
            </a:r>
            <a:r>
              <a:rPr lang="zh-CN" altLang="en-US" sz="2800">
                <a:solidFill>
                  <a:srgbClr val="FF0000"/>
                </a:solidFill>
                <a:latin typeface="楷体_GB2312" pitchFamily="49" charset="-122"/>
                <a:ea typeface="新宋体" panose="02010609030101010101" charset="-122"/>
              </a:rPr>
              <a:t>实</a:t>
            </a:r>
            <a:r>
              <a:rPr lang="zh-CN" altLang="en-US" sz="2800">
                <a:solidFill>
                  <a:srgbClr val="259693"/>
                </a:solidFill>
                <a:latin typeface="楷体_GB2312" pitchFamily="49" charset="-122"/>
                <a:ea typeface="新宋体" panose="02010609030101010101" charset="-122"/>
              </a:rPr>
              <a:t>动机</a:t>
            </a:r>
            <a:endParaRPr lang="zh-CN" altLang="en-US" sz="2800">
              <a:solidFill>
                <a:srgbClr val="259693"/>
              </a:solidFill>
              <a:latin typeface="楷体_GB2312" pitchFamily="49" charset="-122"/>
              <a:ea typeface="新宋体" panose="02010609030101010101" charset="-122"/>
            </a:endParaRPr>
          </a:p>
        </p:txBody>
      </p:sp>
      <p:sp>
        <p:nvSpPr>
          <p:cNvPr id="2278" name="Rectangle 4"/>
          <p:cNvSpPr/>
          <p:nvPr/>
        </p:nvSpPr>
        <p:spPr>
          <a:xfrm>
            <a:off x="533400" y="3200400"/>
            <a:ext cx="6019800" cy="533400"/>
          </a:xfrm>
          <a:prstGeom prst="rect">
            <a:avLst/>
          </a:prstGeom>
          <a:noFill/>
          <a:ln w="9525">
            <a:noFill/>
          </a:ln>
        </p:spPr>
        <p:txBody>
          <a:bodyPr anchor="ctr"/>
          <a:p>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FF0000"/>
                </a:solidFill>
                <a:latin typeface="楷体_GB2312" pitchFamily="49" charset="-122"/>
                <a:ea typeface="新宋体" panose="02010609030101010101" charset="-122"/>
              </a:rPr>
              <a:t>实</a:t>
            </a:r>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259693"/>
                </a:solidFill>
                <a:latin typeface="楷体_GB2312" pitchFamily="49" charset="-122"/>
                <a:ea typeface="新宋体" panose="02010609030101010101" charset="-122"/>
              </a:rPr>
              <a:t>：指的是性价比，物美价廉。</a:t>
            </a:r>
            <a:endParaRPr lang="zh-CN" altLang="en-US" sz="2800">
              <a:solidFill>
                <a:srgbClr val="259693"/>
              </a:solidFill>
              <a:latin typeface="楷体_GB2312" pitchFamily="49" charset="-122"/>
              <a:ea typeface="新宋体" panose="02010609030101010101" charset="-122"/>
            </a:endParaRPr>
          </a:p>
        </p:txBody>
      </p:sp>
      <p:pic>
        <p:nvPicPr>
          <p:cNvPr id="2279" name="Picture 5" descr="包子"/>
          <p:cNvPicPr>
            <a:picLocks noChangeAspect="1"/>
          </p:cNvPicPr>
          <p:nvPr/>
        </p:nvPicPr>
        <p:blipFill>
          <a:blip r:embed="rId1"/>
          <a:stretch>
            <a:fillRect/>
          </a:stretch>
        </p:blipFill>
        <p:spPr>
          <a:xfrm>
            <a:off x="5486400" y="3886200"/>
            <a:ext cx="2438400" cy="2359025"/>
          </a:xfrm>
          <a:prstGeom prst="rect">
            <a:avLst/>
          </a:prstGeom>
          <a:noFill/>
          <a:ln w="9525">
            <a:noFill/>
          </a:ln>
        </p:spPr>
      </p:pic>
      <p:pic>
        <p:nvPicPr>
          <p:cNvPr id="2280" name="Picture 6" descr="包子2"/>
          <p:cNvPicPr>
            <a:picLocks noChangeAspect="1"/>
          </p:cNvPicPr>
          <p:nvPr/>
        </p:nvPicPr>
        <p:blipFill>
          <a:blip r:embed="rId2"/>
          <a:stretch>
            <a:fillRect/>
          </a:stretch>
        </p:blipFill>
        <p:spPr>
          <a:xfrm>
            <a:off x="1371600" y="3962400"/>
            <a:ext cx="3333750" cy="22098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childTnLst>
                                    <p:set>
                                      <p:cBhvr additive="base">
                                        <p:cTn id="6" dur="1" fill="hold">
                                          <p:stCondLst>
                                            <p:cond delay="0"/>
                                          </p:stCondLst>
                                        </p:cTn>
                                        <p:tgtEl>
                                          <p:spTgt spid="2276">
                                            <p:txEl>
                                              <p:charRg st="0" end="16"/>
                                            </p:txEl>
                                          </p:spTgt>
                                        </p:tgtEl>
                                        <p:attrNameLst>
                                          <p:attrName>style.visibility</p:attrName>
                                        </p:attrNameLst>
                                      </p:cBhvr>
                                      <p:to>
                                        <p:strVal val="visible"/>
                                      </p:to>
                                    </p:set>
                                    <p:anim calcmode="lin" valueType="num">
                                      <p:cBhvr additive="base">
                                        <p:cTn id="7" dur="500" fill="hold"/>
                                        <p:tgtEl>
                                          <p:spTgt spid="2276">
                                            <p:txEl>
                                              <p:charRg st="0" end="16"/>
                                            </p:txEl>
                                          </p:spTgt>
                                        </p:tgtEl>
                                        <p:attrNameLst>
                                          <p:attrName>ppt_w</p:attrName>
                                        </p:attrNameLst>
                                      </p:cBhvr>
                                      <p:tavLst>
                                        <p:tav tm="0">
                                          <p:val>
                                            <p:fltVal val="0.000000"/>
                                          </p:val>
                                        </p:tav>
                                        <p:tav tm="100000">
                                          <p:val>
                                            <p:strVal val="#ppt_w"/>
                                          </p:val>
                                        </p:tav>
                                      </p:tavLst>
                                    </p:anim>
                                    <p:anim calcmode="lin" valueType="num">
                                      <p:cBhvr additive="base">
                                        <p:cTn id="8" dur="500" fill="hold"/>
                                        <p:tgtEl>
                                          <p:spTgt spid="2276">
                                            <p:txEl>
                                              <p:charRg st="0" end="16"/>
                                            </p:txEl>
                                          </p:spTgt>
                                        </p:tgtEl>
                                        <p:attrNameLst>
                                          <p:attrName>ppt_h</p:attrName>
                                        </p:attrNameLst>
                                      </p:cBhvr>
                                      <p:tavLst>
                                        <p:tav tm="0">
                                          <p:val>
                                            <p:fltVal val="0.000000"/>
                                          </p:val>
                                        </p:tav>
                                        <p:tav tm="100000">
                                          <p:val>
                                            <p:strVal val="#ppt_h"/>
                                          </p:val>
                                        </p:tav>
                                      </p:tavLst>
                                    </p:anim>
                                    <p:animEffect transition="in" filter="fade">
                                      <p:cBhvr additive="base">
                                        <p:cTn id="9" dur="500"/>
                                        <p:tgtEl>
                                          <p:spTgt spid="2276">
                                            <p:txEl>
                                              <p:charRg st="0" end="16"/>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childTnLst>
                                    <p:set>
                                      <p:cBhvr additive="base">
                                        <p:cTn id="13" dur="1" fill="hold">
                                          <p:stCondLst>
                                            <p:cond delay="0"/>
                                          </p:stCondLst>
                                        </p:cTn>
                                        <p:tgtEl>
                                          <p:spTgt spid="2276">
                                            <p:txEl>
                                              <p:charRg st="12" end="16"/>
                                            </p:txEl>
                                          </p:spTgt>
                                        </p:tgtEl>
                                        <p:attrNameLst>
                                          <p:attrName>style.visibility</p:attrName>
                                        </p:attrNameLst>
                                      </p:cBhvr>
                                      <p:to>
                                        <p:strVal val="visible"/>
                                      </p:to>
                                    </p:set>
                                    <p:anim calcmode="lin" valueType="num">
                                      <p:cBhvr additive="base">
                                        <p:cTn id="14" dur="500" fill="hold"/>
                                        <p:tgtEl>
                                          <p:spTgt spid="2276">
                                            <p:txEl>
                                              <p:charRg st="12" end="16"/>
                                            </p:txEl>
                                          </p:spTgt>
                                        </p:tgtEl>
                                        <p:attrNameLst>
                                          <p:attrName>ppt_w</p:attrName>
                                        </p:attrNameLst>
                                      </p:cBhvr>
                                      <p:tavLst>
                                        <p:tav tm="0">
                                          <p:val>
                                            <p:fltVal val="0.000000"/>
                                          </p:val>
                                        </p:tav>
                                        <p:tav tm="100000">
                                          <p:val>
                                            <p:strVal val="#ppt_w"/>
                                          </p:val>
                                        </p:tav>
                                      </p:tavLst>
                                    </p:anim>
                                    <p:anim calcmode="lin" valueType="num">
                                      <p:cBhvr additive="base">
                                        <p:cTn id="15" dur="500" fill="hold"/>
                                        <p:tgtEl>
                                          <p:spTgt spid="2276">
                                            <p:txEl>
                                              <p:charRg st="12" end="16"/>
                                            </p:txEl>
                                          </p:spTgt>
                                        </p:tgtEl>
                                        <p:attrNameLst>
                                          <p:attrName>ppt_h</p:attrName>
                                        </p:attrNameLst>
                                      </p:cBhvr>
                                      <p:tavLst>
                                        <p:tav tm="0">
                                          <p:val>
                                            <p:fltVal val="0.000000"/>
                                          </p:val>
                                        </p:tav>
                                        <p:tav tm="100000">
                                          <p:val>
                                            <p:strVal val="#ppt_h"/>
                                          </p:val>
                                        </p:tav>
                                      </p:tavLst>
                                    </p:anim>
                                    <p:animEffect transition="in" filter="fade">
                                      <p:cBhvr additive="base">
                                        <p:cTn id="16" dur="500"/>
                                        <p:tgtEl>
                                          <p:spTgt spid="2276">
                                            <p:txEl>
                                              <p:charRg st="12" end="1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childTnLst>
                                    <p:set>
                                      <p:cBhvr additive="base">
                                        <p:cTn id="20" dur="1" fill="hold">
                                          <p:stCondLst>
                                            <p:cond delay="0"/>
                                          </p:stCondLst>
                                        </p:cTn>
                                        <p:tgtEl>
                                          <p:spTgt spid="2277">
                                            <p:txEl>
                                              <p:charRg st="0" end="7"/>
                                            </p:txEl>
                                          </p:spTgt>
                                        </p:tgtEl>
                                        <p:attrNameLst>
                                          <p:attrName>style.visibility</p:attrName>
                                        </p:attrNameLst>
                                      </p:cBhvr>
                                      <p:to>
                                        <p:strVal val="visible"/>
                                      </p:to>
                                    </p:set>
                                    <p:anim calcmode="lin" valueType="num">
                                      <p:cBhvr additive="base">
                                        <p:cTn id="21" dur="500" fill="hold"/>
                                        <p:tgtEl>
                                          <p:spTgt spid="2277">
                                            <p:txEl>
                                              <p:charRg st="0" end="7"/>
                                            </p:txEl>
                                          </p:spTgt>
                                        </p:tgtEl>
                                        <p:attrNameLst>
                                          <p:attrName>ppt_w</p:attrName>
                                        </p:attrNameLst>
                                      </p:cBhvr>
                                      <p:tavLst>
                                        <p:tav tm="0">
                                          <p:val>
                                            <p:fltVal val="0.000000"/>
                                          </p:val>
                                        </p:tav>
                                        <p:tav tm="100000">
                                          <p:val>
                                            <p:strVal val="#ppt_w"/>
                                          </p:val>
                                        </p:tav>
                                      </p:tavLst>
                                    </p:anim>
                                    <p:anim calcmode="lin" valueType="num">
                                      <p:cBhvr additive="base">
                                        <p:cTn id="22" dur="500" fill="hold"/>
                                        <p:tgtEl>
                                          <p:spTgt spid="2277">
                                            <p:txEl>
                                              <p:charRg st="0" end="7"/>
                                            </p:txEl>
                                          </p:spTgt>
                                        </p:tgtEl>
                                        <p:attrNameLst>
                                          <p:attrName>ppt_h</p:attrName>
                                        </p:attrNameLst>
                                      </p:cBhvr>
                                      <p:tavLst>
                                        <p:tav tm="0">
                                          <p:val>
                                            <p:fltVal val="0.000000"/>
                                          </p:val>
                                        </p:tav>
                                        <p:tav tm="100000">
                                          <p:val>
                                            <p:strVal val="#ppt_h"/>
                                          </p:val>
                                        </p:tav>
                                      </p:tavLst>
                                    </p:anim>
                                    <p:animEffect transition="in" filter="fade">
                                      <p:cBhvr additive="base">
                                        <p:cTn id="23" dur="500"/>
                                        <p:tgtEl>
                                          <p:spTgt spid="2277">
                                            <p:txEl>
                                              <p:charRg st="0"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childTnLst>
                                    <p:set>
                                      <p:cBhvr additive="base">
                                        <p:cTn id="27" dur="1" fill="hold">
                                          <p:stCondLst>
                                            <p:cond delay="0"/>
                                          </p:stCondLst>
                                        </p:cTn>
                                        <p:tgtEl>
                                          <p:spTgt spid="2278">
                                            <p:txEl>
                                              <p:charRg st="0" end="17"/>
                                            </p:txEl>
                                          </p:spTgt>
                                        </p:tgtEl>
                                        <p:attrNameLst>
                                          <p:attrName>style.visibility</p:attrName>
                                        </p:attrNameLst>
                                      </p:cBhvr>
                                      <p:to>
                                        <p:strVal val="visible"/>
                                      </p:to>
                                    </p:set>
                                    <p:anim calcmode="lin" valueType="num">
                                      <p:cBhvr additive="base">
                                        <p:cTn id="28" dur="500" fill="hold"/>
                                        <p:tgtEl>
                                          <p:spTgt spid="2278">
                                            <p:txEl>
                                              <p:charRg st="0" end="17"/>
                                            </p:txEl>
                                          </p:spTgt>
                                        </p:tgtEl>
                                        <p:attrNameLst>
                                          <p:attrName>ppt_w</p:attrName>
                                        </p:attrNameLst>
                                      </p:cBhvr>
                                      <p:tavLst>
                                        <p:tav tm="0">
                                          <p:val>
                                            <p:fltVal val="0.000000"/>
                                          </p:val>
                                        </p:tav>
                                        <p:tav tm="100000">
                                          <p:val>
                                            <p:strVal val="#ppt_w"/>
                                          </p:val>
                                        </p:tav>
                                      </p:tavLst>
                                    </p:anim>
                                    <p:anim calcmode="lin" valueType="num">
                                      <p:cBhvr additive="base">
                                        <p:cTn id="29" dur="500" fill="hold"/>
                                        <p:tgtEl>
                                          <p:spTgt spid="2278">
                                            <p:txEl>
                                              <p:charRg st="0" end="17"/>
                                            </p:txEl>
                                          </p:spTgt>
                                        </p:tgtEl>
                                        <p:attrNameLst>
                                          <p:attrName>ppt_h</p:attrName>
                                        </p:attrNameLst>
                                      </p:cBhvr>
                                      <p:tavLst>
                                        <p:tav tm="0">
                                          <p:val>
                                            <p:fltVal val="0.000000"/>
                                          </p:val>
                                        </p:tav>
                                        <p:tav tm="100000">
                                          <p:val>
                                            <p:strVal val="#ppt_h"/>
                                          </p:val>
                                        </p:tav>
                                      </p:tavLst>
                                    </p:anim>
                                    <p:animEffect transition="in" filter="fade">
                                      <p:cBhvr additive="base">
                                        <p:cTn id="30" dur="500"/>
                                        <p:tgtEl>
                                          <p:spTgt spid="2278">
                                            <p:txEl>
                                              <p:charRg st="0" end="1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childTnLst>
                                    <p:set>
                                      <p:cBhvr additive="base">
                                        <p:cTn id="34" dur="1" fill="hold">
                                          <p:stCondLst>
                                            <p:cond delay="0"/>
                                          </p:stCondLst>
                                        </p:cTn>
                                        <p:tgtEl>
                                          <p:spTgt spid="2280"/>
                                        </p:tgtEl>
                                        <p:attrNameLst>
                                          <p:attrName>style.visibility</p:attrName>
                                        </p:attrNameLst>
                                      </p:cBhvr>
                                      <p:to>
                                        <p:strVal val="visible"/>
                                      </p:to>
                                    </p:set>
                                    <p:anim calcmode="lin" valueType="num">
                                      <p:cBhvr additive="base">
                                        <p:cTn id="35" dur="500" fill="hold"/>
                                        <p:tgtEl>
                                          <p:spTgt spid="2280"/>
                                        </p:tgtEl>
                                        <p:attrNameLst>
                                          <p:attrName>ppt_x</p:attrName>
                                        </p:attrNameLst>
                                      </p:cBhvr>
                                      <p:tavLst>
                                        <p:tav tm="0">
                                          <p:val>
                                            <p:strVal val="#ppt_x"/>
                                          </p:val>
                                        </p:tav>
                                        <p:tav tm="100000">
                                          <p:val>
                                            <p:strVal val="#ppt_x"/>
                                          </p:val>
                                        </p:tav>
                                      </p:tavLst>
                                    </p:anim>
                                    <p:anim calcmode="lin" valueType="num">
                                      <p:cBhvr additive="base">
                                        <p:cTn id="36" dur="500" fill="hold"/>
                                        <p:tgtEl>
                                          <p:spTgt spid="228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childTnLst>
                                    <p:set>
                                      <p:cBhvr additive="base">
                                        <p:cTn id="38" dur="1" fill="hold">
                                          <p:stCondLst>
                                            <p:cond delay="0"/>
                                          </p:stCondLst>
                                        </p:cTn>
                                        <p:tgtEl>
                                          <p:spTgt spid="2279"/>
                                        </p:tgtEl>
                                        <p:attrNameLst>
                                          <p:attrName>style.visibility</p:attrName>
                                        </p:attrNameLst>
                                      </p:cBhvr>
                                      <p:to>
                                        <p:strVal val="visible"/>
                                      </p:to>
                                    </p:set>
                                    <p:anim calcmode="lin" valueType="num">
                                      <p:cBhvr additive="base">
                                        <p:cTn id="39" dur="500" fill="hold"/>
                                        <p:tgtEl>
                                          <p:spTgt spid="2279"/>
                                        </p:tgtEl>
                                        <p:attrNameLst>
                                          <p:attrName>ppt_x</p:attrName>
                                        </p:attrNameLst>
                                      </p:cBhvr>
                                      <p:tavLst>
                                        <p:tav tm="0">
                                          <p:val>
                                            <p:strVal val="#ppt_x"/>
                                          </p:val>
                                        </p:tav>
                                        <p:tav tm="100000">
                                          <p:val>
                                            <p:strVal val="#ppt_x"/>
                                          </p:val>
                                        </p:tav>
                                      </p:tavLst>
                                    </p:anim>
                                    <p:anim calcmode="lin" valueType="num">
                                      <p:cBhvr additive="base">
                                        <p:cTn id="40" dur="500" fill="hold"/>
                                        <p:tgtEl>
                                          <p:spTgt spid="22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283" name="Rectangle 2"/>
          <p:cNvSpPr/>
          <p:nvPr/>
        </p:nvSpPr>
        <p:spPr>
          <a:xfrm>
            <a:off x="609600" y="533400"/>
            <a:ext cx="4953000" cy="533400"/>
          </a:xfrm>
          <a:prstGeom prst="rect">
            <a:avLst/>
          </a:prstGeom>
          <a:noFill/>
          <a:ln w="9525">
            <a:noFill/>
          </a:ln>
        </p:spPr>
        <p:txBody>
          <a:bodyPr anchor="ctr"/>
          <a:p>
            <a:r>
              <a:rPr lang="en-US" altLang="zh-CN" sz="2800">
                <a:solidFill>
                  <a:srgbClr val="259693"/>
                </a:solidFill>
                <a:latin typeface="楷体_GB2312" pitchFamily="49" charset="-122"/>
                <a:ea typeface="新宋体" panose="02010609030101010101" charset="-122"/>
              </a:rPr>
              <a:t>2</a:t>
            </a:r>
            <a:r>
              <a:rPr lang="zh-CN" altLang="en-US" sz="2800">
                <a:solidFill>
                  <a:srgbClr val="259693"/>
                </a:solidFill>
                <a:latin typeface="楷体_GB2312" pitchFamily="49" charset="-122"/>
                <a:ea typeface="新宋体" panose="02010609030101010101" charset="-122"/>
              </a:rPr>
              <a:t>、求</a:t>
            </a:r>
            <a:r>
              <a:rPr lang="zh-CN" altLang="en-US" sz="2800">
                <a:solidFill>
                  <a:srgbClr val="FF0000"/>
                </a:solidFill>
                <a:latin typeface="楷体_GB2312" pitchFamily="49" charset="-122"/>
                <a:ea typeface="新宋体" panose="02010609030101010101" charset="-122"/>
              </a:rPr>
              <a:t>新</a:t>
            </a:r>
            <a:r>
              <a:rPr lang="zh-CN" altLang="en-US" sz="2800">
                <a:solidFill>
                  <a:srgbClr val="259693"/>
                </a:solidFill>
                <a:latin typeface="楷体_GB2312" pitchFamily="49" charset="-122"/>
                <a:ea typeface="新宋体" panose="02010609030101010101" charset="-122"/>
              </a:rPr>
              <a:t>动机</a:t>
            </a:r>
            <a:endParaRPr lang="zh-CN" altLang="en-US" sz="2800">
              <a:solidFill>
                <a:srgbClr val="259693"/>
              </a:solidFill>
              <a:latin typeface="楷体_GB2312" pitchFamily="49" charset="-122"/>
              <a:ea typeface="新宋体" panose="02010609030101010101" charset="-122"/>
            </a:endParaRPr>
          </a:p>
        </p:txBody>
      </p:sp>
      <p:sp>
        <p:nvSpPr>
          <p:cNvPr id="2284" name="Rectangle 3"/>
          <p:cNvSpPr/>
          <p:nvPr/>
        </p:nvSpPr>
        <p:spPr>
          <a:xfrm>
            <a:off x="468313" y="1773238"/>
            <a:ext cx="6781800" cy="533400"/>
          </a:xfrm>
          <a:prstGeom prst="rect">
            <a:avLst/>
          </a:prstGeom>
          <a:noFill/>
          <a:ln w="9525">
            <a:noFill/>
          </a:ln>
        </p:spPr>
        <p:txBody>
          <a:bodyPr anchor="ctr"/>
          <a:p>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FF0000"/>
                </a:solidFill>
                <a:latin typeface="楷体_GB2312" pitchFamily="49" charset="-122"/>
                <a:ea typeface="新宋体" panose="02010609030101010101" charset="-122"/>
              </a:rPr>
              <a:t>新</a:t>
            </a:r>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259693"/>
                </a:solidFill>
                <a:latin typeface="楷体_GB2312" pitchFamily="49" charset="-122"/>
                <a:ea typeface="新宋体" panose="02010609030101010101" charset="-122"/>
              </a:rPr>
              <a:t>：</a:t>
            </a:r>
            <a:r>
              <a:rPr lang="zh-CN" altLang="en-US" sz="2800">
                <a:solidFill>
                  <a:srgbClr val="FF0000"/>
                </a:solidFill>
                <a:latin typeface="楷体_GB2312" pitchFamily="49" charset="-122"/>
                <a:ea typeface="新宋体" panose="02010609030101010101" charset="-122"/>
              </a:rPr>
              <a:t>一指的是款式新颖，二指功能创新</a:t>
            </a:r>
            <a:r>
              <a:rPr lang="zh-CN" altLang="en-US" sz="2800">
                <a:solidFill>
                  <a:srgbClr val="259693"/>
                </a:solidFill>
                <a:latin typeface="楷体_GB2312" pitchFamily="49" charset="-122"/>
                <a:ea typeface="新宋体" panose="02010609030101010101" charset="-122"/>
              </a:rPr>
              <a:t>。</a:t>
            </a:r>
            <a:endParaRPr lang="zh-CN" altLang="en-US" sz="2800">
              <a:solidFill>
                <a:srgbClr val="259693"/>
              </a:solidFill>
              <a:latin typeface="楷体_GB2312" pitchFamily="49" charset="-122"/>
              <a:ea typeface="新宋体" panose="02010609030101010101" charset="-122"/>
            </a:endParaRPr>
          </a:p>
        </p:txBody>
      </p:sp>
      <p:pic>
        <p:nvPicPr>
          <p:cNvPr id="2285" name="Picture 4" descr="冰淇淋月饼"/>
          <p:cNvPicPr>
            <a:picLocks noChangeAspect="1"/>
          </p:cNvPicPr>
          <p:nvPr/>
        </p:nvPicPr>
        <p:blipFill>
          <a:blip r:embed="rId1"/>
          <a:stretch>
            <a:fillRect/>
          </a:stretch>
        </p:blipFill>
        <p:spPr>
          <a:xfrm>
            <a:off x="2590800" y="2438400"/>
            <a:ext cx="3733800" cy="3262313"/>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childTnLst>
                                    <p:set>
                                      <p:cBhvr additive="base">
                                        <p:cTn id="6" dur="1" fill="hold">
                                          <p:stCondLst>
                                            <p:cond delay="0"/>
                                          </p:stCondLst>
                                        </p:cTn>
                                        <p:tgtEl>
                                          <p:spTgt spid="2283">
                                            <p:txEl>
                                              <p:charRg st="0" end="7"/>
                                            </p:txEl>
                                          </p:spTgt>
                                        </p:tgtEl>
                                        <p:attrNameLst>
                                          <p:attrName>style.visibility</p:attrName>
                                        </p:attrNameLst>
                                      </p:cBhvr>
                                      <p:to>
                                        <p:strVal val="visible"/>
                                      </p:to>
                                    </p:set>
                                    <p:anim calcmode="lin" valueType="num">
                                      <p:cBhvr additive="base">
                                        <p:cTn id="7" dur="500" fill="hold"/>
                                        <p:tgtEl>
                                          <p:spTgt spid="2283">
                                            <p:txEl>
                                              <p:charRg st="0" end="7"/>
                                            </p:txEl>
                                          </p:spTgt>
                                        </p:tgtEl>
                                        <p:attrNameLst>
                                          <p:attrName>ppt_w</p:attrName>
                                        </p:attrNameLst>
                                      </p:cBhvr>
                                      <p:tavLst>
                                        <p:tav tm="0">
                                          <p:val>
                                            <p:fltVal val="0.000000"/>
                                          </p:val>
                                        </p:tav>
                                        <p:tav tm="100000">
                                          <p:val>
                                            <p:strVal val="#ppt_w"/>
                                          </p:val>
                                        </p:tav>
                                      </p:tavLst>
                                    </p:anim>
                                    <p:anim calcmode="lin" valueType="num">
                                      <p:cBhvr additive="base">
                                        <p:cTn id="8" dur="500" fill="hold"/>
                                        <p:tgtEl>
                                          <p:spTgt spid="2283">
                                            <p:txEl>
                                              <p:charRg st="0" end="7"/>
                                            </p:txEl>
                                          </p:spTgt>
                                        </p:tgtEl>
                                        <p:attrNameLst>
                                          <p:attrName>ppt_h</p:attrName>
                                        </p:attrNameLst>
                                      </p:cBhvr>
                                      <p:tavLst>
                                        <p:tav tm="0">
                                          <p:val>
                                            <p:fltVal val="0.000000"/>
                                          </p:val>
                                        </p:tav>
                                        <p:tav tm="100000">
                                          <p:val>
                                            <p:strVal val="#ppt_h"/>
                                          </p:val>
                                        </p:tav>
                                      </p:tavLst>
                                    </p:anim>
                                    <p:animEffect transition="in" filter="fade">
                                      <p:cBhvr additive="base">
                                        <p:cTn id="9" dur="500"/>
                                        <p:tgtEl>
                                          <p:spTgt spid="2283">
                                            <p:txEl>
                                              <p:charRg st="0"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childTnLst>
                                    <p:set>
                                      <p:cBhvr additive="base">
                                        <p:cTn id="13" dur="1" fill="hold">
                                          <p:stCondLst>
                                            <p:cond delay="0"/>
                                          </p:stCondLst>
                                        </p:cTn>
                                        <p:tgtEl>
                                          <p:spTgt spid="2284">
                                            <p:txEl>
                                              <p:charRg st="0" end="21"/>
                                            </p:txEl>
                                          </p:spTgt>
                                        </p:tgtEl>
                                        <p:attrNameLst>
                                          <p:attrName>style.visibility</p:attrName>
                                        </p:attrNameLst>
                                      </p:cBhvr>
                                      <p:to>
                                        <p:strVal val="visible"/>
                                      </p:to>
                                    </p:set>
                                    <p:anim calcmode="lin" valueType="num">
                                      <p:cBhvr additive="base">
                                        <p:cTn id="14" dur="500" fill="hold"/>
                                        <p:tgtEl>
                                          <p:spTgt spid="2284">
                                            <p:txEl>
                                              <p:charRg st="0" end="21"/>
                                            </p:txEl>
                                          </p:spTgt>
                                        </p:tgtEl>
                                        <p:attrNameLst>
                                          <p:attrName>ppt_w</p:attrName>
                                        </p:attrNameLst>
                                      </p:cBhvr>
                                      <p:tavLst>
                                        <p:tav tm="0">
                                          <p:val>
                                            <p:fltVal val="0.000000"/>
                                          </p:val>
                                        </p:tav>
                                        <p:tav tm="100000">
                                          <p:val>
                                            <p:strVal val="#ppt_w"/>
                                          </p:val>
                                        </p:tav>
                                      </p:tavLst>
                                    </p:anim>
                                    <p:anim calcmode="lin" valueType="num">
                                      <p:cBhvr additive="base">
                                        <p:cTn id="15" dur="500" fill="hold"/>
                                        <p:tgtEl>
                                          <p:spTgt spid="2284">
                                            <p:txEl>
                                              <p:charRg st="0" end="21"/>
                                            </p:txEl>
                                          </p:spTgt>
                                        </p:tgtEl>
                                        <p:attrNameLst>
                                          <p:attrName>ppt_h</p:attrName>
                                        </p:attrNameLst>
                                      </p:cBhvr>
                                      <p:tavLst>
                                        <p:tav tm="0">
                                          <p:val>
                                            <p:fltVal val="0.000000"/>
                                          </p:val>
                                        </p:tav>
                                        <p:tav tm="100000">
                                          <p:val>
                                            <p:strVal val="#ppt_h"/>
                                          </p:val>
                                        </p:tav>
                                      </p:tavLst>
                                    </p:anim>
                                    <p:animEffect transition="in" filter="fade">
                                      <p:cBhvr additive="base">
                                        <p:cTn id="16" dur="500"/>
                                        <p:tgtEl>
                                          <p:spTgt spid="2284">
                                            <p:txEl>
                                              <p:charRg st="0" end="2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nodeType="clickEffect">
                                  <p:childTnLst>
                                    <p:set>
                                      <p:cBhvr additive="base">
                                        <p:cTn id="20" dur="1" fill="hold">
                                          <p:stCondLst>
                                            <p:cond delay="0"/>
                                          </p:stCondLst>
                                        </p:cTn>
                                        <p:tgtEl>
                                          <p:spTgt spid="2285"/>
                                        </p:tgtEl>
                                        <p:attrNameLst>
                                          <p:attrName>style.visibility</p:attrName>
                                        </p:attrNameLst>
                                      </p:cBhvr>
                                      <p:to>
                                        <p:strVal val="visible"/>
                                      </p:to>
                                    </p:set>
                                    <p:animEffect transition="in" filter="wedge">
                                      <p:cBhvr additive="base">
                                        <p:cTn id="21" dur="2000"/>
                                        <p:tgtEl>
                                          <p:spTgt spid="2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288" name="Rectangle 2"/>
          <p:cNvSpPr/>
          <p:nvPr/>
        </p:nvSpPr>
        <p:spPr>
          <a:xfrm>
            <a:off x="609600" y="533400"/>
            <a:ext cx="4953000" cy="533400"/>
          </a:xfrm>
          <a:prstGeom prst="rect">
            <a:avLst/>
          </a:prstGeom>
          <a:noFill/>
          <a:ln w="9525">
            <a:noFill/>
          </a:ln>
        </p:spPr>
        <p:txBody>
          <a:bodyPr anchor="ctr"/>
          <a:p>
            <a:r>
              <a:rPr lang="en-US" altLang="zh-CN" sz="2800">
                <a:solidFill>
                  <a:srgbClr val="259693"/>
                </a:solidFill>
                <a:latin typeface="楷体_GB2312" pitchFamily="49" charset="-122"/>
                <a:ea typeface="新宋体" panose="02010609030101010101" charset="-122"/>
              </a:rPr>
              <a:t>3</a:t>
            </a:r>
            <a:r>
              <a:rPr lang="zh-CN" altLang="en-US" sz="2800">
                <a:solidFill>
                  <a:srgbClr val="259693"/>
                </a:solidFill>
                <a:latin typeface="楷体_GB2312" pitchFamily="49" charset="-122"/>
                <a:ea typeface="新宋体" panose="02010609030101010101" charset="-122"/>
              </a:rPr>
              <a:t>、求</a:t>
            </a:r>
            <a:r>
              <a:rPr lang="zh-CN" altLang="en-US" sz="2800">
                <a:solidFill>
                  <a:srgbClr val="FF0000"/>
                </a:solidFill>
                <a:latin typeface="楷体_GB2312" pitchFamily="49" charset="-122"/>
                <a:ea typeface="新宋体" panose="02010609030101010101" charset="-122"/>
              </a:rPr>
              <a:t>便</a:t>
            </a:r>
            <a:r>
              <a:rPr lang="zh-CN" altLang="en-US" sz="2800">
                <a:solidFill>
                  <a:srgbClr val="259693"/>
                </a:solidFill>
                <a:latin typeface="楷体_GB2312" pitchFamily="49" charset="-122"/>
                <a:ea typeface="新宋体" panose="02010609030101010101" charset="-122"/>
              </a:rPr>
              <a:t>动机</a:t>
            </a:r>
            <a:endParaRPr lang="zh-CN" altLang="en-US" sz="2800">
              <a:solidFill>
                <a:srgbClr val="259693"/>
              </a:solidFill>
              <a:latin typeface="楷体_GB2312" pitchFamily="49" charset="-122"/>
              <a:ea typeface="新宋体" panose="02010609030101010101" charset="-122"/>
            </a:endParaRPr>
          </a:p>
        </p:txBody>
      </p:sp>
      <p:sp>
        <p:nvSpPr>
          <p:cNvPr id="2289" name="Rectangle 3"/>
          <p:cNvSpPr/>
          <p:nvPr/>
        </p:nvSpPr>
        <p:spPr>
          <a:xfrm>
            <a:off x="611188" y="1844675"/>
            <a:ext cx="6781800" cy="533400"/>
          </a:xfrm>
          <a:prstGeom prst="rect">
            <a:avLst/>
          </a:prstGeom>
          <a:noFill/>
          <a:ln w="9525">
            <a:noFill/>
          </a:ln>
        </p:spPr>
        <p:txBody>
          <a:bodyPr anchor="ctr"/>
          <a:p>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FF0000"/>
                </a:solidFill>
                <a:latin typeface="楷体_GB2312" pitchFamily="49" charset="-122"/>
                <a:ea typeface="新宋体" panose="02010609030101010101" charset="-122"/>
              </a:rPr>
              <a:t>便</a:t>
            </a:r>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259693"/>
                </a:solidFill>
                <a:latin typeface="楷体_GB2312" pitchFamily="49" charset="-122"/>
                <a:ea typeface="新宋体" panose="02010609030101010101" charset="-122"/>
              </a:rPr>
              <a:t>：购买便利、使用便利、维修便利。</a:t>
            </a:r>
            <a:endParaRPr lang="zh-CN" altLang="en-US" sz="2800">
              <a:solidFill>
                <a:srgbClr val="259693"/>
              </a:solidFill>
              <a:latin typeface="楷体_GB2312" pitchFamily="49" charset="-122"/>
              <a:ea typeface="新宋体" panose="02010609030101010101" charset="-122"/>
            </a:endParaRPr>
          </a:p>
        </p:txBody>
      </p:sp>
      <p:pic>
        <p:nvPicPr>
          <p:cNvPr id="2290" name="Picture 4" descr="方便面"/>
          <p:cNvPicPr>
            <a:picLocks noChangeAspect="1"/>
          </p:cNvPicPr>
          <p:nvPr/>
        </p:nvPicPr>
        <p:blipFill>
          <a:blip r:embed="rId1"/>
          <a:stretch>
            <a:fillRect/>
          </a:stretch>
        </p:blipFill>
        <p:spPr>
          <a:xfrm>
            <a:off x="2057400" y="2438400"/>
            <a:ext cx="4572000" cy="2703513"/>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childTnLst>
                                    <p:set>
                                      <p:cBhvr additive="base">
                                        <p:cTn id="6" dur="1" fill="hold">
                                          <p:stCondLst>
                                            <p:cond delay="0"/>
                                          </p:stCondLst>
                                        </p:cTn>
                                        <p:tgtEl>
                                          <p:spTgt spid="2288">
                                            <p:txEl>
                                              <p:charRg st="0" end="7"/>
                                            </p:txEl>
                                          </p:spTgt>
                                        </p:tgtEl>
                                        <p:attrNameLst>
                                          <p:attrName>style.visibility</p:attrName>
                                        </p:attrNameLst>
                                      </p:cBhvr>
                                      <p:to>
                                        <p:strVal val="visible"/>
                                      </p:to>
                                    </p:set>
                                    <p:anim calcmode="lin" valueType="num">
                                      <p:cBhvr additive="base">
                                        <p:cTn id="7" dur="500" fill="hold"/>
                                        <p:tgtEl>
                                          <p:spTgt spid="2288">
                                            <p:txEl>
                                              <p:charRg st="0" end="7"/>
                                            </p:txEl>
                                          </p:spTgt>
                                        </p:tgtEl>
                                        <p:attrNameLst>
                                          <p:attrName>ppt_w</p:attrName>
                                        </p:attrNameLst>
                                      </p:cBhvr>
                                      <p:tavLst>
                                        <p:tav tm="0">
                                          <p:val>
                                            <p:fltVal val="0.000000"/>
                                          </p:val>
                                        </p:tav>
                                        <p:tav tm="100000">
                                          <p:val>
                                            <p:strVal val="#ppt_w"/>
                                          </p:val>
                                        </p:tav>
                                      </p:tavLst>
                                    </p:anim>
                                    <p:anim calcmode="lin" valueType="num">
                                      <p:cBhvr additive="base">
                                        <p:cTn id="8" dur="500" fill="hold"/>
                                        <p:tgtEl>
                                          <p:spTgt spid="2288">
                                            <p:txEl>
                                              <p:charRg st="0" end="7"/>
                                            </p:txEl>
                                          </p:spTgt>
                                        </p:tgtEl>
                                        <p:attrNameLst>
                                          <p:attrName>ppt_h</p:attrName>
                                        </p:attrNameLst>
                                      </p:cBhvr>
                                      <p:tavLst>
                                        <p:tav tm="0">
                                          <p:val>
                                            <p:fltVal val="0.000000"/>
                                          </p:val>
                                        </p:tav>
                                        <p:tav tm="100000">
                                          <p:val>
                                            <p:strVal val="#ppt_h"/>
                                          </p:val>
                                        </p:tav>
                                      </p:tavLst>
                                    </p:anim>
                                    <p:animEffect transition="in" filter="fade">
                                      <p:cBhvr additive="base">
                                        <p:cTn id="9" dur="500"/>
                                        <p:tgtEl>
                                          <p:spTgt spid="2288">
                                            <p:txEl>
                                              <p:charRg st="0"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childTnLst>
                                    <p:set>
                                      <p:cBhvr additive="base">
                                        <p:cTn id="13" dur="1" fill="hold">
                                          <p:stCondLst>
                                            <p:cond delay="0"/>
                                          </p:stCondLst>
                                        </p:cTn>
                                        <p:tgtEl>
                                          <p:spTgt spid="2289">
                                            <p:txEl>
                                              <p:charRg st="0" end="20"/>
                                            </p:txEl>
                                          </p:spTgt>
                                        </p:tgtEl>
                                        <p:attrNameLst>
                                          <p:attrName>style.visibility</p:attrName>
                                        </p:attrNameLst>
                                      </p:cBhvr>
                                      <p:to>
                                        <p:strVal val="visible"/>
                                      </p:to>
                                    </p:set>
                                    <p:anim calcmode="lin" valueType="num">
                                      <p:cBhvr additive="base">
                                        <p:cTn id="14" dur="500" fill="hold"/>
                                        <p:tgtEl>
                                          <p:spTgt spid="2289">
                                            <p:txEl>
                                              <p:charRg st="0" end="20"/>
                                            </p:txEl>
                                          </p:spTgt>
                                        </p:tgtEl>
                                        <p:attrNameLst>
                                          <p:attrName>ppt_w</p:attrName>
                                        </p:attrNameLst>
                                      </p:cBhvr>
                                      <p:tavLst>
                                        <p:tav tm="0">
                                          <p:val>
                                            <p:fltVal val="0.000000"/>
                                          </p:val>
                                        </p:tav>
                                        <p:tav tm="100000">
                                          <p:val>
                                            <p:strVal val="#ppt_w"/>
                                          </p:val>
                                        </p:tav>
                                      </p:tavLst>
                                    </p:anim>
                                    <p:anim calcmode="lin" valueType="num">
                                      <p:cBhvr additive="base">
                                        <p:cTn id="15" dur="500" fill="hold"/>
                                        <p:tgtEl>
                                          <p:spTgt spid="2289">
                                            <p:txEl>
                                              <p:charRg st="0" end="20"/>
                                            </p:txEl>
                                          </p:spTgt>
                                        </p:tgtEl>
                                        <p:attrNameLst>
                                          <p:attrName>ppt_h</p:attrName>
                                        </p:attrNameLst>
                                      </p:cBhvr>
                                      <p:tavLst>
                                        <p:tav tm="0">
                                          <p:val>
                                            <p:fltVal val="0.000000"/>
                                          </p:val>
                                        </p:tav>
                                        <p:tav tm="100000">
                                          <p:val>
                                            <p:strVal val="#ppt_h"/>
                                          </p:val>
                                        </p:tav>
                                      </p:tavLst>
                                    </p:anim>
                                    <p:animEffect transition="in" filter="fade">
                                      <p:cBhvr additive="base">
                                        <p:cTn id="16" dur="500"/>
                                        <p:tgtEl>
                                          <p:spTgt spid="2289">
                                            <p:txEl>
                                              <p:charRg st="0" end="2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childTnLst>
                                    <p:set>
                                      <p:cBhvr additive="base">
                                        <p:cTn id="20" dur="1" fill="hold">
                                          <p:stCondLst>
                                            <p:cond delay="0"/>
                                          </p:stCondLst>
                                        </p:cTn>
                                        <p:tgtEl>
                                          <p:spTgt spid="2290"/>
                                        </p:tgtEl>
                                        <p:attrNameLst>
                                          <p:attrName>style.visibility</p:attrName>
                                        </p:attrNameLst>
                                      </p:cBhvr>
                                      <p:to>
                                        <p:strVal val="visible"/>
                                      </p:to>
                                    </p:set>
                                    <p:anim calcmode="lin" valueType="num">
                                      <p:cBhvr additive="base">
                                        <p:cTn id="21" dur="1000" fill="hold"/>
                                        <p:tgtEl>
                                          <p:spTgt spid="2290"/>
                                        </p:tgtEl>
                                        <p:attrNameLst>
                                          <p:attrName>ppt_w</p:attrName>
                                        </p:attrNameLst>
                                      </p:cBhvr>
                                      <p:tavLst>
                                        <p:tav tm="0">
                                          <p:val>
                                            <p:strVal val="#ppt_w+.3"/>
                                          </p:val>
                                        </p:tav>
                                        <p:tav tm="100000">
                                          <p:val>
                                            <p:strVal val="#ppt_w"/>
                                          </p:val>
                                        </p:tav>
                                      </p:tavLst>
                                    </p:anim>
                                    <p:anim calcmode="lin" valueType="num">
                                      <p:cBhvr additive="base">
                                        <p:cTn id="22" dur="1000" fill="hold"/>
                                        <p:tgtEl>
                                          <p:spTgt spid="2290"/>
                                        </p:tgtEl>
                                        <p:attrNameLst>
                                          <p:attrName>ppt_h</p:attrName>
                                        </p:attrNameLst>
                                      </p:cBhvr>
                                      <p:tavLst>
                                        <p:tav tm="0">
                                          <p:val>
                                            <p:strVal val="#ppt_h"/>
                                          </p:val>
                                        </p:tav>
                                        <p:tav tm="100000">
                                          <p:val>
                                            <p:strVal val="#ppt_h"/>
                                          </p:val>
                                        </p:tav>
                                      </p:tavLst>
                                    </p:anim>
                                    <p:animEffect transition="in" filter="fade">
                                      <p:cBhvr additive="base">
                                        <p:cTn id="23" dur="1000"/>
                                        <p:tgtEl>
                                          <p:spTgt spid="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293" name="Rectangle 2"/>
          <p:cNvSpPr/>
          <p:nvPr/>
        </p:nvSpPr>
        <p:spPr>
          <a:xfrm>
            <a:off x="609600" y="533400"/>
            <a:ext cx="4953000" cy="533400"/>
          </a:xfrm>
          <a:prstGeom prst="rect">
            <a:avLst/>
          </a:prstGeom>
          <a:noFill/>
          <a:ln w="9525">
            <a:noFill/>
          </a:ln>
        </p:spPr>
        <p:txBody>
          <a:bodyPr anchor="ctr"/>
          <a:p>
            <a:r>
              <a:rPr lang="en-US" altLang="zh-CN" sz="2800">
                <a:solidFill>
                  <a:srgbClr val="259693"/>
                </a:solidFill>
                <a:latin typeface="楷体_GB2312" pitchFamily="49" charset="-122"/>
                <a:ea typeface="新宋体" panose="02010609030101010101" charset="-122"/>
              </a:rPr>
              <a:t>4</a:t>
            </a:r>
            <a:r>
              <a:rPr lang="zh-CN" altLang="en-US" sz="2800">
                <a:solidFill>
                  <a:srgbClr val="259693"/>
                </a:solidFill>
                <a:latin typeface="楷体_GB2312" pitchFamily="49" charset="-122"/>
                <a:ea typeface="新宋体" panose="02010609030101010101" charset="-122"/>
              </a:rPr>
              <a:t>、求</a:t>
            </a:r>
            <a:r>
              <a:rPr lang="zh-CN" altLang="en-US" sz="2800">
                <a:solidFill>
                  <a:srgbClr val="FF0000"/>
                </a:solidFill>
                <a:latin typeface="楷体_GB2312" pitchFamily="49" charset="-122"/>
                <a:ea typeface="新宋体" panose="02010609030101010101" charset="-122"/>
              </a:rPr>
              <a:t>奇</a:t>
            </a:r>
            <a:r>
              <a:rPr lang="zh-CN" altLang="en-US" sz="2800">
                <a:solidFill>
                  <a:srgbClr val="259693"/>
                </a:solidFill>
                <a:latin typeface="楷体_GB2312" pitchFamily="49" charset="-122"/>
                <a:ea typeface="新宋体" panose="02010609030101010101" charset="-122"/>
              </a:rPr>
              <a:t>动机</a:t>
            </a:r>
            <a:endParaRPr lang="zh-CN" altLang="en-US" sz="2800">
              <a:solidFill>
                <a:srgbClr val="259693"/>
              </a:solidFill>
              <a:latin typeface="楷体_GB2312" pitchFamily="49" charset="-122"/>
              <a:ea typeface="新宋体" panose="02010609030101010101" charset="-122"/>
            </a:endParaRPr>
          </a:p>
        </p:txBody>
      </p:sp>
      <p:sp>
        <p:nvSpPr>
          <p:cNvPr id="2294" name="Rectangle 3"/>
          <p:cNvSpPr/>
          <p:nvPr/>
        </p:nvSpPr>
        <p:spPr>
          <a:xfrm>
            <a:off x="611188" y="1844675"/>
            <a:ext cx="6781800" cy="533400"/>
          </a:xfrm>
          <a:prstGeom prst="rect">
            <a:avLst/>
          </a:prstGeom>
          <a:noFill/>
          <a:ln w="9525">
            <a:noFill/>
          </a:ln>
        </p:spPr>
        <p:txBody>
          <a:bodyPr anchor="ctr"/>
          <a:p>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FF0000"/>
                </a:solidFill>
                <a:latin typeface="楷体_GB2312" pitchFamily="49" charset="-122"/>
                <a:ea typeface="新宋体" panose="02010609030101010101" charset="-122"/>
              </a:rPr>
              <a:t>奇</a:t>
            </a:r>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259693"/>
                </a:solidFill>
                <a:latin typeface="楷体_GB2312" pitchFamily="49" charset="-122"/>
                <a:ea typeface="新宋体" panose="02010609030101010101" charset="-122"/>
              </a:rPr>
              <a:t>：是指商品的奇巧，奇特。</a:t>
            </a:r>
            <a:endParaRPr lang="zh-CN" altLang="en-US" sz="2800">
              <a:solidFill>
                <a:srgbClr val="259693"/>
              </a:solidFill>
              <a:latin typeface="楷体_GB2312" pitchFamily="49" charset="-122"/>
              <a:ea typeface="新宋体" panose="02010609030101010101" charset="-122"/>
            </a:endParaRPr>
          </a:p>
        </p:txBody>
      </p:sp>
      <p:pic>
        <p:nvPicPr>
          <p:cNvPr id="2295" name="Picture 4" descr="野味"/>
          <p:cNvPicPr>
            <a:picLocks noChangeAspect="1"/>
          </p:cNvPicPr>
          <p:nvPr/>
        </p:nvPicPr>
        <p:blipFill>
          <a:blip r:embed="rId1"/>
          <a:stretch>
            <a:fillRect/>
          </a:stretch>
        </p:blipFill>
        <p:spPr>
          <a:xfrm>
            <a:off x="2209800" y="2438400"/>
            <a:ext cx="4495800" cy="336708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childTnLst>
                                    <p:set>
                                      <p:cBhvr additive="base">
                                        <p:cTn id="6" dur="1" fill="hold">
                                          <p:stCondLst>
                                            <p:cond delay="0"/>
                                          </p:stCondLst>
                                        </p:cTn>
                                        <p:tgtEl>
                                          <p:spTgt spid="2293">
                                            <p:txEl>
                                              <p:charRg st="0" end="7"/>
                                            </p:txEl>
                                          </p:spTgt>
                                        </p:tgtEl>
                                        <p:attrNameLst>
                                          <p:attrName>style.visibility</p:attrName>
                                        </p:attrNameLst>
                                      </p:cBhvr>
                                      <p:to>
                                        <p:strVal val="visible"/>
                                      </p:to>
                                    </p:set>
                                    <p:anim calcmode="lin" valueType="num">
                                      <p:cBhvr additive="base">
                                        <p:cTn id="7" dur="500" fill="hold"/>
                                        <p:tgtEl>
                                          <p:spTgt spid="2293">
                                            <p:txEl>
                                              <p:charRg st="0" end="7"/>
                                            </p:txEl>
                                          </p:spTgt>
                                        </p:tgtEl>
                                        <p:attrNameLst>
                                          <p:attrName>ppt_w</p:attrName>
                                        </p:attrNameLst>
                                      </p:cBhvr>
                                      <p:tavLst>
                                        <p:tav tm="0">
                                          <p:val>
                                            <p:fltVal val="0.000000"/>
                                          </p:val>
                                        </p:tav>
                                        <p:tav tm="100000">
                                          <p:val>
                                            <p:strVal val="#ppt_w"/>
                                          </p:val>
                                        </p:tav>
                                      </p:tavLst>
                                    </p:anim>
                                    <p:anim calcmode="lin" valueType="num">
                                      <p:cBhvr additive="base">
                                        <p:cTn id="8" dur="500" fill="hold"/>
                                        <p:tgtEl>
                                          <p:spTgt spid="2293">
                                            <p:txEl>
                                              <p:charRg st="0" end="7"/>
                                            </p:txEl>
                                          </p:spTgt>
                                        </p:tgtEl>
                                        <p:attrNameLst>
                                          <p:attrName>ppt_h</p:attrName>
                                        </p:attrNameLst>
                                      </p:cBhvr>
                                      <p:tavLst>
                                        <p:tav tm="0">
                                          <p:val>
                                            <p:fltVal val="0.000000"/>
                                          </p:val>
                                        </p:tav>
                                        <p:tav tm="100000">
                                          <p:val>
                                            <p:strVal val="#ppt_h"/>
                                          </p:val>
                                        </p:tav>
                                      </p:tavLst>
                                    </p:anim>
                                    <p:animEffect transition="in" filter="fade">
                                      <p:cBhvr additive="base">
                                        <p:cTn id="9" dur="500"/>
                                        <p:tgtEl>
                                          <p:spTgt spid="2293">
                                            <p:txEl>
                                              <p:charRg st="0"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childTnLst>
                                    <p:set>
                                      <p:cBhvr additive="base">
                                        <p:cTn id="13" dur="1" fill="hold">
                                          <p:stCondLst>
                                            <p:cond delay="0"/>
                                          </p:stCondLst>
                                        </p:cTn>
                                        <p:tgtEl>
                                          <p:spTgt spid="2294">
                                            <p:txEl>
                                              <p:charRg st="0" end="16"/>
                                            </p:txEl>
                                          </p:spTgt>
                                        </p:tgtEl>
                                        <p:attrNameLst>
                                          <p:attrName>style.visibility</p:attrName>
                                        </p:attrNameLst>
                                      </p:cBhvr>
                                      <p:to>
                                        <p:strVal val="visible"/>
                                      </p:to>
                                    </p:set>
                                    <p:anim calcmode="lin" valueType="num">
                                      <p:cBhvr additive="base">
                                        <p:cTn id="14" dur="500" fill="hold"/>
                                        <p:tgtEl>
                                          <p:spTgt spid="2294">
                                            <p:txEl>
                                              <p:charRg st="0" end="16"/>
                                            </p:txEl>
                                          </p:spTgt>
                                        </p:tgtEl>
                                        <p:attrNameLst>
                                          <p:attrName>ppt_w</p:attrName>
                                        </p:attrNameLst>
                                      </p:cBhvr>
                                      <p:tavLst>
                                        <p:tav tm="0">
                                          <p:val>
                                            <p:fltVal val="0.000000"/>
                                          </p:val>
                                        </p:tav>
                                        <p:tav tm="100000">
                                          <p:val>
                                            <p:strVal val="#ppt_w"/>
                                          </p:val>
                                        </p:tav>
                                      </p:tavLst>
                                    </p:anim>
                                    <p:anim calcmode="lin" valueType="num">
                                      <p:cBhvr additive="base">
                                        <p:cTn id="15" dur="500" fill="hold"/>
                                        <p:tgtEl>
                                          <p:spTgt spid="2294">
                                            <p:txEl>
                                              <p:charRg st="0" end="16"/>
                                            </p:txEl>
                                          </p:spTgt>
                                        </p:tgtEl>
                                        <p:attrNameLst>
                                          <p:attrName>ppt_h</p:attrName>
                                        </p:attrNameLst>
                                      </p:cBhvr>
                                      <p:tavLst>
                                        <p:tav tm="0">
                                          <p:val>
                                            <p:fltVal val="0.000000"/>
                                          </p:val>
                                        </p:tav>
                                        <p:tav tm="100000">
                                          <p:val>
                                            <p:strVal val="#ppt_h"/>
                                          </p:val>
                                        </p:tav>
                                      </p:tavLst>
                                    </p:anim>
                                    <p:animEffect transition="in" filter="fade">
                                      <p:cBhvr additive="base">
                                        <p:cTn id="16" dur="500"/>
                                        <p:tgtEl>
                                          <p:spTgt spid="2294">
                                            <p:txEl>
                                              <p:charRg st="0" end="1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childTnLst>
                                    <p:set>
                                      <p:cBhvr additive="base">
                                        <p:cTn id="20" dur="1" fill="hold">
                                          <p:stCondLst>
                                            <p:cond delay="0"/>
                                          </p:stCondLst>
                                        </p:cTn>
                                        <p:tgtEl>
                                          <p:spTgt spid="2295"/>
                                        </p:tgtEl>
                                        <p:attrNameLst>
                                          <p:attrName>style.visibility</p:attrName>
                                        </p:attrNameLst>
                                      </p:cBhvr>
                                      <p:to>
                                        <p:strVal val="visible"/>
                                      </p:to>
                                    </p:set>
                                    <p:anim calcmode="lin" valueType="num">
                                      <p:cBhvr additive="base">
                                        <p:cTn id="21" dur="1000" fill="hold"/>
                                        <p:tgtEl>
                                          <p:spTgt spid="2295"/>
                                        </p:tgtEl>
                                        <p:attrNameLst>
                                          <p:attrName>ppt_x</p:attrName>
                                        </p:attrNameLst>
                                      </p:cBhvr>
                                      <p:tavLst>
                                        <p:tav tm="0">
                                          <p:val>
                                            <p:strVal val="#ppt_x-.2"/>
                                          </p:val>
                                        </p:tav>
                                        <p:tav tm="100000">
                                          <p:val>
                                            <p:strVal val="#ppt_x"/>
                                          </p:val>
                                        </p:tav>
                                      </p:tavLst>
                                    </p:anim>
                                    <p:anim calcmode="lin" valueType="num">
                                      <p:cBhvr additive="base">
                                        <p:cTn id="22" dur="1000" fill="hold"/>
                                        <p:tgtEl>
                                          <p:spTgt spid="2295"/>
                                        </p:tgtEl>
                                        <p:attrNameLst>
                                          <p:attrName>ppt_y</p:attrName>
                                        </p:attrNameLst>
                                      </p:cBhvr>
                                      <p:tavLst>
                                        <p:tav tm="0">
                                          <p:val>
                                            <p:strVal val="#ppt_y"/>
                                          </p:val>
                                        </p:tav>
                                        <p:tav tm="100000">
                                          <p:val>
                                            <p:strVal val="#ppt_y"/>
                                          </p:val>
                                        </p:tav>
                                      </p:tavLst>
                                    </p:anim>
                                    <p:animEffect transition="in" filter="wipe(right)">
                                      <p:cBhvr additive="base">
                                        <p:cTn id="23" dur="1000"/>
                                        <p:tgtEl>
                                          <p:spTgt spid="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298" name="Rectangle 2"/>
          <p:cNvSpPr/>
          <p:nvPr/>
        </p:nvSpPr>
        <p:spPr>
          <a:xfrm>
            <a:off x="609600" y="533400"/>
            <a:ext cx="4953000" cy="533400"/>
          </a:xfrm>
          <a:prstGeom prst="rect">
            <a:avLst/>
          </a:prstGeom>
          <a:noFill/>
          <a:ln w="9525">
            <a:noFill/>
          </a:ln>
        </p:spPr>
        <p:txBody>
          <a:bodyPr anchor="ctr"/>
          <a:p>
            <a:r>
              <a:rPr lang="en-US" altLang="zh-CN" sz="2800">
                <a:solidFill>
                  <a:srgbClr val="259693"/>
                </a:solidFill>
                <a:latin typeface="楷体_GB2312" pitchFamily="49" charset="-122"/>
                <a:ea typeface="新宋体" panose="02010609030101010101" charset="-122"/>
              </a:rPr>
              <a:t>5</a:t>
            </a:r>
            <a:r>
              <a:rPr lang="zh-CN" altLang="en-US" sz="2800">
                <a:solidFill>
                  <a:srgbClr val="259693"/>
                </a:solidFill>
                <a:latin typeface="楷体_GB2312" pitchFamily="49" charset="-122"/>
                <a:ea typeface="新宋体" panose="02010609030101010101" charset="-122"/>
              </a:rPr>
              <a:t>、求</a:t>
            </a:r>
            <a:r>
              <a:rPr lang="zh-CN" altLang="en-US" sz="2800">
                <a:solidFill>
                  <a:srgbClr val="FF0000"/>
                </a:solidFill>
                <a:latin typeface="楷体_GB2312" pitchFamily="49" charset="-122"/>
                <a:ea typeface="新宋体" panose="02010609030101010101" charset="-122"/>
              </a:rPr>
              <a:t>美</a:t>
            </a:r>
            <a:r>
              <a:rPr lang="zh-CN" altLang="en-US" sz="2800">
                <a:solidFill>
                  <a:srgbClr val="259693"/>
                </a:solidFill>
                <a:latin typeface="楷体_GB2312" pitchFamily="49" charset="-122"/>
                <a:ea typeface="新宋体" panose="02010609030101010101" charset="-122"/>
              </a:rPr>
              <a:t>动机</a:t>
            </a:r>
            <a:endParaRPr lang="zh-CN" altLang="en-US" sz="2800">
              <a:solidFill>
                <a:srgbClr val="259693"/>
              </a:solidFill>
              <a:latin typeface="楷体_GB2312" pitchFamily="49" charset="-122"/>
              <a:ea typeface="新宋体" panose="02010609030101010101" charset="-122"/>
            </a:endParaRPr>
          </a:p>
        </p:txBody>
      </p:sp>
      <p:sp>
        <p:nvSpPr>
          <p:cNvPr id="2299" name="Rectangle 3"/>
          <p:cNvSpPr/>
          <p:nvPr/>
        </p:nvSpPr>
        <p:spPr>
          <a:xfrm>
            <a:off x="611188" y="1916113"/>
            <a:ext cx="6781800" cy="533400"/>
          </a:xfrm>
          <a:prstGeom prst="rect">
            <a:avLst/>
          </a:prstGeom>
          <a:noFill/>
          <a:ln w="9525">
            <a:noFill/>
          </a:ln>
        </p:spPr>
        <p:txBody>
          <a:bodyPr anchor="ctr"/>
          <a:p>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FF0000"/>
                </a:solidFill>
                <a:latin typeface="楷体_GB2312" pitchFamily="49" charset="-122"/>
                <a:ea typeface="新宋体" panose="02010609030101010101" charset="-122"/>
              </a:rPr>
              <a:t>美</a:t>
            </a:r>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259693"/>
                </a:solidFill>
                <a:latin typeface="楷体_GB2312" pitchFamily="49" charset="-122"/>
                <a:ea typeface="新宋体" panose="02010609030101010101" charset="-122"/>
              </a:rPr>
              <a:t>：是指商品的美观欣赏价值。</a:t>
            </a:r>
            <a:endParaRPr lang="zh-CN" altLang="en-US" sz="2800">
              <a:solidFill>
                <a:srgbClr val="259693"/>
              </a:solidFill>
              <a:latin typeface="楷体_GB2312" pitchFamily="49" charset="-122"/>
              <a:ea typeface="新宋体" panose="02010609030101010101" charset="-122"/>
            </a:endParaRPr>
          </a:p>
        </p:txBody>
      </p:sp>
      <p:pic>
        <p:nvPicPr>
          <p:cNvPr id="2300" name="Picture 4" descr="棒棒糖"/>
          <p:cNvPicPr>
            <a:picLocks noChangeAspect="1"/>
          </p:cNvPicPr>
          <p:nvPr/>
        </p:nvPicPr>
        <p:blipFill>
          <a:blip r:embed="rId1"/>
          <a:stretch>
            <a:fillRect/>
          </a:stretch>
        </p:blipFill>
        <p:spPr>
          <a:xfrm>
            <a:off x="5410200" y="2514600"/>
            <a:ext cx="2495550" cy="33337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childTnLst>
                                    <p:set>
                                      <p:cBhvr additive="base">
                                        <p:cTn id="6" dur="1" fill="hold">
                                          <p:stCondLst>
                                            <p:cond delay="0"/>
                                          </p:stCondLst>
                                        </p:cTn>
                                        <p:tgtEl>
                                          <p:spTgt spid="2298">
                                            <p:txEl>
                                              <p:charRg st="0" end="7"/>
                                            </p:txEl>
                                          </p:spTgt>
                                        </p:tgtEl>
                                        <p:attrNameLst>
                                          <p:attrName>style.visibility</p:attrName>
                                        </p:attrNameLst>
                                      </p:cBhvr>
                                      <p:to>
                                        <p:strVal val="visible"/>
                                      </p:to>
                                    </p:set>
                                    <p:anim calcmode="lin" valueType="num">
                                      <p:cBhvr additive="base">
                                        <p:cTn id="7" dur="500" fill="hold"/>
                                        <p:tgtEl>
                                          <p:spTgt spid="2298">
                                            <p:txEl>
                                              <p:charRg st="0" end="7"/>
                                            </p:txEl>
                                          </p:spTgt>
                                        </p:tgtEl>
                                        <p:attrNameLst>
                                          <p:attrName>ppt_w</p:attrName>
                                        </p:attrNameLst>
                                      </p:cBhvr>
                                      <p:tavLst>
                                        <p:tav tm="0">
                                          <p:val>
                                            <p:fltVal val="0.000000"/>
                                          </p:val>
                                        </p:tav>
                                        <p:tav tm="100000">
                                          <p:val>
                                            <p:strVal val="#ppt_w"/>
                                          </p:val>
                                        </p:tav>
                                      </p:tavLst>
                                    </p:anim>
                                    <p:anim calcmode="lin" valueType="num">
                                      <p:cBhvr additive="base">
                                        <p:cTn id="8" dur="500" fill="hold"/>
                                        <p:tgtEl>
                                          <p:spTgt spid="2298">
                                            <p:txEl>
                                              <p:charRg st="0" end="7"/>
                                            </p:txEl>
                                          </p:spTgt>
                                        </p:tgtEl>
                                        <p:attrNameLst>
                                          <p:attrName>ppt_h</p:attrName>
                                        </p:attrNameLst>
                                      </p:cBhvr>
                                      <p:tavLst>
                                        <p:tav tm="0">
                                          <p:val>
                                            <p:fltVal val="0.000000"/>
                                          </p:val>
                                        </p:tav>
                                        <p:tav tm="100000">
                                          <p:val>
                                            <p:strVal val="#ppt_h"/>
                                          </p:val>
                                        </p:tav>
                                      </p:tavLst>
                                    </p:anim>
                                    <p:animEffect transition="in" filter="fade">
                                      <p:cBhvr additive="base">
                                        <p:cTn id="9" dur="500"/>
                                        <p:tgtEl>
                                          <p:spTgt spid="2298">
                                            <p:txEl>
                                              <p:charRg st="0"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childTnLst>
                                    <p:set>
                                      <p:cBhvr additive="base">
                                        <p:cTn id="13" dur="1" fill="hold">
                                          <p:stCondLst>
                                            <p:cond delay="0"/>
                                          </p:stCondLst>
                                        </p:cTn>
                                        <p:tgtEl>
                                          <p:spTgt spid="2299">
                                            <p:txEl>
                                              <p:charRg st="0" end="17"/>
                                            </p:txEl>
                                          </p:spTgt>
                                        </p:tgtEl>
                                        <p:attrNameLst>
                                          <p:attrName>style.visibility</p:attrName>
                                        </p:attrNameLst>
                                      </p:cBhvr>
                                      <p:to>
                                        <p:strVal val="visible"/>
                                      </p:to>
                                    </p:set>
                                    <p:anim calcmode="lin" valueType="num">
                                      <p:cBhvr additive="base">
                                        <p:cTn id="14" dur="500" fill="hold"/>
                                        <p:tgtEl>
                                          <p:spTgt spid="2299">
                                            <p:txEl>
                                              <p:charRg st="0" end="17"/>
                                            </p:txEl>
                                          </p:spTgt>
                                        </p:tgtEl>
                                        <p:attrNameLst>
                                          <p:attrName>ppt_w</p:attrName>
                                        </p:attrNameLst>
                                      </p:cBhvr>
                                      <p:tavLst>
                                        <p:tav tm="0">
                                          <p:val>
                                            <p:fltVal val="0.000000"/>
                                          </p:val>
                                        </p:tav>
                                        <p:tav tm="100000">
                                          <p:val>
                                            <p:strVal val="#ppt_w"/>
                                          </p:val>
                                        </p:tav>
                                      </p:tavLst>
                                    </p:anim>
                                    <p:anim calcmode="lin" valueType="num">
                                      <p:cBhvr additive="base">
                                        <p:cTn id="15" dur="500" fill="hold"/>
                                        <p:tgtEl>
                                          <p:spTgt spid="2299">
                                            <p:txEl>
                                              <p:charRg st="0" end="17"/>
                                            </p:txEl>
                                          </p:spTgt>
                                        </p:tgtEl>
                                        <p:attrNameLst>
                                          <p:attrName>ppt_h</p:attrName>
                                        </p:attrNameLst>
                                      </p:cBhvr>
                                      <p:tavLst>
                                        <p:tav tm="0">
                                          <p:val>
                                            <p:fltVal val="0.000000"/>
                                          </p:val>
                                        </p:tav>
                                        <p:tav tm="100000">
                                          <p:val>
                                            <p:strVal val="#ppt_h"/>
                                          </p:val>
                                        </p:tav>
                                      </p:tavLst>
                                    </p:anim>
                                    <p:animEffect transition="in" filter="fade">
                                      <p:cBhvr additive="base">
                                        <p:cTn id="16" dur="500"/>
                                        <p:tgtEl>
                                          <p:spTgt spid="2299">
                                            <p:txEl>
                                              <p:charRg st="0" end="1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childTnLst>
                                    <p:set>
                                      <p:cBhvr additive="base">
                                        <p:cTn id="20" dur="1" fill="hold">
                                          <p:stCondLst>
                                            <p:cond delay="0"/>
                                          </p:stCondLst>
                                        </p:cTn>
                                        <p:tgtEl>
                                          <p:spTgt spid="2300"/>
                                        </p:tgtEl>
                                        <p:attrNameLst>
                                          <p:attrName>style.visibility</p:attrName>
                                        </p:attrNameLst>
                                      </p:cBhvr>
                                      <p:to>
                                        <p:strVal val="visible"/>
                                      </p:to>
                                    </p:set>
                                    <p:animEffect transition="in" filter="fade">
                                      <p:cBhvr additive="base">
                                        <p:cTn id="21" dur="800" decel="100000"/>
                                        <p:tgtEl>
                                          <p:spTgt spid="2300"/>
                                        </p:tgtEl>
                                      </p:cBhvr>
                                    </p:animEffect>
                                    <p:anim calcmode="lin" valueType="num">
                                      <p:cBhvr additive="base">
                                        <p:cTn id="22" dur="800" decel="100000" fill="hold"/>
                                        <p:tgtEl>
                                          <p:spTgt spid="2300"/>
                                        </p:tgtEl>
                                        <p:attrNameLst>
                                          <p:attrName>style.rotation</p:attrName>
                                        </p:attrNameLst>
                                      </p:cBhvr>
                                      <p:tavLst>
                                        <p:tav tm="0">
                                          <p:val>
                                            <p:fltVal val="-90.000000"/>
                                          </p:val>
                                        </p:tav>
                                        <p:tav tm="100000">
                                          <p:val>
                                            <p:fltVal val="0.000000"/>
                                          </p:val>
                                        </p:tav>
                                      </p:tavLst>
                                    </p:anim>
                                    <p:anim calcmode="lin" valueType="num">
                                      <p:cBhvr additive="base">
                                        <p:cTn id="23" dur="800" decel="100000" fill="hold"/>
                                        <p:tgtEl>
                                          <p:spTgt spid="2300"/>
                                        </p:tgtEl>
                                        <p:attrNameLst>
                                          <p:attrName>ppt_x</p:attrName>
                                        </p:attrNameLst>
                                      </p:cBhvr>
                                      <p:tavLst>
                                        <p:tav tm="0">
                                          <p:val>
                                            <p:strVal val="#ppt_x+0.4"/>
                                          </p:val>
                                        </p:tav>
                                        <p:tav tm="100000">
                                          <p:val>
                                            <p:strVal val="#ppt_x-0.05"/>
                                          </p:val>
                                        </p:tav>
                                      </p:tavLst>
                                    </p:anim>
                                    <p:anim calcmode="lin" valueType="num">
                                      <p:cBhvr additive="base">
                                        <p:cTn id="24" dur="800" decel="100000" fill="hold"/>
                                        <p:tgtEl>
                                          <p:spTgt spid="2300"/>
                                        </p:tgtEl>
                                        <p:attrNameLst>
                                          <p:attrName>ppt_y</p:attrName>
                                        </p:attrNameLst>
                                      </p:cBhvr>
                                      <p:tavLst>
                                        <p:tav tm="0">
                                          <p:val>
                                            <p:strVal val="#ppt_y-0.4"/>
                                          </p:val>
                                        </p:tav>
                                        <p:tav tm="100000">
                                          <p:val>
                                            <p:strVal val="#ppt_y+0.1"/>
                                          </p:val>
                                        </p:tav>
                                      </p:tavLst>
                                    </p:anim>
                                    <p:anim calcmode="lin" valueType="num">
                                      <p:cBhvr additive="base">
                                        <p:cTn id="25" dur="200" accel="100000" fill="hold">
                                          <p:stCondLst>
                                            <p:cond delay="800"/>
                                          </p:stCondLst>
                                        </p:cTn>
                                        <p:tgtEl>
                                          <p:spTgt spid="2300"/>
                                        </p:tgtEl>
                                        <p:attrNameLst>
                                          <p:attrName>ppt_x</p:attrName>
                                        </p:attrNameLst>
                                      </p:cBhvr>
                                      <p:tavLst>
                                        <p:tav tm="0">
                                          <p:val>
                                            <p:strVal val="#ppt_x-0.05"/>
                                          </p:val>
                                        </p:tav>
                                        <p:tav tm="100000">
                                          <p:val>
                                            <p:strVal val="#ppt_x"/>
                                          </p:val>
                                        </p:tav>
                                      </p:tavLst>
                                    </p:anim>
                                    <p:anim calcmode="lin" valueType="num">
                                      <p:cBhvr additive="base">
                                        <p:cTn id="26" dur="200" accel="100000" fill="hold">
                                          <p:stCondLst>
                                            <p:cond delay="800"/>
                                          </p:stCondLst>
                                        </p:cTn>
                                        <p:tgtEl>
                                          <p:spTgt spid="230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303" name="Rectangle 2"/>
          <p:cNvSpPr/>
          <p:nvPr/>
        </p:nvSpPr>
        <p:spPr>
          <a:xfrm>
            <a:off x="609600" y="533400"/>
            <a:ext cx="4953000" cy="533400"/>
          </a:xfrm>
          <a:prstGeom prst="rect">
            <a:avLst/>
          </a:prstGeom>
          <a:noFill/>
          <a:ln w="9525">
            <a:noFill/>
          </a:ln>
        </p:spPr>
        <p:txBody>
          <a:bodyPr anchor="ctr"/>
          <a:p>
            <a:r>
              <a:rPr lang="en-US" altLang="zh-CN" sz="2800">
                <a:solidFill>
                  <a:srgbClr val="259693"/>
                </a:solidFill>
                <a:latin typeface="楷体_GB2312" pitchFamily="49" charset="-122"/>
                <a:ea typeface="新宋体" panose="02010609030101010101" charset="-122"/>
              </a:rPr>
              <a:t>6</a:t>
            </a:r>
            <a:r>
              <a:rPr lang="zh-CN" altLang="en-US" sz="2800">
                <a:solidFill>
                  <a:srgbClr val="259693"/>
                </a:solidFill>
                <a:latin typeface="楷体_GB2312" pitchFamily="49" charset="-122"/>
                <a:ea typeface="新宋体" panose="02010609030101010101" charset="-122"/>
              </a:rPr>
              <a:t>、</a:t>
            </a:r>
            <a:r>
              <a:rPr lang="zh-CN" altLang="en-US" sz="2800">
                <a:solidFill>
                  <a:srgbClr val="FF0000"/>
                </a:solidFill>
                <a:latin typeface="楷体_GB2312" pitchFamily="49" charset="-122"/>
                <a:ea typeface="新宋体" panose="02010609030101010101" charset="-122"/>
              </a:rPr>
              <a:t>模仿</a:t>
            </a:r>
            <a:r>
              <a:rPr lang="zh-CN" altLang="en-US" sz="2800">
                <a:solidFill>
                  <a:srgbClr val="259693"/>
                </a:solidFill>
                <a:latin typeface="楷体_GB2312" pitchFamily="49" charset="-122"/>
                <a:ea typeface="新宋体" panose="02010609030101010101" charset="-122"/>
              </a:rPr>
              <a:t>动机</a:t>
            </a:r>
            <a:endParaRPr lang="zh-CN" altLang="en-US" sz="2800">
              <a:solidFill>
                <a:srgbClr val="259693"/>
              </a:solidFill>
              <a:latin typeface="楷体_GB2312" pitchFamily="49" charset="-122"/>
              <a:ea typeface="新宋体" panose="02010609030101010101" charset="-122"/>
            </a:endParaRPr>
          </a:p>
        </p:txBody>
      </p:sp>
      <p:sp>
        <p:nvSpPr>
          <p:cNvPr id="2304" name="Rectangle 3"/>
          <p:cNvSpPr/>
          <p:nvPr/>
        </p:nvSpPr>
        <p:spPr>
          <a:xfrm>
            <a:off x="611188" y="1700213"/>
            <a:ext cx="6781800" cy="533400"/>
          </a:xfrm>
          <a:prstGeom prst="rect">
            <a:avLst/>
          </a:prstGeom>
          <a:noFill/>
          <a:ln w="9525">
            <a:noFill/>
          </a:ln>
        </p:spPr>
        <p:txBody>
          <a:bodyPr anchor="ctr"/>
          <a:p>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FF0000"/>
                </a:solidFill>
                <a:latin typeface="楷体_GB2312" pitchFamily="49" charset="-122"/>
                <a:ea typeface="新宋体" panose="02010609030101010101" charset="-122"/>
              </a:rPr>
              <a:t>模仿</a:t>
            </a:r>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259693"/>
                </a:solidFill>
                <a:latin typeface="楷体_GB2312" pitchFamily="49" charset="-122"/>
                <a:ea typeface="新宋体" panose="02010609030101010101" charset="-122"/>
              </a:rPr>
              <a:t>：是指追随偶像为目标，效仿他人。</a:t>
            </a:r>
            <a:endParaRPr lang="zh-CN" altLang="en-US" sz="2800">
              <a:solidFill>
                <a:srgbClr val="259693"/>
              </a:solidFill>
              <a:latin typeface="楷体_GB2312" pitchFamily="49" charset="-122"/>
              <a:ea typeface="新宋体" panose="02010609030101010101" charset="-122"/>
            </a:endParaRPr>
          </a:p>
        </p:txBody>
      </p:sp>
      <p:pic>
        <p:nvPicPr>
          <p:cNvPr id="2305" name="Picture 4" descr="可比克"/>
          <p:cNvPicPr>
            <a:picLocks noChangeAspect="1"/>
          </p:cNvPicPr>
          <p:nvPr/>
        </p:nvPicPr>
        <p:blipFill>
          <a:blip r:embed="rId1"/>
          <a:stretch>
            <a:fillRect/>
          </a:stretch>
        </p:blipFill>
        <p:spPr>
          <a:xfrm>
            <a:off x="990600" y="2514600"/>
            <a:ext cx="2905125" cy="3333750"/>
          </a:xfrm>
          <a:prstGeom prst="rect">
            <a:avLst/>
          </a:prstGeom>
          <a:noFill/>
          <a:ln w="9525">
            <a:noFill/>
          </a:ln>
        </p:spPr>
      </p:pic>
      <p:pic>
        <p:nvPicPr>
          <p:cNvPr id="2306" name="Picture 5" descr="可比克2"/>
          <p:cNvPicPr>
            <a:picLocks noChangeAspect="1"/>
          </p:cNvPicPr>
          <p:nvPr/>
        </p:nvPicPr>
        <p:blipFill>
          <a:blip r:embed="rId2"/>
          <a:stretch>
            <a:fillRect/>
          </a:stretch>
        </p:blipFill>
        <p:spPr>
          <a:xfrm>
            <a:off x="4495800" y="3200400"/>
            <a:ext cx="3810000" cy="166528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childTnLst>
                                    <p:set>
                                      <p:cBhvr additive="base">
                                        <p:cTn id="6" dur="1" fill="hold">
                                          <p:stCondLst>
                                            <p:cond delay="0"/>
                                          </p:stCondLst>
                                        </p:cTn>
                                        <p:tgtEl>
                                          <p:spTgt spid="2303">
                                            <p:txEl>
                                              <p:charRg st="0" end="7"/>
                                            </p:txEl>
                                          </p:spTgt>
                                        </p:tgtEl>
                                        <p:attrNameLst>
                                          <p:attrName>style.visibility</p:attrName>
                                        </p:attrNameLst>
                                      </p:cBhvr>
                                      <p:to>
                                        <p:strVal val="visible"/>
                                      </p:to>
                                    </p:set>
                                    <p:anim calcmode="lin" valueType="num">
                                      <p:cBhvr additive="base">
                                        <p:cTn id="7" dur="500" fill="hold"/>
                                        <p:tgtEl>
                                          <p:spTgt spid="2303">
                                            <p:txEl>
                                              <p:charRg st="0" end="7"/>
                                            </p:txEl>
                                          </p:spTgt>
                                        </p:tgtEl>
                                        <p:attrNameLst>
                                          <p:attrName>ppt_w</p:attrName>
                                        </p:attrNameLst>
                                      </p:cBhvr>
                                      <p:tavLst>
                                        <p:tav tm="0">
                                          <p:val>
                                            <p:fltVal val="0.000000"/>
                                          </p:val>
                                        </p:tav>
                                        <p:tav tm="100000">
                                          <p:val>
                                            <p:strVal val="#ppt_w"/>
                                          </p:val>
                                        </p:tav>
                                      </p:tavLst>
                                    </p:anim>
                                    <p:anim calcmode="lin" valueType="num">
                                      <p:cBhvr additive="base">
                                        <p:cTn id="8" dur="500" fill="hold"/>
                                        <p:tgtEl>
                                          <p:spTgt spid="2303">
                                            <p:txEl>
                                              <p:charRg st="0" end="7"/>
                                            </p:txEl>
                                          </p:spTgt>
                                        </p:tgtEl>
                                        <p:attrNameLst>
                                          <p:attrName>ppt_h</p:attrName>
                                        </p:attrNameLst>
                                      </p:cBhvr>
                                      <p:tavLst>
                                        <p:tav tm="0">
                                          <p:val>
                                            <p:fltVal val="0.000000"/>
                                          </p:val>
                                        </p:tav>
                                        <p:tav tm="100000">
                                          <p:val>
                                            <p:strVal val="#ppt_h"/>
                                          </p:val>
                                        </p:tav>
                                      </p:tavLst>
                                    </p:anim>
                                    <p:animEffect transition="in" filter="fade">
                                      <p:cBhvr additive="base">
                                        <p:cTn id="9" dur="500"/>
                                        <p:tgtEl>
                                          <p:spTgt spid="2303">
                                            <p:txEl>
                                              <p:charRg st="0"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childTnLst>
                                    <p:set>
                                      <p:cBhvr additive="base">
                                        <p:cTn id="13" dur="1" fill="hold">
                                          <p:stCondLst>
                                            <p:cond delay="0"/>
                                          </p:stCondLst>
                                        </p:cTn>
                                        <p:tgtEl>
                                          <p:spTgt spid="2304">
                                            <p:txEl>
                                              <p:charRg st="0" end="21"/>
                                            </p:txEl>
                                          </p:spTgt>
                                        </p:tgtEl>
                                        <p:attrNameLst>
                                          <p:attrName>style.visibility</p:attrName>
                                        </p:attrNameLst>
                                      </p:cBhvr>
                                      <p:to>
                                        <p:strVal val="visible"/>
                                      </p:to>
                                    </p:set>
                                    <p:anim calcmode="lin" valueType="num">
                                      <p:cBhvr additive="base">
                                        <p:cTn id="14" dur="500" fill="hold"/>
                                        <p:tgtEl>
                                          <p:spTgt spid="2304">
                                            <p:txEl>
                                              <p:charRg st="0" end="21"/>
                                            </p:txEl>
                                          </p:spTgt>
                                        </p:tgtEl>
                                        <p:attrNameLst>
                                          <p:attrName>ppt_w</p:attrName>
                                        </p:attrNameLst>
                                      </p:cBhvr>
                                      <p:tavLst>
                                        <p:tav tm="0">
                                          <p:val>
                                            <p:fltVal val="0.000000"/>
                                          </p:val>
                                        </p:tav>
                                        <p:tav tm="100000">
                                          <p:val>
                                            <p:strVal val="#ppt_w"/>
                                          </p:val>
                                        </p:tav>
                                      </p:tavLst>
                                    </p:anim>
                                    <p:anim calcmode="lin" valueType="num">
                                      <p:cBhvr additive="base">
                                        <p:cTn id="15" dur="500" fill="hold"/>
                                        <p:tgtEl>
                                          <p:spTgt spid="2304">
                                            <p:txEl>
                                              <p:charRg st="0" end="21"/>
                                            </p:txEl>
                                          </p:spTgt>
                                        </p:tgtEl>
                                        <p:attrNameLst>
                                          <p:attrName>ppt_h</p:attrName>
                                        </p:attrNameLst>
                                      </p:cBhvr>
                                      <p:tavLst>
                                        <p:tav tm="0">
                                          <p:val>
                                            <p:fltVal val="0.000000"/>
                                          </p:val>
                                        </p:tav>
                                        <p:tav tm="100000">
                                          <p:val>
                                            <p:strVal val="#ppt_h"/>
                                          </p:val>
                                        </p:tav>
                                      </p:tavLst>
                                    </p:anim>
                                    <p:animEffect transition="in" filter="fade">
                                      <p:cBhvr additive="base">
                                        <p:cTn id="16" dur="500"/>
                                        <p:tgtEl>
                                          <p:spTgt spid="2304">
                                            <p:txEl>
                                              <p:charRg st="0" end="2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childTnLst>
                                    <p:set>
                                      <p:cBhvr additive="base">
                                        <p:cTn id="20" dur="1" fill="hold">
                                          <p:stCondLst>
                                            <p:cond delay="0"/>
                                          </p:stCondLst>
                                        </p:cTn>
                                        <p:tgtEl>
                                          <p:spTgt spid="2305"/>
                                        </p:tgtEl>
                                        <p:attrNameLst>
                                          <p:attrName>style.visibility</p:attrName>
                                        </p:attrNameLst>
                                      </p:cBhvr>
                                      <p:to>
                                        <p:strVal val="visible"/>
                                      </p:to>
                                    </p:set>
                                    <p:animScale>
                                      <p:cBhvr additive="base">
                                        <p:cTn id="21" dur="1000" decel="50000" fill="hold">
                                          <p:stCondLst>
                                            <p:cond delay="0"/>
                                          </p:stCondLst>
                                        </p:cTn>
                                        <p:tgtEl>
                                          <p:spTgt spid="2305"/>
                                        </p:tgtEl>
                                      </p:cBhvr>
                                      <p:from x="250000" y="250000"/>
                                      <p:to x="100000" y="100000"/>
                                    </p:animScale>
                                    <p:animMotion origin="layout" path="M -0.46736 0.92887 C -0.37517 0.88508 -0.02552 0.75279 0.0908 0.66613 C 0.20747 0.57948 0.21649 0.50394 0.23177 0.40825 C 0.24705 0.31256 0.22118 0.15964 0.18264 0.09152 C 0.1441 0.02341 0.03802 0 0 0">
                                      <p:cBhvr additive="base">
                                        <p:cTn id="22" dur="1000" decel="50000" fill="hold">
                                          <p:stCondLst>
                                            <p:cond delay="0"/>
                                          </p:stCondLst>
                                        </p:cTn>
                                        <p:tgtEl>
                                          <p:spTgt spid="2305"/>
                                        </p:tgtEl>
                                        <p:attrNameLst>
                                          <p:attrName>ppt_x</p:attrName>
                                          <p:attrName>ppt_y</p:attrName>
                                        </p:attrNameLst>
                                      </p:cBhvr>
                                    </p:animMotion>
                                    <p:animEffect transition="in" filter="fade">
                                      <p:cBhvr additive="base">
                                        <p:cTn id="23" dur="1000"/>
                                        <p:tgtEl>
                                          <p:spTgt spid="2305"/>
                                        </p:tgtEl>
                                      </p:cBhvr>
                                    </p:animEffect>
                                  </p:childTnLst>
                                </p:cTn>
                              </p:par>
                              <p:par>
                                <p:cTn id="24" presetID="52" presetClass="entr" presetSubtype="0" fill="hold" nodeType="withEffect">
                                  <p:childTnLst>
                                    <p:set>
                                      <p:cBhvr additive="base">
                                        <p:cTn id="25" dur="1" fill="hold">
                                          <p:stCondLst>
                                            <p:cond delay="0"/>
                                          </p:stCondLst>
                                        </p:cTn>
                                        <p:tgtEl>
                                          <p:spTgt spid="2306"/>
                                        </p:tgtEl>
                                        <p:attrNameLst>
                                          <p:attrName>style.visibility</p:attrName>
                                        </p:attrNameLst>
                                      </p:cBhvr>
                                      <p:to>
                                        <p:strVal val="visible"/>
                                      </p:to>
                                    </p:set>
                                    <p:animScale>
                                      <p:cBhvr additive="base">
                                        <p:cTn id="26" dur="1000" decel="50000" fill="hold">
                                          <p:stCondLst>
                                            <p:cond delay="0"/>
                                          </p:stCondLst>
                                        </p:cTn>
                                        <p:tgtEl>
                                          <p:spTgt spid="2306"/>
                                        </p:tgtEl>
                                      </p:cBhvr>
                                      <p:from x="250000" y="250000"/>
                                      <p:to x="100000" y="100000"/>
                                    </p:animScale>
                                    <p:animMotion origin="layout" path="M -0.46736 0.92887 C -0.37517 0.88508 -0.02552 0.75279 0.0908 0.66613 C 0.20747 0.57948 0.21649 0.50394 0.23177 0.40825 C 0.24705 0.31256 0.22118 0.15964 0.18264 0.09152 C 0.1441 0.02341 0.03802 0 0 0">
                                      <p:cBhvr additive="base">
                                        <p:cTn id="27" dur="1000" decel="50000" fill="hold">
                                          <p:stCondLst>
                                            <p:cond delay="0"/>
                                          </p:stCondLst>
                                        </p:cTn>
                                        <p:tgtEl>
                                          <p:spTgt spid="2306"/>
                                        </p:tgtEl>
                                        <p:attrNameLst>
                                          <p:attrName>ppt_x</p:attrName>
                                          <p:attrName>ppt_y</p:attrName>
                                        </p:attrNameLst>
                                      </p:cBhvr>
                                    </p:animMotion>
                                    <p:animEffect transition="in" filter="fade">
                                      <p:cBhvr additive="base">
                                        <p:cTn id="28" dur="1000"/>
                                        <p:tgtEl>
                                          <p:spTgt spid="2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309" name="Rectangle 2"/>
          <p:cNvSpPr/>
          <p:nvPr/>
        </p:nvSpPr>
        <p:spPr>
          <a:xfrm>
            <a:off x="609600" y="533400"/>
            <a:ext cx="4953000" cy="533400"/>
          </a:xfrm>
          <a:prstGeom prst="rect">
            <a:avLst/>
          </a:prstGeom>
          <a:noFill/>
          <a:ln w="9525">
            <a:noFill/>
          </a:ln>
        </p:spPr>
        <p:txBody>
          <a:bodyPr anchor="ctr"/>
          <a:p>
            <a:r>
              <a:rPr lang="en-US" altLang="zh-CN" sz="2800">
                <a:solidFill>
                  <a:srgbClr val="259693"/>
                </a:solidFill>
                <a:latin typeface="楷体_GB2312" pitchFamily="49" charset="-122"/>
                <a:ea typeface="新宋体" panose="02010609030101010101" charset="-122"/>
              </a:rPr>
              <a:t>7</a:t>
            </a:r>
            <a:r>
              <a:rPr lang="zh-CN" altLang="en-US" sz="2800">
                <a:solidFill>
                  <a:srgbClr val="259693"/>
                </a:solidFill>
                <a:latin typeface="楷体_GB2312" pitchFamily="49" charset="-122"/>
                <a:ea typeface="新宋体" panose="02010609030101010101" charset="-122"/>
              </a:rPr>
              <a:t>、</a:t>
            </a:r>
            <a:r>
              <a:rPr lang="zh-CN" altLang="en-US" sz="2800">
                <a:solidFill>
                  <a:srgbClr val="FF0000"/>
                </a:solidFill>
                <a:latin typeface="楷体_GB2312" pitchFamily="49" charset="-122"/>
                <a:ea typeface="新宋体" panose="02010609030101010101" charset="-122"/>
              </a:rPr>
              <a:t>好癖</a:t>
            </a:r>
            <a:r>
              <a:rPr lang="zh-CN" altLang="en-US" sz="2800">
                <a:solidFill>
                  <a:srgbClr val="259693"/>
                </a:solidFill>
                <a:latin typeface="楷体_GB2312" pitchFamily="49" charset="-122"/>
                <a:ea typeface="新宋体" panose="02010609030101010101" charset="-122"/>
              </a:rPr>
              <a:t>动机</a:t>
            </a:r>
            <a:endParaRPr lang="zh-CN" altLang="en-US" sz="2800">
              <a:solidFill>
                <a:srgbClr val="259693"/>
              </a:solidFill>
              <a:latin typeface="楷体_GB2312" pitchFamily="49" charset="-122"/>
              <a:ea typeface="新宋体" panose="02010609030101010101" charset="-122"/>
            </a:endParaRPr>
          </a:p>
        </p:txBody>
      </p:sp>
      <p:sp>
        <p:nvSpPr>
          <p:cNvPr id="2310" name="Rectangle 3"/>
          <p:cNvSpPr/>
          <p:nvPr/>
        </p:nvSpPr>
        <p:spPr>
          <a:xfrm>
            <a:off x="684213" y="1844675"/>
            <a:ext cx="6781800" cy="533400"/>
          </a:xfrm>
          <a:prstGeom prst="rect">
            <a:avLst/>
          </a:prstGeom>
          <a:noFill/>
          <a:ln w="9525">
            <a:noFill/>
          </a:ln>
        </p:spPr>
        <p:txBody>
          <a:bodyPr anchor="ctr"/>
          <a:p>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FF0000"/>
                </a:solidFill>
                <a:latin typeface="楷体_GB2312" pitchFamily="49" charset="-122"/>
                <a:ea typeface="新宋体" panose="02010609030101010101" charset="-122"/>
              </a:rPr>
              <a:t>好癖</a:t>
            </a:r>
            <a:r>
              <a:rPr lang="zh-CN" altLang="en-US" sz="2800">
                <a:solidFill>
                  <a:srgbClr val="259693"/>
                </a:solidFill>
                <a:latin typeface="Arial" panose="020B0604020202020204" pitchFamily="34" charset="0"/>
                <a:ea typeface="新宋体" panose="02010609030101010101" charset="-122"/>
              </a:rPr>
              <a:t>”</a:t>
            </a:r>
            <a:r>
              <a:rPr lang="zh-CN" altLang="en-US" sz="2800">
                <a:solidFill>
                  <a:srgbClr val="259693"/>
                </a:solidFill>
                <a:latin typeface="楷体_GB2312" pitchFamily="49" charset="-122"/>
                <a:ea typeface="新宋体" panose="02010609030101010101" charset="-122"/>
              </a:rPr>
              <a:t>：指消费者拥有自己独特的癖好</a:t>
            </a:r>
            <a:endParaRPr lang="zh-CN" altLang="en-US" sz="2800">
              <a:solidFill>
                <a:srgbClr val="259693"/>
              </a:solidFill>
              <a:latin typeface="楷体_GB2312" pitchFamily="49" charset="-122"/>
              <a:ea typeface="新宋体" panose="02010609030101010101" charset="-122"/>
            </a:endParaRPr>
          </a:p>
        </p:txBody>
      </p:sp>
      <p:pic>
        <p:nvPicPr>
          <p:cNvPr id="2311" name="Picture 4" descr="臭豆腐"/>
          <p:cNvPicPr>
            <a:picLocks noChangeAspect="1"/>
          </p:cNvPicPr>
          <p:nvPr/>
        </p:nvPicPr>
        <p:blipFill>
          <a:blip r:embed="rId1"/>
          <a:stretch>
            <a:fillRect/>
          </a:stretch>
        </p:blipFill>
        <p:spPr>
          <a:xfrm>
            <a:off x="762000" y="2590800"/>
            <a:ext cx="3657600" cy="2674938"/>
          </a:xfrm>
          <a:prstGeom prst="rect">
            <a:avLst/>
          </a:prstGeom>
          <a:noFill/>
          <a:ln w="9525">
            <a:noFill/>
          </a:ln>
        </p:spPr>
      </p:pic>
      <p:pic>
        <p:nvPicPr>
          <p:cNvPr id="2312" name="Picture 5" descr="臭豆腐2"/>
          <p:cNvPicPr>
            <a:picLocks noChangeAspect="1"/>
          </p:cNvPicPr>
          <p:nvPr/>
        </p:nvPicPr>
        <p:blipFill>
          <a:blip r:embed="rId2"/>
          <a:stretch>
            <a:fillRect/>
          </a:stretch>
        </p:blipFill>
        <p:spPr>
          <a:xfrm>
            <a:off x="4876800" y="2667000"/>
            <a:ext cx="3429000" cy="24003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childTnLst>
                                    <p:set>
                                      <p:cBhvr additive="base">
                                        <p:cTn id="6" dur="1" fill="hold">
                                          <p:stCondLst>
                                            <p:cond delay="0"/>
                                          </p:stCondLst>
                                        </p:cTn>
                                        <p:tgtEl>
                                          <p:spTgt spid="2309">
                                            <p:txEl>
                                              <p:charRg st="0" end="7"/>
                                            </p:txEl>
                                          </p:spTgt>
                                        </p:tgtEl>
                                        <p:attrNameLst>
                                          <p:attrName>style.visibility</p:attrName>
                                        </p:attrNameLst>
                                      </p:cBhvr>
                                      <p:to>
                                        <p:strVal val="visible"/>
                                      </p:to>
                                    </p:set>
                                    <p:anim calcmode="lin" valueType="num">
                                      <p:cBhvr additive="base">
                                        <p:cTn id="7" dur="500" fill="hold"/>
                                        <p:tgtEl>
                                          <p:spTgt spid="2309">
                                            <p:txEl>
                                              <p:charRg st="0" end="7"/>
                                            </p:txEl>
                                          </p:spTgt>
                                        </p:tgtEl>
                                        <p:attrNameLst>
                                          <p:attrName>ppt_w</p:attrName>
                                        </p:attrNameLst>
                                      </p:cBhvr>
                                      <p:tavLst>
                                        <p:tav tm="0">
                                          <p:val>
                                            <p:fltVal val="0.000000"/>
                                          </p:val>
                                        </p:tav>
                                        <p:tav tm="100000">
                                          <p:val>
                                            <p:strVal val="#ppt_w"/>
                                          </p:val>
                                        </p:tav>
                                      </p:tavLst>
                                    </p:anim>
                                    <p:anim calcmode="lin" valueType="num">
                                      <p:cBhvr additive="base">
                                        <p:cTn id="8" dur="500" fill="hold"/>
                                        <p:tgtEl>
                                          <p:spTgt spid="2309">
                                            <p:txEl>
                                              <p:charRg st="0" end="7"/>
                                            </p:txEl>
                                          </p:spTgt>
                                        </p:tgtEl>
                                        <p:attrNameLst>
                                          <p:attrName>ppt_h</p:attrName>
                                        </p:attrNameLst>
                                      </p:cBhvr>
                                      <p:tavLst>
                                        <p:tav tm="0">
                                          <p:val>
                                            <p:fltVal val="0.000000"/>
                                          </p:val>
                                        </p:tav>
                                        <p:tav tm="100000">
                                          <p:val>
                                            <p:strVal val="#ppt_h"/>
                                          </p:val>
                                        </p:tav>
                                      </p:tavLst>
                                    </p:anim>
                                    <p:animEffect transition="in" filter="fade">
                                      <p:cBhvr additive="base">
                                        <p:cTn id="9" dur="500"/>
                                        <p:tgtEl>
                                          <p:spTgt spid="2309">
                                            <p:txEl>
                                              <p:charRg st="0"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childTnLst>
                                    <p:set>
                                      <p:cBhvr additive="base">
                                        <p:cTn id="13" dur="1" fill="hold">
                                          <p:stCondLst>
                                            <p:cond delay="0"/>
                                          </p:stCondLst>
                                        </p:cTn>
                                        <p:tgtEl>
                                          <p:spTgt spid="2310">
                                            <p:txEl>
                                              <p:charRg st="0" end="19"/>
                                            </p:txEl>
                                          </p:spTgt>
                                        </p:tgtEl>
                                        <p:attrNameLst>
                                          <p:attrName>style.visibility</p:attrName>
                                        </p:attrNameLst>
                                      </p:cBhvr>
                                      <p:to>
                                        <p:strVal val="visible"/>
                                      </p:to>
                                    </p:set>
                                    <p:anim calcmode="lin" valueType="num">
                                      <p:cBhvr additive="base">
                                        <p:cTn id="14" dur="500" fill="hold"/>
                                        <p:tgtEl>
                                          <p:spTgt spid="2310">
                                            <p:txEl>
                                              <p:charRg st="0" end="19"/>
                                            </p:txEl>
                                          </p:spTgt>
                                        </p:tgtEl>
                                        <p:attrNameLst>
                                          <p:attrName>ppt_w</p:attrName>
                                        </p:attrNameLst>
                                      </p:cBhvr>
                                      <p:tavLst>
                                        <p:tav tm="0">
                                          <p:val>
                                            <p:fltVal val="0.000000"/>
                                          </p:val>
                                        </p:tav>
                                        <p:tav tm="100000">
                                          <p:val>
                                            <p:strVal val="#ppt_w"/>
                                          </p:val>
                                        </p:tav>
                                      </p:tavLst>
                                    </p:anim>
                                    <p:anim calcmode="lin" valueType="num">
                                      <p:cBhvr additive="base">
                                        <p:cTn id="15" dur="500" fill="hold"/>
                                        <p:tgtEl>
                                          <p:spTgt spid="2310">
                                            <p:txEl>
                                              <p:charRg st="0" end="19"/>
                                            </p:txEl>
                                          </p:spTgt>
                                        </p:tgtEl>
                                        <p:attrNameLst>
                                          <p:attrName>ppt_h</p:attrName>
                                        </p:attrNameLst>
                                      </p:cBhvr>
                                      <p:tavLst>
                                        <p:tav tm="0">
                                          <p:val>
                                            <p:fltVal val="0.000000"/>
                                          </p:val>
                                        </p:tav>
                                        <p:tav tm="100000">
                                          <p:val>
                                            <p:strVal val="#ppt_h"/>
                                          </p:val>
                                        </p:tav>
                                      </p:tavLst>
                                    </p:anim>
                                    <p:animEffect transition="in" filter="fade">
                                      <p:cBhvr additive="base">
                                        <p:cTn id="16" dur="500"/>
                                        <p:tgtEl>
                                          <p:spTgt spid="2310">
                                            <p:txEl>
                                              <p:charRg st="0" end="1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5" presetClass="entr" presetSubtype="0" fill="hold" nodeType="clickEffect">
                                  <p:childTnLst>
                                    <p:set>
                                      <p:cBhvr additive="base">
                                        <p:cTn id="20" dur="1" fill="hold">
                                          <p:stCondLst>
                                            <p:cond delay="0"/>
                                          </p:stCondLst>
                                        </p:cTn>
                                        <p:tgtEl>
                                          <p:spTgt spid="2311"/>
                                        </p:tgtEl>
                                        <p:attrNameLst>
                                          <p:attrName>style.visibility</p:attrName>
                                        </p:attrNameLst>
                                      </p:cBhvr>
                                      <p:to>
                                        <p:strVal val="visible"/>
                                      </p:to>
                                    </p:set>
                                    <p:animEffect transition="in" filter="fade">
                                      <p:cBhvr additive="base">
                                        <p:cTn id="21" dur="2000"/>
                                        <p:tgtEl>
                                          <p:spTgt spid="2311"/>
                                        </p:tgtEl>
                                      </p:cBhvr>
                                    </p:animEffect>
                                    <p:anim calcmode="lin" valueType="num">
                                      <p:cBhvr additive="base">
                                        <p:cTn id="22" dur="2000" fill="hold"/>
                                        <p:tgtEl>
                                          <p:spTgt spid="2311"/>
                                        </p:tgtEl>
                                        <p:attrNameLst>
                                          <p:attrName>style.rotation</p:attrName>
                                        </p:attrNameLst>
                                      </p:cBhvr>
                                      <p:tavLst>
                                        <p:tav tm="0">
                                          <p:val>
                                            <p:fltVal val="720.000000"/>
                                          </p:val>
                                        </p:tav>
                                        <p:tav tm="100000">
                                          <p:val>
                                            <p:fltVal val="0.000000"/>
                                          </p:val>
                                        </p:tav>
                                      </p:tavLst>
                                    </p:anim>
                                    <p:anim calcmode="lin" valueType="num">
                                      <p:cBhvr additive="base">
                                        <p:cTn id="23" dur="2000" fill="hold"/>
                                        <p:tgtEl>
                                          <p:spTgt spid="2311"/>
                                        </p:tgtEl>
                                        <p:attrNameLst>
                                          <p:attrName>ppt_h</p:attrName>
                                        </p:attrNameLst>
                                      </p:cBhvr>
                                      <p:tavLst>
                                        <p:tav tm="0">
                                          <p:val>
                                            <p:fltVal val="0.000000"/>
                                          </p:val>
                                        </p:tav>
                                        <p:tav tm="100000">
                                          <p:val>
                                            <p:strVal val="#ppt_h"/>
                                          </p:val>
                                        </p:tav>
                                      </p:tavLst>
                                    </p:anim>
                                    <p:anim calcmode="lin" valueType="num">
                                      <p:cBhvr additive="base">
                                        <p:cTn id="24" dur="2000" fill="hold"/>
                                        <p:tgtEl>
                                          <p:spTgt spid="2311"/>
                                        </p:tgtEl>
                                        <p:attrNameLst>
                                          <p:attrName>ppt_w</p:attrName>
                                        </p:attrNameLst>
                                      </p:cBhvr>
                                      <p:tavLst>
                                        <p:tav tm="0">
                                          <p:val>
                                            <p:fltVal val="0.000000"/>
                                          </p:val>
                                        </p:tav>
                                        <p:tav tm="100000">
                                          <p:val>
                                            <p:strVal val="#ppt_w"/>
                                          </p:val>
                                        </p:tav>
                                      </p:tavLst>
                                    </p:anim>
                                  </p:childTnLst>
                                </p:cTn>
                              </p:par>
                              <p:par>
                                <p:cTn id="25" presetID="35" presetClass="entr" presetSubtype="0" fill="hold" nodeType="withEffect">
                                  <p:childTnLst>
                                    <p:set>
                                      <p:cBhvr additive="base">
                                        <p:cTn id="26" dur="1" fill="hold">
                                          <p:stCondLst>
                                            <p:cond delay="0"/>
                                          </p:stCondLst>
                                        </p:cTn>
                                        <p:tgtEl>
                                          <p:spTgt spid="2312"/>
                                        </p:tgtEl>
                                        <p:attrNameLst>
                                          <p:attrName>style.visibility</p:attrName>
                                        </p:attrNameLst>
                                      </p:cBhvr>
                                      <p:to>
                                        <p:strVal val="visible"/>
                                      </p:to>
                                    </p:set>
                                    <p:animEffect transition="in" filter="fade">
                                      <p:cBhvr additive="base">
                                        <p:cTn id="27" dur="2000"/>
                                        <p:tgtEl>
                                          <p:spTgt spid="2312"/>
                                        </p:tgtEl>
                                      </p:cBhvr>
                                    </p:animEffect>
                                    <p:anim calcmode="lin" valueType="num">
                                      <p:cBhvr additive="base">
                                        <p:cTn id="28" dur="2000" fill="hold"/>
                                        <p:tgtEl>
                                          <p:spTgt spid="2312"/>
                                        </p:tgtEl>
                                        <p:attrNameLst>
                                          <p:attrName>style.rotation</p:attrName>
                                        </p:attrNameLst>
                                      </p:cBhvr>
                                      <p:tavLst>
                                        <p:tav tm="0">
                                          <p:val>
                                            <p:fltVal val="720.000000"/>
                                          </p:val>
                                        </p:tav>
                                        <p:tav tm="100000">
                                          <p:val>
                                            <p:fltVal val="0.000000"/>
                                          </p:val>
                                        </p:tav>
                                      </p:tavLst>
                                    </p:anim>
                                    <p:anim calcmode="lin" valueType="num">
                                      <p:cBhvr additive="base">
                                        <p:cTn id="29" dur="2000" fill="hold"/>
                                        <p:tgtEl>
                                          <p:spTgt spid="2312"/>
                                        </p:tgtEl>
                                        <p:attrNameLst>
                                          <p:attrName>ppt_h</p:attrName>
                                        </p:attrNameLst>
                                      </p:cBhvr>
                                      <p:tavLst>
                                        <p:tav tm="0">
                                          <p:val>
                                            <p:fltVal val="0.000000"/>
                                          </p:val>
                                        </p:tav>
                                        <p:tav tm="100000">
                                          <p:val>
                                            <p:strVal val="#ppt_h"/>
                                          </p:val>
                                        </p:tav>
                                      </p:tavLst>
                                    </p:anim>
                                    <p:anim calcmode="lin" valueType="num">
                                      <p:cBhvr additive="base">
                                        <p:cTn id="30" dur="2000" fill="hold"/>
                                        <p:tgtEl>
                                          <p:spTgt spid="2312"/>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315" name="Rectangle 2"/>
          <p:cNvSpPr/>
          <p:nvPr>
            <p:ph type="title" idx="4294967295"/>
          </p:nvPr>
        </p:nvSpPr>
        <p:spPr>
          <a:xfrm>
            <a:off x="228600" y="228600"/>
            <a:ext cx="7772400" cy="838200"/>
          </a:xfrm>
        </p:spPr>
        <p:txBody>
          <a:bodyPr wrap="square" lIns="92075" tIns="46038" rIns="92075" bIns="46038" anchor="b"/>
          <a:p>
            <a:pPr eaLnBrk="1" hangingPunct="1"/>
            <a:r>
              <a:rPr lang="zh-CN" altLang="en-US" sz="4000">
                <a:latin typeface="Times New Roman" panose="02020603050405020304" pitchFamily="18" charset="0"/>
                <a:ea typeface="新宋体" panose="02010609030101010101" charset="-122"/>
              </a:rPr>
              <a:t>五、消费者购买行为的营销因素</a:t>
            </a:r>
            <a:endParaRPr lang="zh-CN" altLang="en-US" sz="4000">
              <a:solidFill>
                <a:schemeClr val="tx1"/>
              </a:solidFill>
              <a:latin typeface="Times New Roman" panose="02020603050405020304" pitchFamily="18" charset="0"/>
              <a:ea typeface="新宋体" panose="02010609030101010101" charset="-122"/>
            </a:endParaRPr>
          </a:p>
        </p:txBody>
      </p:sp>
      <p:sp>
        <p:nvSpPr>
          <p:cNvPr id="2316" name="AutoShape 3"/>
          <p:cNvSpPr/>
          <p:nvPr/>
        </p:nvSpPr>
        <p:spPr>
          <a:xfrm rot="5400000">
            <a:off x="-895350" y="3028950"/>
            <a:ext cx="4191000" cy="1943100"/>
          </a:xfrm>
          <a:prstGeom prst="cube">
            <a:avLst>
              <a:gd name="adj" fmla="val 6894"/>
            </a:avLst>
          </a:prstGeom>
          <a:solidFill>
            <a:srgbClr val="6699FF"/>
          </a:solidFill>
          <a:ln w="9525" cap="flat" cmpd="sng">
            <a:solidFill>
              <a:srgbClr val="000000"/>
            </a:solidFill>
            <a:prstDash val="solid"/>
            <a:miter/>
            <a:headEnd type="none" w="med" len="med"/>
            <a:tailEnd type="none" w="med" len="med"/>
          </a:ln>
        </p:spPr>
        <p:txBody>
          <a:bodyPr rot="10800000" vert="eaVert" wrap="none" anchor="ctr"/>
          <a:p>
            <a:pPr algn="ctr"/>
            <a:r>
              <a:rPr lang="zh-CN" altLang="en-US" b="1">
                <a:ea typeface="新宋体" panose="02010609030101010101" charset="-122"/>
              </a:rPr>
              <a:t>文化因素</a:t>
            </a:r>
            <a:endParaRPr lang="zh-CN" altLang="en-US" b="1">
              <a:ea typeface="新宋体" panose="02010609030101010101" charset="-122"/>
            </a:endParaRPr>
          </a:p>
          <a:p>
            <a:pPr algn="ctr"/>
            <a:endParaRPr lang="zh-CN" altLang="en-US" b="1">
              <a:ea typeface="新宋体" panose="02010609030101010101" charset="-122"/>
            </a:endParaRPr>
          </a:p>
          <a:p>
            <a:pPr algn="ctr"/>
            <a:r>
              <a:rPr lang="zh-CN" altLang="en-US" b="1">
                <a:ea typeface="新宋体" panose="02010609030101010101" charset="-122"/>
              </a:rPr>
              <a:t>文化</a:t>
            </a:r>
            <a:endParaRPr lang="zh-CN" altLang="en-US" b="1">
              <a:ea typeface="新宋体" panose="02010609030101010101" charset="-122"/>
            </a:endParaRPr>
          </a:p>
          <a:p>
            <a:pPr algn="ctr"/>
            <a:endParaRPr lang="zh-CN" altLang="en-US" b="1">
              <a:ea typeface="新宋体" panose="02010609030101010101" charset="-122"/>
            </a:endParaRPr>
          </a:p>
          <a:p>
            <a:pPr algn="ctr"/>
            <a:endParaRPr lang="zh-CN" altLang="en-US" b="1">
              <a:ea typeface="新宋体" panose="02010609030101010101" charset="-122"/>
            </a:endParaRPr>
          </a:p>
          <a:p>
            <a:pPr algn="ctr"/>
            <a:r>
              <a:rPr lang="zh-CN" altLang="en-US" b="1">
                <a:ea typeface="新宋体" panose="02010609030101010101" charset="-122"/>
              </a:rPr>
              <a:t>亚文化</a:t>
            </a:r>
            <a:endParaRPr lang="zh-CN" altLang="en-US" b="1">
              <a:ea typeface="新宋体" panose="02010609030101010101" charset="-122"/>
            </a:endParaRPr>
          </a:p>
          <a:p>
            <a:pPr algn="ctr"/>
            <a:endParaRPr lang="zh-CN" altLang="en-US" b="1">
              <a:ea typeface="新宋体" panose="02010609030101010101" charset="-122"/>
            </a:endParaRPr>
          </a:p>
          <a:p>
            <a:pPr algn="ctr"/>
            <a:endParaRPr lang="zh-CN" altLang="en-US" b="1">
              <a:ea typeface="新宋体" panose="02010609030101010101" charset="-122"/>
            </a:endParaRPr>
          </a:p>
          <a:p>
            <a:pPr algn="ctr"/>
            <a:endParaRPr lang="zh-CN" altLang="en-US" b="1">
              <a:ea typeface="新宋体" panose="02010609030101010101" charset="-122"/>
            </a:endParaRPr>
          </a:p>
          <a:p>
            <a:pPr algn="ctr"/>
            <a:r>
              <a:rPr lang="zh-CN" altLang="en-US" b="1">
                <a:ea typeface="新宋体" panose="02010609030101010101" charset="-122"/>
              </a:rPr>
              <a:t>社会阶层</a:t>
            </a:r>
            <a:endParaRPr lang="zh-CN" altLang="en-US" b="1">
              <a:ea typeface="新宋体" panose="02010609030101010101" charset="-122"/>
            </a:endParaRPr>
          </a:p>
          <a:p>
            <a:pPr algn="ctr"/>
            <a:endParaRPr lang="zh-CN" altLang="en-US" b="1">
              <a:ea typeface="新宋体" panose="02010609030101010101" charset="-122"/>
            </a:endParaRPr>
          </a:p>
        </p:txBody>
      </p:sp>
      <p:sp>
        <p:nvSpPr>
          <p:cNvPr id="2317" name="AutoShape 4"/>
          <p:cNvSpPr/>
          <p:nvPr/>
        </p:nvSpPr>
        <p:spPr>
          <a:xfrm rot="5400000">
            <a:off x="1085850" y="3181350"/>
            <a:ext cx="3581400" cy="1943100"/>
          </a:xfrm>
          <a:prstGeom prst="cube">
            <a:avLst>
              <a:gd name="adj" fmla="val 6894"/>
            </a:avLst>
          </a:prstGeom>
          <a:solidFill>
            <a:srgbClr val="FFCC66"/>
          </a:solidFill>
          <a:ln w="9525" cap="flat" cmpd="sng">
            <a:solidFill>
              <a:srgbClr val="000000"/>
            </a:solidFill>
            <a:prstDash val="solid"/>
            <a:miter/>
            <a:headEnd type="none" w="med" len="med"/>
            <a:tailEnd type="none" w="med" len="med"/>
          </a:ln>
        </p:spPr>
        <p:txBody>
          <a:bodyPr rot="10800000" vert="eaVert" wrap="none" anchor="ctr"/>
          <a:p>
            <a:pPr algn="ctr"/>
            <a:r>
              <a:rPr lang="zh-CN" altLang="en-US" b="1">
                <a:ea typeface="新宋体" panose="02010609030101010101" charset="-122"/>
              </a:rPr>
              <a:t>社会因素</a:t>
            </a:r>
            <a:endParaRPr lang="zh-CN" altLang="en-US" b="1">
              <a:ea typeface="新宋体" panose="02010609030101010101" charset="-122"/>
            </a:endParaRPr>
          </a:p>
          <a:p>
            <a:pPr algn="ctr"/>
            <a:endParaRPr lang="zh-CN" altLang="en-US" b="1">
              <a:ea typeface="新宋体" panose="02010609030101010101" charset="-122"/>
            </a:endParaRPr>
          </a:p>
          <a:p>
            <a:pPr algn="ctr"/>
            <a:r>
              <a:rPr lang="zh-CN" altLang="en-US" b="1">
                <a:ea typeface="新宋体" panose="02010609030101010101" charset="-122"/>
              </a:rPr>
              <a:t>相关群体</a:t>
            </a:r>
            <a:endParaRPr lang="zh-CN" altLang="en-US" b="1">
              <a:ea typeface="新宋体" panose="02010609030101010101" charset="-122"/>
            </a:endParaRPr>
          </a:p>
          <a:p>
            <a:pPr algn="ctr"/>
            <a:endParaRPr lang="zh-CN" altLang="en-US" b="1">
              <a:ea typeface="新宋体" panose="02010609030101010101" charset="-122"/>
            </a:endParaRPr>
          </a:p>
          <a:p>
            <a:pPr algn="ctr"/>
            <a:endParaRPr lang="zh-CN" altLang="en-US" b="1">
              <a:ea typeface="新宋体" panose="02010609030101010101" charset="-122"/>
            </a:endParaRPr>
          </a:p>
          <a:p>
            <a:pPr algn="ctr"/>
            <a:r>
              <a:rPr lang="zh-CN" altLang="en-US" b="1">
                <a:ea typeface="新宋体" panose="02010609030101010101" charset="-122"/>
              </a:rPr>
              <a:t>家庭</a:t>
            </a:r>
            <a:endParaRPr lang="zh-CN" altLang="en-US" b="1">
              <a:ea typeface="新宋体" panose="02010609030101010101" charset="-122"/>
            </a:endParaRPr>
          </a:p>
          <a:p>
            <a:pPr algn="ctr"/>
            <a:endParaRPr lang="zh-CN" altLang="en-US" b="1">
              <a:ea typeface="新宋体" panose="02010609030101010101" charset="-122"/>
            </a:endParaRPr>
          </a:p>
          <a:p>
            <a:pPr algn="ctr"/>
            <a:r>
              <a:rPr lang="zh-CN" altLang="en-US" b="1">
                <a:ea typeface="新宋体" panose="02010609030101010101" charset="-122"/>
              </a:rPr>
              <a:t>角色与地位</a:t>
            </a:r>
            <a:endParaRPr lang="zh-CN" altLang="en-US" b="1">
              <a:ea typeface="新宋体" panose="02010609030101010101" charset="-122"/>
            </a:endParaRPr>
          </a:p>
          <a:p>
            <a:pPr algn="ctr"/>
            <a:endParaRPr lang="zh-CN" altLang="en-US">
              <a:ea typeface="新宋体" panose="02010609030101010101" charset="-122"/>
            </a:endParaRPr>
          </a:p>
        </p:txBody>
      </p:sp>
      <p:sp>
        <p:nvSpPr>
          <p:cNvPr id="2318" name="AutoShape 5"/>
          <p:cNvSpPr/>
          <p:nvPr/>
        </p:nvSpPr>
        <p:spPr>
          <a:xfrm rot="5400000">
            <a:off x="3429000" y="3124200"/>
            <a:ext cx="2819400" cy="2362200"/>
          </a:xfrm>
          <a:prstGeom prst="cube">
            <a:avLst>
              <a:gd name="adj" fmla="val 6894"/>
            </a:avLst>
          </a:prstGeom>
          <a:solidFill>
            <a:srgbClr val="66FFFF"/>
          </a:solidFill>
          <a:ln w="9525" cap="flat" cmpd="sng">
            <a:solidFill>
              <a:srgbClr val="000000"/>
            </a:solidFill>
            <a:prstDash val="solid"/>
            <a:miter/>
            <a:headEnd type="none" w="med" len="med"/>
            <a:tailEnd type="none" w="med" len="med"/>
          </a:ln>
        </p:spPr>
        <p:txBody>
          <a:bodyPr rot="10800000" vert="eaVert" wrap="none" anchor="ctr"/>
          <a:p>
            <a:pPr algn="ctr"/>
            <a:r>
              <a:rPr lang="zh-CN" altLang="en-US" b="1">
                <a:ea typeface="新宋体" panose="02010609030101010101" charset="-122"/>
              </a:rPr>
              <a:t>个人因素</a:t>
            </a:r>
            <a:endParaRPr lang="zh-CN" altLang="en-US" b="1">
              <a:ea typeface="新宋体" panose="02010609030101010101" charset="-122"/>
            </a:endParaRPr>
          </a:p>
          <a:p>
            <a:pPr algn="ctr"/>
            <a:r>
              <a:rPr lang="zh-CN" altLang="en-US" b="1">
                <a:ea typeface="新宋体" panose="02010609030101010101" charset="-122"/>
              </a:rPr>
              <a:t>年龄与性别、</a:t>
            </a:r>
            <a:endParaRPr lang="zh-CN" altLang="en-US" b="1">
              <a:ea typeface="新宋体" panose="02010609030101010101" charset="-122"/>
            </a:endParaRPr>
          </a:p>
          <a:p>
            <a:pPr algn="ctr"/>
            <a:r>
              <a:rPr lang="zh-CN" altLang="en-US" b="1">
                <a:ea typeface="新宋体" panose="02010609030101010101" charset="-122"/>
              </a:rPr>
              <a:t>职业</a:t>
            </a:r>
            <a:endParaRPr lang="zh-CN" altLang="en-US" b="1">
              <a:ea typeface="新宋体" panose="02010609030101010101" charset="-122"/>
            </a:endParaRPr>
          </a:p>
          <a:p>
            <a:pPr algn="ctr"/>
            <a:r>
              <a:rPr lang="zh-CN" altLang="en-US" b="1">
                <a:ea typeface="新宋体" panose="02010609030101010101" charset="-122"/>
              </a:rPr>
              <a:t>经济状况</a:t>
            </a:r>
            <a:endParaRPr lang="zh-CN" altLang="en-US" b="1">
              <a:ea typeface="新宋体" panose="02010609030101010101" charset="-122"/>
            </a:endParaRPr>
          </a:p>
          <a:p>
            <a:pPr algn="ctr"/>
            <a:r>
              <a:rPr lang="zh-CN" altLang="en-US" b="1">
                <a:ea typeface="新宋体" panose="02010609030101010101" charset="-122"/>
              </a:rPr>
              <a:t>生活方式</a:t>
            </a:r>
            <a:endParaRPr lang="zh-CN" altLang="en-US" b="1">
              <a:ea typeface="新宋体" panose="02010609030101010101" charset="-122"/>
            </a:endParaRPr>
          </a:p>
          <a:p>
            <a:pPr algn="ctr"/>
            <a:r>
              <a:rPr lang="zh-CN" altLang="en-US" b="1">
                <a:ea typeface="新宋体" panose="02010609030101010101" charset="-122"/>
              </a:rPr>
              <a:t>个性和自我</a:t>
            </a:r>
            <a:endParaRPr lang="zh-CN" altLang="en-US" b="1">
              <a:ea typeface="新宋体" panose="02010609030101010101" charset="-122"/>
            </a:endParaRPr>
          </a:p>
          <a:p>
            <a:pPr algn="ctr"/>
            <a:r>
              <a:rPr lang="zh-CN" altLang="en-US" b="1">
                <a:ea typeface="新宋体" panose="02010609030101010101" charset="-122"/>
              </a:rPr>
              <a:t>形象</a:t>
            </a:r>
            <a:endParaRPr lang="zh-CN" altLang="en-US" b="1">
              <a:ea typeface="新宋体" panose="02010609030101010101" charset="-122"/>
            </a:endParaRPr>
          </a:p>
        </p:txBody>
      </p:sp>
      <p:sp>
        <p:nvSpPr>
          <p:cNvPr id="2319" name="AutoShape 6"/>
          <p:cNvSpPr/>
          <p:nvPr/>
        </p:nvSpPr>
        <p:spPr>
          <a:xfrm rot="5400000">
            <a:off x="5524500" y="3695700"/>
            <a:ext cx="2133600" cy="1447800"/>
          </a:xfrm>
          <a:prstGeom prst="cube">
            <a:avLst>
              <a:gd name="adj" fmla="val 6894"/>
            </a:avLst>
          </a:prstGeom>
          <a:solidFill>
            <a:srgbClr val="CCFFCC"/>
          </a:solidFill>
          <a:ln w="9525" cap="flat" cmpd="sng">
            <a:solidFill>
              <a:srgbClr val="000000"/>
            </a:solidFill>
            <a:prstDash val="solid"/>
            <a:miter/>
            <a:headEnd type="none" w="med" len="med"/>
            <a:tailEnd type="none" w="med" len="med"/>
          </a:ln>
        </p:spPr>
        <p:txBody>
          <a:bodyPr rot="10800000" vert="eaVert" wrap="none" anchor="ctr"/>
          <a:p>
            <a:pPr algn="ctr"/>
            <a:r>
              <a:rPr lang="zh-CN" altLang="en-US" b="1">
                <a:ea typeface="新宋体" panose="02010609030101010101" charset="-122"/>
              </a:rPr>
              <a:t>心理因素</a:t>
            </a:r>
            <a:endParaRPr lang="zh-CN" altLang="en-US" b="1">
              <a:ea typeface="新宋体" panose="02010609030101010101" charset="-122"/>
            </a:endParaRPr>
          </a:p>
          <a:p>
            <a:pPr algn="ctr"/>
            <a:r>
              <a:rPr lang="zh-CN" altLang="en-US" b="1">
                <a:ea typeface="新宋体" panose="02010609030101010101" charset="-122"/>
              </a:rPr>
              <a:t>动机</a:t>
            </a:r>
            <a:endParaRPr lang="zh-CN" altLang="en-US" b="1">
              <a:ea typeface="新宋体" panose="02010609030101010101" charset="-122"/>
            </a:endParaRPr>
          </a:p>
          <a:p>
            <a:pPr algn="ctr"/>
            <a:r>
              <a:rPr lang="zh-CN" altLang="en-US" b="1">
                <a:ea typeface="新宋体" panose="02010609030101010101" charset="-122"/>
              </a:rPr>
              <a:t>感知觉</a:t>
            </a:r>
            <a:endParaRPr lang="zh-CN" altLang="en-US" b="1">
              <a:ea typeface="新宋体" panose="02010609030101010101" charset="-122"/>
            </a:endParaRPr>
          </a:p>
          <a:p>
            <a:pPr algn="ctr"/>
            <a:r>
              <a:rPr lang="zh-CN" altLang="en-US" b="1">
                <a:ea typeface="新宋体" panose="02010609030101010101" charset="-122"/>
              </a:rPr>
              <a:t>学习</a:t>
            </a:r>
            <a:endParaRPr lang="zh-CN" altLang="en-US" b="1">
              <a:ea typeface="新宋体" panose="02010609030101010101" charset="-122"/>
            </a:endParaRPr>
          </a:p>
          <a:p>
            <a:pPr algn="ctr"/>
            <a:r>
              <a:rPr lang="zh-CN" altLang="en-US" sz="2000" b="1">
                <a:ea typeface="新宋体" panose="02010609030101010101" charset="-122"/>
              </a:rPr>
              <a:t>态度与信念</a:t>
            </a:r>
            <a:endParaRPr lang="zh-CN" altLang="en-US" sz="2000" b="1">
              <a:ea typeface="新宋体" panose="02010609030101010101" charset="-122"/>
            </a:endParaRPr>
          </a:p>
        </p:txBody>
      </p:sp>
      <p:sp>
        <p:nvSpPr>
          <p:cNvPr id="2320" name="AutoShape 7"/>
          <p:cNvSpPr/>
          <p:nvPr/>
        </p:nvSpPr>
        <p:spPr>
          <a:xfrm rot="5400000">
            <a:off x="7162800" y="3962400"/>
            <a:ext cx="1447800" cy="1295400"/>
          </a:xfrm>
          <a:prstGeom prst="cube">
            <a:avLst>
              <a:gd name="adj" fmla="val 6894"/>
            </a:avLst>
          </a:prstGeom>
          <a:solidFill>
            <a:srgbClr val="FF6699"/>
          </a:solidFill>
          <a:ln w="9525" cap="flat" cmpd="sng">
            <a:solidFill>
              <a:srgbClr val="000000"/>
            </a:solidFill>
            <a:prstDash val="solid"/>
            <a:miter/>
            <a:headEnd type="none" w="med" len="med"/>
            <a:tailEnd type="none" w="med" len="med"/>
          </a:ln>
        </p:spPr>
        <p:txBody>
          <a:bodyPr rot="10800000" vert="eaVert" wrap="none" anchor="ctr"/>
          <a:p>
            <a:pPr algn="ctr"/>
            <a:r>
              <a:rPr lang="zh-CN" altLang="en-US" b="1">
                <a:ea typeface="新宋体" panose="02010609030101010101" charset="-122"/>
              </a:rPr>
              <a:t>购买者</a:t>
            </a:r>
            <a:endParaRPr lang="zh-CN" altLang="en-US" b="1">
              <a:ea typeface="新宋体" panose="02010609030101010101" charset="-122"/>
            </a:endParaRPr>
          </a:p>
        </p:txBody>
      </p:sp>
      <p:cxnSp>
        <p:nvCxnSpPr>
          <p:cNvPr id="2321" name="Line 8"/>
          <p:cNvCxnSpPr/>
          <p:nvPr/>
        </p:nvCxnSpPr>
        <p:spPr>
          <a:xfrm flipH="1">
            <a:off x="228600" y="2362200"/>
            <a:ext cx="1828800" cy="0"/>
          </a:xfrm>
          <a:prstGeom prst="line">
            <a:avLst/>
          </a:prstGeom>
          <a:ln w="9525" cap="flat" cmpd="sng">
            <a:solidFill>
              <a:srgbClr val="000000"/>
            </a:solidFill>
            <a:prstDash val="solid"/>
            <a:headEnd type="none" w="med" len="med"/>
            <a:tailEnd type="none" w="med" len="med"/>
          </a:ln>
        </p:spPr>
      </p:cxnSp>
      <p:cxnSp>
        <p:nvCxnSpPr>
          <p:cNvPr id="2322" name="Line 9"/>
          <p:cNvCxnSpPr/>
          <p:nvPr/>
        </p:nvCxnSpPr>
        <p:spPr>
          <a:xfrm flipH="1">
            <a:off x="1905000" y="2895600"/>
            <a:ext cx="1828800" cy="0"/>
          </a:xfrm>
          <a:prstGeom prst="line">
            <a:avLst/>
          </a:prstGeom>
          <a:ln w="9525" cap="flat" cmpd="sng">
            <a:solidFill>
              <a:srgbClr val="000000"/>
            </a:solidFill>
            <a:prstDash val="solid"/>
            <a:headEnd type="none" w="med" len="med"/>
            <a:tailEnd type="none" w="med" len="med"/>
          </a:ln>
        </p:spPr>
      </p:cxnSp>
      <p:cxnSp>
        <p:nvCxnSpPr>
          <p:cNvPr id="2323" name="Line 10"/>
          <p:cNvCxnSpPr/>
          <p:nvPr/>
        </p:nvCxnSpPr>
        <p:spPr>
          <a:xfrm flipH="1">
            <a:off x="3657600" y="3352800"/>
            <a:ext cx="2133600" cy="0"/>
          </a:xfrm>
          <a:prstGeom prst="line">
            <a:avLst/>
          </a:prstGeom>
          <a:ln w="9525" cap="flat" cmpd="sng">
            <a:solidFill>
              <a:srgbClr val="000000"/>
            </a:solidFill>
            <a:prstDash val="solid"/>
            <a:headEnd type="none" w="med" len="med"/>
            <a:tailEnd type="none" w="med" len="med"/>
          </a:ln>
        </p:spPr>
      </p:cxnSp>
      <p:cxnSp>
        <p:nvCxnSpPr>
          <p:cNvPr id="2324" name="Line 11"/>
          <p:cNvCxnSpPr/>
          <p:nvPr/>
        </p:nvCxnSpPr>
        <p:spPr>
          <a:xfrm flipH="1">
            <a:off x="5791200" y="3886200"/>
            <a:ext cx="1524000" cy="0"/>
          </a:xfrm>
          <a:prstGeom prst="line">
            <a:avLst/>
          </a:prstGeom>
          <a:ln w="9525" cap="flat" cmpd="sng">
            <a:solidFill>
              <a:srgbClr val="000000"/>
            </a:solidFill>
            <a:prstDash val="solid"/>
            <a:headEnd type="none" w="med" len="med"/>
            <a:tailEnd type="none" w="med" len="med"/>
          </a:ln>
        </p:spPr>
      </p:cxnSp>
      <p:sp>
        <p:nvSpPr>
          <p:cNvPr id="2325" name="AutoShape 12"/>
          <p:cNvSpPr/>
          <p:nvPr/>
        </p:nvSpPr>
        <p:spPr>
          <a:xfrm>
            <a:off x="381000" y="2667000"/>
            <a:ext cx="1295400" cy="2971800"/>
          </a:xfrm>
          <a:prstGeom prst="actionButtonInformation">
            <a:avLst/>
          </a:prstGeom>
          <a:noFill/>
          <a:ln w="9525">
            <a:noFill/>
          </a:ln>
        </p:spPr>
        <p:txBody>
          <a:bodyPr wrap="none" anchor="ctr"/>
          <a:p>
            <a:pPr algn="ctr" eaLnBrk="0" hangingPunct="0"/>
            <a:endParaRPr>
              <a:ea typeface="新宋体" panose="02010609030101010101" charset="-122"/>
            </a:endParaRPr>
          </a:p>
        </p:txBody>
      </p:sp>
    </p:spTree>
  </p:cSld>
  <p:clrMapOvr>
    <a:masterClrMapping/>
  </p:clrMapOvr>
  <p:transition>
    <p:cov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328" name="Rectangle 2"/>
          <p:cNvSpPr/>
          <p:nvPr/>
        </p:nvSpPr>
        <p:spPr>
          <a:xfrm>
            <a:off x="611188" y="1628775"/>
            <a:ext cx="1944687" cy="647700"/>
          </a:xfrm>
          <a:prstGeom prst="rect">
            <a:avLst/>
          </a:prstGeom>
          <a:noFill/>
          <a:ln w="9525">
            <a:noFill/>
          </a:ln>
        </p:spPr>
        <p:txBody>
          <a:bodyPr anchor="ctr"/>
          <a:p>
            <a:r>
              <a:rPr lang="en-US" altLang="zh-CN" sz="3200" u="sng">
                <a:solidFill>
                  <a:schemeClr val="tx2"/>
                </a:solidFill>
                <a:ea typeface="新宋体" panose="02010609030101010101" charset="-122"/>
              </a:rPr>
              <a:t>1</a:t>
            </a:r>
            <a:r>
              <a:rPr lang="zh-CN" altLang="en-US" sz="3200" u="sng">
                <a:solidFill>
                  <a:schemeClr val="tx2"/>
                </a:solidFill>
                <a:ea typeface="新宋体" panose="02010609030101010101" charset="-122"/>
              </a:rPr>
              <a:t>、</a:t>
            </a:r>
            <a:r>
              <a:rPr lang="zh-CN" altLang="en-US" sz="3200" b="1" u="sng">
                <a:solidFill>
                  <a:schemeClr val="tx2"/>
                </a:solidFill>
                <a:ea typeface="新宋体" panose="02010609030101010101" charset="-122"/>
              </a:rPr>
              <a:t>文化</a:t>
            </a:r>
            <a:endParaRPr lang="zh-CN" altLang="en-US" sz="3200" b="1" u="sng">
              <a:solidFill>
                <a:schemeClr val="tx2"/>
              </a:solidFill>
              <a:ea typeface="新宋体" panose="02010609030101010101" charset="-122"/>
            </a:endParaRPr>
          </a:p>
        </p:txBody>
      </p:sp>
      <p:sp>
        <p:nvSpPr>
          <p:cNvPr id="2329" name="Rectangle 3"/>
          <p:cNvSpPr/>
          <p:nvPr/>
        </p:nvSpPr>
        <p:spPr>
          <a:xfrm>
            <a:off x="539750" y="2349500"/>
            <a:ext cx="8135938" cy="2087563"/>
          </a:xfrm>
          <a:prstGeom prst="rect">
            <a:avLst/>
          </a:prstGeom>
          <a:noFill/>
          <a:ln w="57150" cap="flat" cmpd="thinThick">
            <a:solidFill>
              <a:srgbClr val="6699FF"/>
            </a:solidFill>
            <a:prstDash val="solid"/>
            <a:miter/>
            <a:headEnd type="none" w="med" len="med"/>
            <a:tailEnd type="none" w="med" len="med"/>
          </a:ln>
        </p:spPr>
        <p:txBody>
          <a:bodyPr/>
          <a:p>
            <a:pPr marL="342900" indent="-342900">
              <a:spcBef>
                <a:spcPct val="20000"/>
              </a:spcBef>
              <a:buClr>
                <a:schemeClr val="accent2"/>
              </a:buClr>
              <a:buSzPct val="80000"/>
              <a:buFont typeface="Wingdings" panose="05000000000000000000" pitchFamily="2" charset="2"/>
              <a:buChar char="l"/>
            </a:pPr>
            <a:r>
              <a:rPr lang="zh-CN" altLang="en-US" b="1">
                <a:ea typeface="新宋体" panose="02010609030101010101" charset="-122"/>
              </a:rPr>
              <a:t>文化是人类欲望和行为最基本的决定因素。</a:t>
            </a:r>
            <a:endParaRPr lang="zh-CN" altLang="en-US" b="1">
              <a:ea typeface="新宋体" panose="02010609030101010101" charset="-122"/>
            </a:endParaRPr>
          </a:p>
          <a:p>
            <a:pPr marL="342900" indent="-342900">
              <a:spcBef>
                <a:spcPct val="20000"/>
              </a:spcBef>
              <a:buClr>
                <a:schemeClr val="accent2"/>
              </a:buClr>
              <a:buSzPct val="80000"/>
              <a:buFont typeface="Wingdings" panose="05000000000000000000" pitchFamily="2" charset="2"/>
              <a:buChar char="l"/>
            </a:pPr>
            <a:r>
              <a:rPr lang="zh-CN" altLang="en-US" b="1">
                <a:ea typeface="新宋体" panose="02010609030101010101" charset="-122"/>
              </a:rPr>
              <a:t>一个人在社会中成长，通过其家庭和其他主要机构学到基本的一套价值、偏好和行为的整体观念。</a:t>
            </a:r>
            <a:endParaRPr lang="zh-CN" altLang="en-US" b="1">
              <a:ea typeface="新宋体" panose="02010609030101010101" charset="-122"/>
            </a:endParaRPr>
          </a:p>
          <a:p>
            <a:pPr marL="342900" indent="-342900">
              <a:lnSpc>
                <a:spcPct val="90000"/>
              </a:lnSpc>
              <a:spcBef>
                <a:spcPct val="20000"/>
              </a:spcBef>
              <a:buClr>
                <a:schemeClr val="accent2"/>
              </a:buClr>
              <a:buSzPct val="80000"/>
              <a:buFont typeface="Wingdings" panose="05000000000000000000" pitchFamily="2" charset="2"/>
              <a:buChar char="l"/>
            </a:pPr>
            <a:r>
              <a:rPr lang="zh-CN" altLang="en-US" b="1">
                <a:ea typeface="新宋体" panose="02010609030101010101" charset="-122"/>
              </a:rPr>
              <a:t>包括：人们的价值观念、风俗习惯、伦理道德和思维方式等</a:t>
            </a:r>
            <a:endParaRPr lang="zh-CN" altLang="en-US" b="1">
              <a:ea typeface="新宋体" panose="02010609030101010101" charset="-122"/>
            </a:endParaRPr>
          </a:p>
          <a:p>
            <a:pPr marL="342900" indent="-342900">
              <a:spcBef>
                <a:spcPct val="20000"/>
              </a:spcBef>
              <a:buClr>
                <a:schemeClr val="accent2"/>
              </a:buClr>
              <a:buSzPct val="80000"/>
              <a:buFont typeface="Wingdings" panose="05000000000000000000" pitchFamily="2" charset="2"/>
              <a:buChar char="l"/>
            </a:pPr>
            <a:endParaRPr lang="zh-CN" altLang="en-US" b="1">
              <a:ea typeface="新宋体" panose="02010609030101010101" charset="-122"/>
            </a:endParaRPr>
          </a:p>
        </p:txBody>
      </p:sp>
      <p:sp>
        <p:nvSpPr>
          <p:cNvPr id="2330" name="Text Box 4"/>
          <p:cNvSpPr/>
          <p:nvPr/>
        </p:nvSpPr>
        <p:spPr>
          <a:xfrm>
            <a:off x="468313" y="549275"/>
            <a:ext cx="3889375" cy="701675"/>
          </a:xfrm>
          <a:prstGeom prst="rect">
            <a:avLst/>
          </a:prstGeom>
          <a:noFill/>
          <a:ln w="9525">
            <a:noFill/>
          </a:ln>
        </p:spPr>
        <p:txBody>
          <a:bodyPr>
            <a:spAutoFit/>
          </a:bodyPr>
          <a:p>
            <a:pPr eaLnBrk="0" hangingPunct="0">
              <a:spcBef>
                <a:spcPct val="50000"/>
              </a:spcBef>
            </a:pPr>
            <a:r>
              <a:rPr lang="zh-CN" altLang="en-US" sz="4000" b="1">
                <a:ea typeface="新宋体" panose="02010609030101010101" charset="-122"/>
              </a:rPr>
              <a:t>一、  文化因素</a:t>
            </a:r>
            <a:endParaRPr lang="zh-CN" altLang="en-US" sz="4000" b="1">
              <a:ea typeface="新宋体" panose="02010609030101010101" charset="-122"/>
            </a:endParaRPr>
          </a:p>
        </p:txBody>
      </p:sp>
      <p:sp>
        <p:nvSpPr>
          <p:cNvPr id="2331" name="Rectangle 5"/>
          <p:cNvSpPr/>
          <p:nvPr/>
        </p:nvSpPr>
        <p:spPr>
          <a:xfrm>
            <a:off x="611188" y="4365625"/>
            <a:ext cx="2016125" cy="609600"/>
          </a:xfrm>
          <a:prstGeom prst="rect">
            <a:avLst/>
          </a:prstGeom>
          <a:noFill/>
          <a:ln w="9525">
            <a:noFill/>
          </a:ln>
        </p:spPr>
        <p:txBody>
          <a:bodyPr anchor="ctr"/>
          <a:p>
            <a:r>
              <a:rPr lang="en-US" altLang="zh-CN" sz="3200" b="1" u="sng">
                <a:solidFill>
                  <a:schemeClr val="tx2"/>
                </a:solidFill>
                <a:ea typeface="新宋体" panose="02010609030101010101" charset="-122"/>
              </a:rPr>
              <a:t>2</a:t>
            </a:r>
            <a:r>
              <a:rPr lang="zh-CN" altLang="en-US" sz="3200" b="1" u="sng">
                <a:solidFill>
                  <a:schemeClr val="tx2"/>
                </a:solidFill>
                <a:ea typeface="新宋体" panose="02010609030101010101" charset="-122"/>
              </a:rPr>
              <a:t>、亚文化</a:t>
            </a:r>
            <a:endParaRPr lang="zh-CN" altLang="en-US" sz="3200" b="1" u="sng">
              <a:solidFill>
                <a:schemeClr val="tx2"/>
              </a:solidFill>
              <a:ea typeface="新宋体" panose="02010609030101010101" charset="-122"/>
            </a:endParaRPr>
          </a:p>
        </p:txBody>
      </p:sp>
      <p:sp>
        <p:nvSpPr>
          <p:cNvPr id="2332" name="AutoShape 6"/>
          <p:cNvSpPr/>
          <p:nvPr/>
        </p:nvSpPr>
        <p:spPr>
          <a:xfrm>
            <a:off x="900113" y="4724400"/>
            <a:ext cx="7239000" cy="1773238"/>
          </a:xfrm>
          <a:prstGeom prst="horizontalScroll">
            <a:avLst>
              <a:gd name="adj" fmla="val 12500"/>
            </a:avLst>
          </a:prstGeom>
          <a:solidFill>
            <a:srgbClr val="6699FF"/>
          </a:solidFill>
          <a:ln w="9525" cap="flat" cmpd="sng">
            <a:solidFill>
              <a:srgbClr val="6699FF"/>
            </a:solidFill>
            <a:prstDash val="solid"/>
            <a:headEnd type="none" w="med" len="med"/>
            <a:tailEnd type="none" w="med" len="med"/>
          </a:ln>
        </p:spPr>
        <p:txBody>
          <a:bodyPr lIns="90000" tIns="90000" rIns="90000" bIns="90000" anchor="ctr"/>
          <a:p>
            <a:pPr>
              <a:spcBef>
                <a:spcPct val="20000"/>
              </a:spcBef>
            </a:pPr>
            <a:r>
              <a:rPr lang="zh-CN" altLang="en-US" sz="3200">
                <a:ea typeface="新宋体" panose="02010609030101010101" charset="-122"/>
              </a:rPr>
              <a:t>      </a:t>
            </a:r>
            <a:r>
              <a:rPr lang="zh-CN" altLang="en-US" sz="2800" b="1">
                <a:ea typeface="新宋体" panose="02010609030101010101" charset="-122"/>
              </a:rPr>
              <a:t>亚文化群体包括民族群体、宗教群体、种族群体和地理区域。</a:t>
            </a:r>
            <a:endParaRPr lang="zh-CN" altLang="en-US" sz="2800" b="1">
              <a:ea typeface="新宋体" panose="0201060903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2" nodeType="clickEffect">
                                  <p:childTnLst>
                                    <p:set>
                                      <p:cBhvr additive="base">
                                        <p:cTn id="6" dur="1" fill="hold">
                                          <p:stCondLst>
                                            <p:cond delay="0"/>
                                          </p:stCondLst>
                                        </p:cTn>
                                        <p:tgtEl>
                                          <p:spTgt spid="2330"/>
                                        </p:tgtEl>
                                        <p:attrNameLst>
                                          <p:attrName>style.visibility</p:attrName>
                                        </p:attrNameLst>
                                      </p:cBhvr>
                                      <p:to>
                                        <p:strVal val="visible"/>
                                      </p:to>
                                    </p:set>
                                    <p:anim calcmode="lin" valueType="num">
                                      <p:cBhvr additive="base">
                                        <p:cTn id="7" dur="500" fill="hold"/>
                                        <p:tgtEl>
                                          <p:spTgt spid="2330"/>
                                        </p:tgtEl>
                                        <p:attrNameLst>
                                          <p:attrName>ppt_x</p:attrName>
                                        </p:attrNameLst>
                                      </p:cBhvr>
                                      <p:tavLst>
                                        <p:tav tm="0">
                                          <p:val>
                                            <p:strVal val="0-#ppt_w/2"/>
                                          </p:val>
                                        </p:tav>
                                        <p:tav tm="100000">
                                          <p:val>
                                            <p:strVal val="#ppt_x"/>
                                          </p:val>
                                        </p:tav>
                                      </p:tavLst>
                                    </p:anim>
                                    <p:anim calcmode="lin" valueType="num">
                                      <p:cBhvr additive="base">
                                        <p:cTn id="8" dur="500" fill="hold"/>
                                        <p:tgtEl>
                                          <p:spTgt spid="23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childTnLst>
                                    <p:set>
                                      <p:cBhvr additive="base">
                                        <p:cTn id="12" dur="1" fill="hold">
                                          <p:stCondLst>
                                            <p:cond delay="0"/>
                                          </p:stCondLst>
                                        </p:cTn>
                                        <p:tgtEl>
                                          <p:spTgt spid="2328"/>
                                        </p:tgtEl>
                                        <p:attrNameLst>
                                          <p:attrName>style.visibility</p:attrName>
                                        </p:attrNameLst>
                                      </p:cBhvr>
                                      <p:to>
                                        <p:strVal val="visible"/>
                                      </p:to>
                                    </p:set>
                                    <p:anim calcmode="lin" valueType="num">
                                      <p:cBhvr additive="base">
                                        <p:cTn id="13" dur="500" fill="hold"/>
                                        <p:tgtEl>
                                          <p:spTgt spid="2328"/>
                                        </p:tgtEl>
                                        <p:attrNameLst>
                                          <p:attrName>ppt_x</p:attrName>
                                        </p:attrNameLst>
                                      </p:cBhvr>
                                      <p:tavLst>
                                        <p:tav tm="0">
                                          <p:val>
                                            <p:strVal val="0-#ppt_w/2"/>
                                          </p:val>
                                        </p:tav>
                                        <p:tav tm="100000">
                                          <p:val>
                                            <p:strVal val="#ppt_x"/>
                                          </p:val>
                                        </p:tav>
                                      </p:tavLst>
                                    </p:anim>
                                    <p:anim calcmode="lin" valueType="num">
                                      <p:cBhvr additive="base">
                                        <p:cTn id="14" dur="500" fill="hold"/>
                                        <p:tgtEl>
                                          <p:spTgt spid="23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1" nodeType="clickEffect">
                                  <p:childTnLst>
                                    <p:set>
                                      <p:cBhvr additive="base">
                                        <p:cTn id="18" dur="1" fill="hold">
                                          <p:stCondLst>
                                            <p:cond delay="0"/>
                                          </p:stCondLst>
                                        </p:cTn>
                                        <p:tgtEl>
                                          <p:spTgt spid="2329"/>
                                        </p:tgtEl>
                                        <p:attrNameLst>
                                          <p:attrName>style.visibility</p:attrName>
                                        </p:attrNameLst>
                                      </p:cBhvr>
                                      <p:to>
                                        <p:strVal val="visible"/>
                                      </p:to>
                                    </p:set>
                                    <p:animEffect transition="in" filter="checkerboard(across)">
                                      <p:cBhvr additive="base">
                                        <p:cTn id="19" dur="500"/>
                                        <p:tgtEl>
                                          <p:spTgt spid="232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3" nodeType="clickEffect">
                                  <p:childTnLst>
                                    <p:set>
                                      <p:cBhvr additive="base">
                                        <p:cTn id="23" dur="1" fill="hold">
                                          <p:stCondLst>
                                            <p:cond delay="0"/>
                                          </p:stCondLst>
                                        </p:cTn>
                                        <p:tgtEl>
                                          <p:spTgt spid="2331"/>
                                        </p:tgtEl>
                                        <p:attrNameLst>
                                          <p:attrName>style.visibility</p:attrName>
                                        </p:attrNameLst>
                                      </p:cBhvr>
                                      <p:to>
                                        <p:strVal val="visible"/>
                                      </p:to>
                                    </p:set>
                                    <p:anim calcmode="lin" valueType="num">
                                      <p:cBhvr additive="base">
                                        <p:cTn id="24" dur="500" fill="hold"/>
                                        <p:tgtEl>
                                          <p:spTgt spid="2331"/>
                                        </p:tgtEl>
                                        <p:attrNameLst>
                                          <p:attrName>ppt_x</p:attrName>
                                        </p:attrNameLst>
                                      </p:cBhvr>
                                      <p:tavLst>
                                        <p:tav tm="0">
                                          <p:val>
                                            <p:strVal val="0-#ppt_w/2"/>
                                          </p:val>
                                        </p:tav>
                                        <p:tav tm="100000">
                                          <p:val>
                                            <p:strVal val="#ppt_x"/>
                                          </p:val>
                                        </p:tav>
                                      </p:tavLst>
                                    </p:anim>
                                    <p:anim calcmode="lin" valueType="num">
                                      <p:cBhvr additive="base">
                                        <p:cTn id="25" dur="500" fill="hold"/>
                                        <p:tgtEl>
                                          <p:spTgt spid="233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4" nodeType="clickEffect">
                                  <p:childTnLst>
                                    <p:set>
                                      <p:cBhvr additive="base">
                                        <p:cTn id="29" dur="1" fill="hold">
                                          <p:stCondLst>
                                            <p:cond delay="0"/>
                                          </p:stCondLst>
                                        </p:cTn>
                                        <p:tgtEl>
                                          <p:spTgt spid="2332"/>
                                        </p:tgtEl>
                                        <p:attrNameLst>
                                          <p:attrName>style.visibility</p:attrName>
                                        </p:attrNameLst>
                                      </p:cBhvr>
                                      <p:to>
                                        <p:strVal val="visible"/>
                                      </p:to>
                                    </p:set>
                                    <p:anim calcmode="lin" valueType="num">
                                      <p:cBhvr additive="base">
                                        <p:cTn id="30" dur="500" fill="hold"/>
                                        <p:tgtEl>
                                          <p:spTgt spid="2332"/>
                                        </p:tgtEl>
                                        <p:attrNameLst>
                                          <p:attrName>ppt_x</p:attrName>
                                        </p:attrNameLst>
                                      </p:cBhvr>
                                      <p:tavLst>
                                        <p:tav tm="0">
                                          <p:val>
                                            <p:strVal val="0-#ppt_w/2"/>
                                          </p:val>
                                        </p:tav>
                                        <p:tav tm="100000">
                                          <p:val>
                                            <p:strVal val="#ppt_x"/>
                                          </p:val>
                                        </p:tav>
                                      </p:tavLst>
                                    </p:anim>
                                    <p:anim calcmode="lin" valueType="num">
                                      <p:cBhvr additive="base">
                                        <p:cTn id="31" dur="500" fill="hold"/>
                                        <p:tgtEl>
                                          <p:spTgt spid="23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8" grpId="0" animBg="1"/>
      <p:bldP spid="2329" grpId="1" animBg="1"/>
      <p:bldP spid="2330" grpId="2" animBg="1"/>
      <p:bldP spid="2331" grpId="3" animBg="1"/>
      <p:bldP spid="2332" grpId="4"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335" name="Rectangle 2"/>
          <p:cNvSpPr/>
          <p:nvPr>
            <p:ph type="title" idx="4294967295"/>
          </p:nvPr>
        </p:nvSpPr>
        <p:spPr/>
        <p:txBody>
          <a:bodyPr wrap="square" lIns="91440" tIns="45720" rIns="91440" bIns="45720" anchor="b"/>
          <a:p>
            <a:pPr eaLnBrk="1" hangingPunct="1"/>
            <a:r>
              <a:rPr lang="zh-CN" altLang="en-US" sz="3200">
                <a:solidFill>
                  <a:srgbClr val="000000"/>
                </a:solidFill>
                <a:latin typeface="宋体" panose="02010600030101010101" pitchFamily="2" charset="-122"/>
                <a:ea typeface="新宋体" panose="02010609030101010101" charset="-122"/>
              </a:rPr>
              <a:t> 案例：法国酿酒公司惹怒泰国人</a:t>
            </a:r>
            <a:endParaRPr lang="zh-CN" altLang="en-US" sz="3200">
              <a:solidFill>
                <a:srgbClr val="000000"/>
              </a:solidFill>
              <a:latin typeface="宋体" panose="02010600030101010101" pitchFamily="2" charset="-122"/>
              <a:ea typeface="新宋体" panose="02010609030101010101" charset="-122"/>
            </a:endParaRPr>
          </a:p>
        </p:txBody>
      </p:sp>
      <p:sp>
        <p:nvSpPr>
          <p:cNvPr id="2336" name="Rectangle 3"/>
          <p:cNvSpPr/>
          <p:nvPr>
            <p:ph type="body" idx="4294967295"/>
          </p:nvPr>
        </p:nvSpPr>
        <p:spPr>
          <a:xfrm>
            <a:off x="1066800" y="1989138"/>
            <a:ext cx="7772400" cy="4411662"/>
          </a:xfrm>
        </p:spPr>
        <p:txBody>
          <a:bodyPr wrap="square" lIns="91440" tIns="45720" rIns="91440" bIns="45720" anchor="t"/>
          <a:p>
            <a:pPr eaLnBrk="1" hangingPunct="1">
              <a:buClr>
                <a:schemeClr val="accent1"/>
              </a:buClr>
            </a:pPr>
            <a:r>
              <a:rPr lang="zh-CN" altLang="en-US">
                <a:solidFill>
                  <a:srgbClr val="000000"/>
                </a:solidFill>
                <a:latin typeface="宋体" panose="02010600030101010101" pitchFamily="2" charset="-122"/>
                <a:ea typeface="新宋体" panose="02010609030101010101" charset="-122"/>
              </a:rPr>
              <a:t>泰国是一个佛教国家，</a:t>
            </a:r>
            <a:r>
              <a:rPr lang="en-US" altLang="zh-CN">
                <a:solidFill>
                  <a:srgbClr val="000000"/>
                </a:solidFill>
                <a:latin typeface="宋体" panose="02010600030101010101" pitchFamily="2" charset="-122"/>
                <a:ea typeface="新宋体" panose="02010609030101010101" charset="-122"/>
              </a:rPr>
              <a:t>90%</a:t>
            </a:r>
            <a:r>
              <a:rPr lang="zh-CN" altLang="en-US">
                <a:solidFill>
                  <a:srgbClr val="000000"/>
                </a:solidFill>
                <a:latin typeface="宋体" panose="02010600030101010101" pitchFamily="2" charset="-122"/>
                <a:ea typeface="新宋体" panose="02010609030101010101" charset="-122"/>
              </a:rPr>
              <a:t>的人信仰佛教。佛教提倡清心寡欲的生活，提倡素食，禁酒肉，在这方面，一家法国酿酒公司曾经惹怒过泰国人。这家公司将</a:t>
            </a:r>
            <a:r>
              <a:rPr lang="zh-CN" altLang="en-US" u="sng">
                <a:solidFill>
                  <a:srgbClr val="000000"/>
                </a:solidFill>
                <a:latin typeface="宋体" panose="02010600030101010101" pitchFamily="2" charset="-122"/>
                <a:ea typeface="新宋体" panose="02010609030101010101" charset="-122"/>
              </a:rPr>
              <a:t>佛像和寺庙的图案印在酒瓶标签上，泰国人认为这是亵渎佛教的行为</a:t>
            </a:r>
            <a:r>
              <a:rPr lang="zh-CN" altLang="en-US">
                <a:solidFill>
                  <a:srgbClr val="000000"/>
                </a:solidFill>
                <a:latin typeface="宋体" panose="02010600030101010101" pitchFamily="2" charset="-122"/>
                <a:ea typeface="新宋体" panose="02010609030101010101" charset="-122"/>
              </a:rPr>
              <a:t>。泰国的留法学生在法国商店里发现了这种叫做“泰国鸡尾酒”的酒精饮料，便通知了泰国政府，并开始采取行动阻止这种酒的进一步销售。最终，这家酒厂不得不作出让步，修改标签。</a:t>
            </a:r>
            <a:endParaRPr lang="zh-CN" altLang="en-US">
              <a:solidFill>
                <a:srgbClr val="000000"/>
              </a:solidFill>
              <a:latin typeface="宋体" panose="02010600030101010101" pitchFamily="2" charset="-122"/>
              <a:ea typeface="新宋体" panose="02010609030101010101"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339" name="Rectangle 2"/>
          <p:cNvSpPr/>
          <p:nvPr>
            <p:ph type="title" idx="4294967295"/>
          </p:nvPr>
        </p:nvSpPr>
        <p:spPr/>
        <p:txBody>
          <a:bodyPr wrap="square" lIns="91440" tIns="45720" rIns="91440" bIns="45720" anchor="b"/>
          <a:p>
            <a:pPr eaLnBrk="1" hangingPunct="1"/>
            <a:r>
              <a:rPr lang="zh-CN" altLang="en-US">
                <a:solidFill>
                  <a:srgbClr val="000000"/>
                </a:solidFill>
                <a:ea typeface="新宋体" panose="02010609030101010101" charset="-122"/>
              </a:rPr>
              <a:t>启示：</a:t>
            </a:r>
            <a:endParaRPr lang="zh-CN" altLang="en-US">
              <a:solidFill>
                <a:srgbClr val="000000"/>
              </a:solidFill>
              <a:ea typeface="新宋体" panose="02010609030101010101" charset="-122"/>
            </a:endParaRPr>
          </a:p>
        </p:txBody>
      </p:sp>
      <p:sp>
        <p:nvSpPr>
          <p:cNvPr id="2340" name="Rectangle 3"/>
          <p:cNvSpPr/>
          <p:nvPr>
            <p:ph type="body" idx="4294967295"/>
          </p:nvPr>
        </p:nvSpPr>
        <p:spPr/>
        <p:txBody>
          <a:bodyPr wrap="square" lIns="91440" tIns="45720" rIns="91440" bIns="45720" anchor="t"/>
          <a:p>
            <a:pPr eaLnBrk="1" hangingPunct="1">
              <a:buClr>
                <a:schemeClr val="accent1"/>
              </a:buClr>
            </a:pPr>
            <a:r>
              <a:rPr lang="zh-CN" altLang="en-US">
                <a:ea typeface="新宋体" panose="02010609030101010101" charset="-122"/>
              </a:rPr>
              <a:t>消费者的购买行为受到当地文化习俗的影响。</a:t>
            </a:r>
            <a:endParaRPr lang="zh-CN" altLang="en-US">
              <a:ea typeface="新宋体" panose="02010609030101010101" charset="-122"/>
            </a:endParaRPr>
          </a:p>
          <a:p>
            <a:pPr eaLnBrk="1" hangingPunct="1">
              <a:buClr>
                <a:schemeClr val="accent1"/>
              </a:buClr>
            </a:pPr>
            <a:r>
              <a:rPr lang="zh-CN" altLang="en-US">
                <a:ea typeface="新宋体" panose="02010609030101010101" charset="-122"/>
              </a:rPr>
              <a:t>企业在做营销活动时一定要注意文化对消费者价值观念的影响</a:t>
            </a:r>
            <a:r>
              <a:rPr lang="en-US" altLang="zh-CN">
                <a:ea typeface="新宋体" panose="02010609030101010101" charset="-122"/>
              </a:rPr>
              <a:t>.</a:t>
            </a:r>
            <a:endParaRPr lang="en-US" altLang="zh-CN">
              <a:ea typeface="新宋体" panose="02010609030101010101" charset="-122"/>
            </a:endParaRPr>
          </a:p>
          <a:p>
            <a:pPr eaLnBrk="1" hangingPunct="1">
              <a:buClr>
                <a:schemeClr val="accent1"/>
              </a:buClr>
            </a:pPr>
            <a:r>
              <a:rPr lang="zh-CN" altLang="en-US">
                <a:ea typeface="新宋体" panose="02010609030101010101" charset="-122"/>
              </a:rPr>
              <a:t>企业在做营销时可以考虑</a:t>
            </a:r>
            <a:r>
              <a:rPr lang="zh-CN" altLang="en-US" u="sng">
                <a:ea typeface="新宋体" panose="02010609030101010101" charset="-122"/>
              </a:rPr>
              <a:t>文化营销</a:t>
            </a:r>
            <a:r>
              <a:rPr lang="zh-CN" altLang="en-US">
                <a:ea typeface="新宋体" panose="02010609030101010101" charset="-122"/>
              </a:rPr>
              <a:t>。</a:t>
            </a:r>
            <a:endParaRPr lang="zh-CN" altLang="en-US">
              <a:ea typeface="新宋体" panose="02010609030101010101"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343" name="Rectangle 2"/>
          <p:cNvSpPr/>
          <p:nvPr>
            <p:ph type="title" idx="4294967295"/>
          </p:nvPr>
        </p:nvSpPr>
        <p:spPr/>
        <p:txBody>
          <a:bodyPr wrap="square" lIns="91440" tIns="45720" rIns="91440" bIns="45720" anchor="b"/>
          <a:p>
            <a:pPr eaLnBrk="1" hangingPunct="1"/>
            <a:endParaRPr lang="zh-CN" altLang="en-US">
              <a:ea typeface="新宋体" panose="02010609030101010101" charset="-122"/>
            </a:endParaRPr>
          </a:p>
        </p:txBody>
      </p:sp>
      <p:sp>
        <p:nvSpPr>
          <p:cNvPr id="2344" name="Rectangle 3"/>
          <p:cNvSpPr/>
          <p:nvPr>
            <p:ph type="body" idx="4294967295"/>
          </p:nvPr>
        </p:nvSpPr>
        <p:spPr/>
        <p:txBody>
          <a:bodyPr wrap="square" lIns="91440" tIns="45720" rIns="91440" bIns="45720" anchor="t"/>
          <a:p>
            <a:pPr eaLnBrk="1" hangingPunct="1">
              <a:buClr>
                <a:schemeClr val="accent1"/>
              </a:buClr>
            </a:pPr>
            <a:endParaRPr lang="zh-CN" altLang="en-US">
              <a:ea typeface="新宋体" panose="02010609030101010101" charset="-122"/>
            </a:endParaRPr>
          </a:p>
        </p:txBody>
      </p:sp>
      <p:pic>
        <p:nvPicPr>
          <p:cNvPr id="2345" name="Picture 4" descr="5"/>
          <p:cNvPicPr>
            <a:picLocks noChangeAspect="1"/>
          </p:cNvPicPr>
          <p:nvPr/>
        </p:nvPicPr>
        <p:blipFill>
          <a:blip r:embed="rId1"/>
          <a:stretch>
            <a:fillRect/>
          </a:stretch>
        </p:blipFill>
        <p:spPr>
          <a:xfrm>
            <a:off x="1116013" y="476250"/>
            <a:ext cx="3333750" cy="2219325"/>
          </a:xfrm>
          <a:prstGeom prst="rect">
            <a:avLst/>
          </a:prstGeom>
          <a:noFill/>
          <a:ln w="9525">
            <a:noFill/>
          </a:ln>
        </p:spPr>
      </p:pic>
      <p:pic>
        <p:nvPicPr>
          <p:cNvPr id="2346" name="Picture 5" descr="6"/>
          <p:cNvPicPr>
            <a:picLocks noChangeAspect="1"/>
          </p:cNvPicPr>
          <p:nvPr/>
        </p:nvPicPr>
        <p:blipFill>
          <a:blip r:embed="rId2"/>
          <a:stretch>
            <a:fillRect/>
          </a:stretch>
        </p:blipFill>
        <p:spPr>
          <a:xfrm>
            <a:off x="971550" y="2781300"/>
            <a:ext cx="5062538" cy="3455988"/>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349" name="Rectangle 2"/>
          <p:cNvSpPr/>
          <p:nvPr>
            <p:ph type="title" idx="4294967295"/>
          </p:nvPr>
        </p:nvSpPr>
        <p:spPr/>
        <p:txBody>
          <a:bodyPr wrap="square" lIns="91440" tIns="45720" rIns="91440" bIns="45720" anchor="b"/>
          <a:p>
            <a:pPr eaLnBrk="1" hangingPunct="1"/>
            <a:r>
              <a:rPr lang="zh-CN" altLang="en-US">
                <a:solidFill>
                  <a:srgbClr val="000000"/>
                </a:solidFill>
                <a:ea typeface="新宋体" panose="02010609030101010101" charset="-122"/>
              </a:rPr>
              <a:t>中国传统文化：</a:t>
            </a:r>
            <a:endParaRPr lang="zh-CN" altLang="en-US">
              <a:solidFill>
                <a:srgbClr val="000000"/>
              </a:solidFill>
              <a:ea typeface="新宋体" panose="02010609030101010101" charset="-122"/>
            </a:endParaRPr>
          </a:p>
        </p:txBody>
      </p:sp>
      <p:sp>
        <p:nvSpPr>
          <p:cNvPr id="2350" name="Rectangle 3"/>
          <p:cNvSpPr/>
          <p:nvPr>
            <p:ph type="body" idx="4294967295"/>
          </p:nvPr>
        </p:nvSpPr>
        <p:spPr>
          <a:xfrm>
            <a:off x="684213" y="2276475"/>
            <a:ext cx="6480175" cy="4114800"/>
          </a:xfrm>
        </p:spPr>
        <p:txBody>
          <a:bodyPr wrap="square" lIns="91440" tIns="45720" rIns="91440" bIns="45720" anchor="t"/>
          <a:p>
            <a:pPr eaLnBrk="1" hangingPunct="1">
              <a:buClr>
                <a:schemeClr val="accent1"/>
              </a:buClr>
            </a:pPr>
            <a:r>
              <a:rPr lang="zh-CN" altLang="en-US">
                <a:solidFill>
                  <a:srgbClr val="000000"/>
                </a:solidFill>
                <a:ea typeface="新宋体" panose="02010609030101010101" charset="-122"/>
              </a:rPr>
              <a:t>家文化：孔府家酒，让人想家。</a:t>
            </a:r>
            <a:endParaRPr lang="zh-CN" altLang="en-US">
              <a:solidFill>
                <a:srgbClr val="000000"/>
              </a:solidFill>
              <a:ea typeface="新宋体" panose="02010609030101010101" charset="-122"/>
            </a:endParaRPr>
          </a:p>
          <a:p>
            <a:pPr eaLnBrk="1" hangingPunct="1">
              <a:buClr>
                <a:schemeClr val="accent1"/>
              </a:buClr>
            </a:pPr>
            <a:r>
              <a:rPr lang="zh-CN" altLang="en-US">
                <a:solidFill>
                  <a:srgbClr val="000000"/>
                </a:solidFill>
                <a:ea typeface="新宋体" panose="02010609030101010101" charset="-122"/>
              </a:rPr>
              <a:t>和文化：维权意识薄弱</a:t>
            </a:r>
            <a:endParaRPr lang="zh-CN" altLang="en-US">
              <a:solidFill>
                <a:srgbClr val="000000"/>
              </a:solidFill>
              <a:ea typeface="新宋体" panose="02010609030101010101" charset="-122"/>
            </a:endParaRPr>
          </a:p>
          <a:p>
            <a:pPr eaLnBrk="1" hangingPunct="1">
              <a:buClr>
                <a:schemeClr val="accent1"/>
              </a:buClr>
            </a:pPr>
            <a:r>
              <a:rPr lang="zh-CN" altLang="en-US">
                <a:solidFill>
                  <a:srgbClr val="000000"/>
                </a:solidFill>
                <a:ea typeface="新宋体" panose="02010609030101010101" charset="-122"/>
              </a:rPr>
              <a:t>关系主义文化（送礼）</a:t>
            </a:r>
            <a:endParaRPr lang="zh-CN" altLang="en-US">
              <a:solidFill>
                <a:srgbClr val="000000"/>
              </a:solidFill>
              <a:ea typeface="新宋体" panose="02010609030101010101" charset="-122"/>
            </a:endParaRPr>
          </a:p>
          <a:p>
            <a:pPr eaLnBrk="1" hangingPunct="1">
              <a:buClr>
                <a:schemeClr val="accent1"/>
              </a:buClr>
            </a:pPr>
            <a:r>
              <a:rPr lang="zh-CN" altLang="en-US">
                <a:solidFill>
                  <a:srgbClr val="000000"/>
                </a:solidFill>
                <a:ea typeface="新宋体" panose="02010609030101010101" charset="-122"/>
              </a:rPr>
              <a:t>面子文化（婚庆习俗）</a:t>
            </a:r>
            <a:endParaRPr lang="zh-CN" altLang="en-US">
              <a:solidFill>
                <a:srgbClr val="000000"/>
              </a:solidFill>
              <a:ea typeface="新宋体" panose="02010609030101010101" charset="-122"/>
            </a:endParaRPr>
          </a:p>
          <a:p>
            <a:pPr eaLnBrk="1" hangingPunct="1">
              <a:buClr>
                <a:schemeClr val="accent1"/>
              </a:buClr>
            </a:pPr>
            <a:r>
              <a:rPr lang="zh-CN" altLang="en-US">
                <a:solidFill>
                  <a:srgbClr val="000000"/>
                </a:solidFill>
                <a:ea typeface="新宋体" panose="02010609030101010101" charset="-122"/>
              </a:rPr>
              <a:t>尊老文化</a:t>
            </a:r>
            <a:endParaRPr lang="zh-CN" altLang="en-US">
              <a:solidFill>
                <a:srgbClr val="000000"/>
              </a:solidFill>
              <a:ea typeface="新宋体" panose="02010609030101010101"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p:nvPr>
            <p:ph type="dt" sz="half" idx="10"/>
          </p:nvPr>
        </p:nvSpPr>
        <p:spPr/>
        <p:txBody>
          <a:bodyPr/>
          <a:p>
            <a:pPr lvl="0" defTabSz="914400" rtl="0" eaLnBrk="1" latinLnBrk="0" hangingPunct="1">
              <a:lnSpc>
                <a:spcPct val="100000"/>
              </a:lnSpc>
              <a:spcBef>
                <a:spcPct val="50000"/>
              </a:spcBef>
              <a:spcAft>
                <a:spcPct val="0"/>
              </a:spcAft>
              <a:buClrTx/>
              <a:buSzPct val="100000"/>
            </a:pPr>
            <a:fld id="{BB962C8B-B14F-4D97-AF65-F5344CB8AC3E}" type="datetime1">
              <a:rPr lang="zh-CN" altLang="en-US"/>
            </a:fld>
            <a:endParaRPr lang="zh-CN" altLang="en-US"/>
          </a:p>
        </p:txBody>
      </p:sp>
      <p:sp>
        <p:nvSpPr>
          <p:cNvPr id="3" name="页脚占位符 2"/>
          <p:cNvSpPr/>
          <p:nvPr>
            <p:ph type="ftr" sz="quarter" idx="11"/>
          </p:nvPr>
        </p:nvSpPr>
        <p:spPr/>
        <p:txBody>
          <a:bodyPr/>
          <a:p>
            <a:pPr lvl="0" defTabSz="914400" rtl="0" eaLnBrk="1" latinLnBrk="0" hangingPunct="1">
              <a:lnSpc>
                <a:spcPct val="100000"/>
              </a:lnSpc>
              <a:spcBef>
                <a:spcPct val="50000"/>
              </a:spcBef>
              <a:spcAft>
                <a:spcPct val="0"/>
              </a:spcAft>
              <a:buClrTx/>
              <a:buSzPct val="100000"/>
            </a:pPr>
            <a:r>
              <a:rPr lang="en-US" altLang="zh-CN"/>
              <a:t>A</a:t>
            </a:r>
            <a:endParaRPr lang="en-US" altLang="zh-CN" sz="1400" u="none">
              <a:solidFill>
                <a:schemeClr val="bg2"/>
              </a:solidFill>
              <a:latin typeface="Arial Narrow" pitchFamily="34" charset="0"/>
              <a:ea typeface="宋体" panose="02010600030101010101" pitchFamily="2" charset="-122"/>
            </a:endParaRPr>
          </a:p>
        </p:txBody>
      </p:sp>
      <p:sp>
        <p:nvSpPr>
          <p:cNvPr id="4" name="灯片编号占位符 3"/>
          <p:cNvSpPr/>
          <p:nvPr>
            <p:ph type="sldNum" sz="quarter" idx="12"/>
          </p:nvPr>
        </p:nvSpPr>
        <p:spPr/>
        <p:txBody>
          <a:bodyPr/>
          <a:p>
            <a:pPr lvl="0" defTabSz="914400" rtl="0" eaLnBrk="1" latinLnBrk="0" hangingPunct="1">
              <a:lnSpc>
                <a:spcPct val="100000"/>
              </a:lnSpc>
              <a:spcBef>
                <a:spcPct val="50000"/>
              </a:spcBef>
              <a:spcAft>
                <a:spcPct val="0"/>
              </a:spcAft>
              <a:buClrTx/>
              <a:buSzPct val="100000"/>
            </a:pPr>
            <a:fld id="{9A0DB2DC-4C9A-4742-B13C-FB6460FD3503}" type="slidenum">
              <a:rPr lang="zh-CN" altLang="en-US"/>
            </a:fld>
            <a:endParaRPr lang="zh-CN" altLang="en-US" sz="1400" u="none">
              <a:solidFill>
                <a:schemeClr val="bg2"/>
              </a:solidFill>
              <a:latin typeface="Arial Narrow" pitchFamily="34" charset="0"/>
              <a:ea typeface="宋体" panose="02010600030101010101" pitchFamily="2" charset="-122"/>
            </a:endParaRPr>
          </a:p>
        </p:txBody>
      </p:sp>
      <p:sp>
        <p:nvSpPr>
          <p:cNvPr id="2353" name="Rectangle 2"/>
          <p:cNvSpPr/>
          <p:nvPr>
            <p:ph type="title" idx="4294967295"/>
          </p:nvPr>
        </p:nvSpPr>
        <p:spPr/>
        <p:txBody>
          <a:bodyPr wrap="square" lIns="91440" tIns="45720" rIns="91440" bIns="45720" anchor="b"/>
          <a:p>
            <a:pPr eaLnBrk="1" hangingPunct="1"/>
            <a:r>
              <a:rPr lang="en-US" altLang="zh-CN">
                <a:solidFill>
                  <a:srgbClr val="000000"/>
                </a:solidFill>
                <a:latin typeface="宋体" panose="02010600030101010101" pitchFamily="2" charset="-122"/>
                <a:ea typeface="新宋体" panose="02010609030101010101" charset="-122"/>
              </a:rPr>
              <a:t>2</a:t>
            </a:r>
            <a:r>
              <a:rPr lang="zh-CN" altLang="en-US">
                <a:solidFill>
                  <a:srgbClr val="000000"/>
                </a:solidFill>
                <a:latin typeface="宋体" panose="02010600030101010101" pitchFamily="2" charset="-122"/>
                <a:ea typeface="新宋体" panose="02010609030101010101" charset="-122"/>
              </a:rPr>
              <a:t>、 社会因素</a:t>
            </a:r>
            <a:endParaRPr lang="zh-CN" altLang="en-US">
              <a:solidFill>
                <a:srgbClr val="000000"/>
              </a:solidFill>
              <a:latin typeface="宋体" panose="02010600030101010101" pitchFamily="2" charset="-122"/>
              <a:ea typeface="新宋体" panose="02010609030101010101" charset="-122"/>
            </a:endParaRPr>
          </a:p>
        </p:txBody>
      </p:sp>
      <p:sp>
        <p:nvSpPr>
          <p:cNvPr id="2354" name="AutoShape 3"/>
          <p:cNvSpPr/>
          <p:nvPr/>
        </p:nvSpPr>
        <p:spPr>
          <a:xfrm>
            <a:off x="2489200" y="1828800"/>
            <a:ext cx="4229100" cy="3162300"/>
          </a:xfrm>
          <a:prstGeom prst="diamond">
            <a:avLst/>
          </a:prstGeom>
          <a:solidFill>
            <a:srgbClr val="009900"/>
          </a:solidFill>
          <a:ln w="9525">
            <a:noFill/>
          </a:ln>
          <a:effectLst>
            <a:outerShdw sy="50000" rotWithShape="0">
              <a:srgbClr val="808080"/>
            </a:outerShdw>
          </a:effectLst>
        </p:spPr>
        <p:txBody>
          <a:bodyPr wrap="none" anchor="ctr"/>
          <a:p>
            <a:pPr algn="ctr" eaLnBrk="0" hangingPunct="0"/>
            <a:r>
              <a:rPr lang="zh-CN" altLang="en-US" sz="3600" b="1">
                <a:latin typeface="Arial Black" panose="020B0A04020102020204" pitchFamily="34" charset="0"/>
                <a:ea typeface="新宋体" panose="02010609030101010101" charset="-122"/>
              </a:rPr>
              <a:t>相关群体</a:t>
            </a:r>
            <a:endParaRPr lang="zh-CN" altLang="en-US" sz="3600" b="1">
              <a:latin typeface="Arial Black" panose="020B0A04020102020204" pitchFamily="34" charset="0"/>
              <a:ea typeface="新宋体" panose="02010609030101010101" charset="-122"/>
            </a:endParaRPr>
          </a:p>
        </p:txBody>
      </p:sp>
      <p:sp>
        <p:nvSpPr>
          <p:cNvPr id="2355" name="AutoShape 4"/>
          <p:cNvSpPr/>
          <p:nvPr/>
        </p:nvSpPr>
        <p:spPr>
          <a:xfrm>
            <a:off x="4572000" y="3352800"/>
            <a:ext cx="4229100" cy="3162300"/>
          </a:xfrm>
          <a:prstGeom prst="diamond">
            <a:avLst/>
          </a:prstGeom>
          <a:solidFill>
            <a:srgbClr val="CC00CC"/>
          </a:solidFill>
          <a:ln w="9525">
            <a:noFill/>
          </a:ln>
          <a:effectLst>
            <a:outerShdw sy="50000" rotWithShape="0">
              <a:srgbClr val="808080"/>
            </a:outerShdw>
          </a:effectLst>
        </p:spPr>
        <p:txBody>
          <a:bodyPr wrap="none" anchor="ctr"/>
          <a:p>
            <a:pPr algn="ctr" eaLnBrk="0" hangingPunct="0"/>
            <a:r>
              <a:rPr lang="zh-CN" altLang="en-US" sz="3200">
                <a:latin typeface="Arial Black" panose="020B0A04020102020204" pitchFamily="34" charset="0"/>
                <a:ea typeface="新宋体" panose="02010609030101010101" charset="-122"/>
              </a:rPr>
              <a:t>角色与地位</a:t>
            </a:r>
            <a:endParaRPr lang="zh-CN" altLang="en-US" sz="3200">
              <a:latin typeface="Arial Black" panose="020B0A04020102020204" pitchFamily="34" charset="0"/>
              <a:ea typeface="新宋体" panose="02010609030101010101" charset="-122"/>
            </a:endParaRPr>
          </a:p>
        </p:txBody>
      </p:sp>
      <p:sp>
        <p:nvSpPr>
          <p:cNvPr id="2356" name="AutoShape 5"/>
          <p:cNvSpPr/>
          <p:nvPr/>
        </p:nvSpPr>
        <p:spPr>
          <a:xfrm>
            <a:off x="381000" y="3403600"/>
            <a:ext cx="4229100" cy="3162300"/>
          </a:xfrm>
          <a:prstGeom prst="diamond">
            <a:avLst/>
          </a:prstGeom>
          <a:solidFill>
            <a:srgbClr val="FF6600"/>
          </a:solidFill>
          <a:ln w="9525">
            <a:noFill/>
          </a:ln>
          <a:effectLst>
            <a:outerShdw sy="50000" rotWithShape="0">
              <a:srgbClr val="808080"/>
            </a:outerShdw>
          </a:effectLst>
        </p:spPr>
        <p:txBody>
          <a:bodyPr wrap="none" anchor="ctr"/>
          <a:p>
            <a:pPr algn="ctr" eaLnBrk="0" hangingPunct="0"/>
            <a:r>
              <a:rPr lang="zh-CN" altLang="en-US" sz="3600" b="1">
                <a:latin typeface="Arial Black" panose="020B0A04020102020204" pitchFamily="34" charset="0"/>
                <a:ea typeface="新宋体" panose="02010609030101010101" charset="-122"/>
              </a:rPr>
              <a:t>家庭</a:t>
            </a:r>
            <a:endParaRPr lang="zh-CN" altLang="en-US" sz="3600" b="1">
              <a:latin typeface="Arial Black" panose="020B0A04020102020204" pitchFamily="34" charset="0"/>
              <a:ea typeface="新宋体" panose="02010609030101010101" charset="-122"/>
            </a:endParaRPr>
          </a:p>
        </p:txBody>
      </p:sp>
      <p:sp>
        <p:nvSpPr>
          <p:cNvPr id="2357" name="Rectangle 6"/>
          <p:cNvSpPr/>
          <p:nvPr/>
        </p:nvSpPr>
        <p:spPr>
          <a:xfrm>
            <a:off x="2700338" y="5589588"/>
            <a:ext cx="3962400" cy="838200"/>
          </a:xfrm>
          <a:prstGeom prst="rect">
            <a:avLst/>
          </a:prstGeom>
          <a:solidFill>
            <a:srgbClr val="FFFFCC"/>
          </a:solidFill>
          <a:ln w="12700" cap="flat" cmpd="sng">
            <a:solidFill>
              <a:srgbClr val="000000"/>
            </a:solidFill>
            <a:prstDash val="solid"/>
            <a:miter/>
            <a:headEnd type="none" w="med" len="med"/>
            <a:tailEnd type="none" w="med" len="med"/>
          </a:ln>
          <a:effectLst>
            <a:outerShdw dist="107763" dir="2699999" algn="ctr" rotWithShape="0">
              <a:schemeClr val="bg2"/>
            </a:outerShdw>
          </a:effectLst>
        </p:spPr>
        <p:txBody>
          <a:bodyPr lIns="82550" tIns="41275" rIns="82550" bIns="41275" anchor="ctr"/>
          <a:p>
            <a:pPr algn="ctr" eaLnBrk="0" hangingPunct="0">
              <a:lnSpc>
                <a:spcPct val="90000"/>
              </a:lnSpc>
              <a:spcBef>
                <a:spcPct val="20000"/>
              </a:spcBef>
            </a:pPr>
            <a:r>
              <a:rPr lang="zh-CN" altLang="en-US" sz="2800" b="1">
                <a:solidFill>
                  <a:srgbClr val="000000"/>
                </a:solidFill>
                <a:latin typeface="Arial" panose="020B0604020202020204" pitchFamily="34" charset="0"/>
                <a:ea typeface="新宋体" panose="02010609030101010101" charset="-122"/>
              </a:rPr>
              <a:t>社会对购买决策的影响</a:t>
            </a:r>
            <a:endParaRPr lang="zh-CN" altLang="en-US" sz="2800" b="1">
              <a:solidFill>
                <a:srgbClr val="000000"/>
              </a:solidFill>
              <a:latin typeface="Arial" panose="020B0604020202020204" pitchFamily="34" charset="0"/>
              <a:ea typeface="新宋体" panose="02010609030101010101" charset="-122"/>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childTnLst>
                                    <p:set>
                                      <p:cBhvr additive="base">
                                        <p:cTn id="6" dur="1" fill="hold">
                                          <p:stCondLst>
                                            <p:cond delay="0"/>
                                          </p:stCondLst>
                                        </p:cTn>
                                        <p:tgtEl>
                                          <p:spTgt spid="2354"/>
                                        </p:tgtEl>
                                        <p:attrNameLst>
                                          <p:attrName>style.visibility</p:attrName>
                                        </p:attrNameLst>
                                      </p:cBhvr>
                                      <p:to>
                                        <p:strVal val="visible"/>
                                      </p:to>
                                    </p:set>
                                    <p:anim calcmode="lin" valueType="num">
                                      <p:cBhvr additive="base">
                                        <p:cTn id="7" dur="500" fill="hold"/>
                                        <p:tgtEl>
                                          <p:spTgt spid="2354"/>
                                        </p:tgtEl>
                                        <p:attrNameLst>
                                          <p:attrName>ppt_w</p:attrName>
                                        </p:attrNameLst>
                                      </p:cBhvr>
                                      <p:tavLst>
                                        <p:tav tm="0">
                                          <p:val>
                                            <p:fltVal val="0.000000"/>
                                          </p:val>
                                        </p:tav>
                                        <p:tav tm="100000">
                                          <p:val>
                                            <p:strVal val="#ppt_w"/>
                                          </p:val>
                                        </p:tav>
                                      </p:tavLst>
                                    </p:anim>
                                    <p:anim calcmode="lin" valueType="num">
                                      <p:cBhvr additive="base">
                                        <p:cTn id="8" dur="500" fill="hold"/>
                                        <p:tgtEl>
                                          <p:spTgt spid="2354"/>
                                        </p:tgtEl>
                                        <p:attrNameLst>
                                          <p:attrName>ppt_h</p:attrName>
                                        </p:attrNameLst>
                                      </p:cBhvr>
                                      <p:tavLst>
                                        <p:tav tm="0">
                                          <p:val>
                                            <p:fltVal val="0.000000"/>
                                          </p:val>
                                        </p:tav>
                                        <p:tav tm="100000">
                                          <p:val>
                                            <p:strVal val="#ppt_h"/>
                                          </p:val>
                                        </p:tav>
                                      </p:tavLst>
                                    </p:anim>
                                    <p:anim calcmode="lin" valueType="num">
                                      <p:cBhvr additive="base">
                                        <p:cTn id="9" dur="500" fill="hold"/>
                                        <p:tgtEl>
                                          <p:spTgt spid="2354"/>
                                        </p:tgtEl>
                                        <p:attrNameLst>
                                          <p:attrName>ppt_x</p:attrName>
                                        </p:attrNameLst>
                                      </p:cBhvr>
                                      <p:tavLst>
                                        <p:tav tm="0">
                                          <p:val>
                                            <p:fltVal val="0.500000"/>
                                          </p:val>
                                        </p:tav>
                                        <p:tav tm="100000">
                                          <p:val>
                                            <p:strVal val="#ppt_x"/>
                                          </p:val>
                                        </p:tav>
                                      </p:tavLst>
                                    </p:anim>
                                    <p:anim calcmode="lin" valueType="num">
                                      <p:cBhvr additive="base">
                                        <p:cTn id="10" dur="500" fill="hold"/>
                                        <p:tgtEl>
                                          <p:spTgt spid="2354"/>
                                        </p:tgtEl>
                                        <p:attrNameLst>
                                          <p:attrName>ppt_y</p:attrName>
                                        </p:attrNameLst>
                                      </p:cBhvr>
                                      <p:tavLst>
                                        <p:tav tm="0">
                                          <p:val>
                                            <p:fltVal val="0.500000"/>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2" nodeType="clickEffect">
                                  <p:childTnLst>
                                    <p:set>
                                      <p:cBhvr additive="base">
                                        <p:cTn id="14" dur="1" fill="hold">
                                          <p:stCondLst>
                                            <p:cond delay="0"/>
                                          </p:stCondLst>
                                        </p:cTn>
                                        <p:tgtEl>
                                          <p:spTgt spid="2356"/>
                                        </p:tgtEl>
                                        <p:attrNameLst>
                                          <p:attrName>style.visibility</p:attrName>
                                        </p:attrNameLst>
                                      </p:cBhvr>
                                      <p:to>
                                        <p:strVal val="visible"/>
                                      </p:to>
                                    </p:set>
                                    <p:anim calcmode="lin" valueType="num">
                                      <p:cBhvr additive="base">
                                        <p:cTn id="15" dur="500" fill="hold"/>
                                        <p:tgtEl>
                                          <p:spTgt spid="2356"/>
                                        </p:tgtEl>
                                        <p:attrNameLst>
                                          <p:attrName>ppt_w</p:attrName>
                                        </p:attrNameLst>
                                      </p:cBhvr>
                                      <p:tavLst>
                                        <p:tav tm="0">
                                          <p:val>
                                            <p:fltVal val="0.000000"/>
                                          </p:val>
                                        </p:tav>
                                        <p:tav tm="100000">
                                          <p:val>
                                            <p:strVal val="#ppt_w"/>
                                          </p:val>
                                        </p:tav>
                                      </p:tavLst>
                                    </p:anim>
                                    <p:anim calcmode="lin" valueType="num">
                                      <p:cBhvr additive="base">
                                        <p:cTn id="16" dur="500" fill="hold"/>
                                        <p:tgtEl>
                                          <p:spTgt spid="2356"/>
                                        </p:tgtEl>
                                        <p:attrNameLst>
                                          <p:attrName>ppt_h</p:attrName>
                                        </p:attrNameLst>
                                      </p:cBhvr>
                                      <p:tavLst>
                                        <p:tav tm="0">
                                          <p:val>
                                            <p:fltVal val="0.000000"/>
                                          </p:val>
                                        </p:tav>
                                        <p:tav tm="100000">
                                          <p:val>
                                            <p:strVal val="#ppt_h"/>
                                          </p:val>
                                        </p:tav>
                                      </p:tavLst>
                                    </p:anim>
                                    <p:anim calcmode="lin" valueType="num">
                                      <p:cBhvr additive="base">
                                        <p:cTn id="17" dur="500" fill="hold"/>
                                        <p:tgtEl>
                                          <p:spTgt spid="2356"/>
                                        </p:tgtEl>
                                        <p:attrNameLst>
                                          <p:attrName>ppt_x</p:attrName>
                                        </p:attrNameLst>
                                      </p:cBhvr>
                                      <p:tavLst>
                                        <p:tav tm="0">
                                          <p:val>
                                            <p:fltVal val="0.500000"/>
                                          </p:val>
                                        </p:tav>
                                        <p:tav tm="100000">
                                          <p:val>
                                            <p:strVal val="#ppt_x"/>
                                          </p:val>
                                        </p:tav>
                                      </p:tavLst>
                                    </p:anim>
                                    <p:anim calcmode="lin" valueType="num">
                                      <p:cBhvr additive="base">
                                        <p:cTn id="18" dur="500" fill="hold"/>
                                        <p:tgtEl>
                                          <p:spTgt spid="2356"/>
                                        </p:tgtEl>
                                        <p:attrNameLst>
                                          <p:attrName>ppt_y</p:attrName>
                                        </p:attrNameLst>
                                      </p:cBhvr>
                                      <p:tavLst>
                                        <p:tav tm="0">
                                          <p:val>
                                            <p:fltVal val="0.500000"/>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528" fill="hold" grpId="1" nodeType="clickEffect">
                                  <p:childTnLst>
                                    <p:set>
                                      <p:cBhvr additive="base">
                                        <p:cTn id="22" dur="1" fill="hold">
                                          <p:stCondLst>
                                            <p:cond delay="0"/>
                                          </p:stCondLst>
                                        </p:cTn>
                                        <p:tgtEl>
                                          <p:spTgt spid="2355"/>
                                        </p:tgtEl>
                                        <p:attrNameLst>
                                          <p:attrName>style.visibility</p:attrName>
                                        </p:attrNameLst>
                                      </p:cBhvr>
                                      <p:to>
                                        <p:strVal val="visible"/>
                                      </p:to>
                                    </p:set>
                                    <p:anim calcmode="lin" valueType="num">
                                      <p:cBhvr additive="base">
                                        <p:cTn id="23" dur="500" fill="hold"/>
                                        <p:tgtEl>
                                          <p:spTgt spid="2355"/>
                                        </p:tgtEl>
                                        <p:attrNameLst>
                                          <p:attrName>ppt_w</p:attrName>
                                        </p:attrNameLst>
                                      </p:cBhvr>
                                      <p:tavLst>
                                        <p:tav tm="0">
                                          <p:val>
                                            <p:fltVal val="0.000000"/>
                                          </p:val>
                                        </p:tav>
                                        <p:tav tm="100000">
                                          <p:val>
                                            <p:strVal val="#ppt_w"/>
                                          </p:val>
                                        </p:tav>
                                      </p:tavLst>
                                    </p:anim>
                                    <p:anim calcmode="lin" valueType="num">
                                      <p:cBhvr additive="base">
                                        <p:cTn id="24" dur="500" fill="hold"/>
                                        <p:tgtEl>
                                          <p:spTgt spid="2355"/>
                                        </p:tgtEl>
                                        <p:attrNameLst>
                                          <p:attrName>ppt_h</p:attrName>
                                        </p:attrNameLst>
                                      </p:cBhvr>
                                      <p:tavLst>
                                        <p:tav tm="0">
                                          <p:val>
                                            <p:fltVal val="0.000000"/>
                                          </p:val>
                                        </p:tav>
                                        <p:tav tm="100000">
                                          <p:val>
                                            <p:strVal val="#ppt_h"/>
                                          </p:val>
                                        </p:tav>
                                      </p:tavLst>
                                    </p:anim>
                                    <p:anim calcmode="lin" valueType="num">
                                      <p:cBhvr additive="base">
                                        <p:cTn id="25" dur="500" fill="hold"/>
                                        <p:tgtEl>
                                          <p:spTgt spid="2355"/>
                                        </p:tgtEl>
                                        <p:attrNameLst>
                                          <p:attrName>ppt_x</p:attrName>
                                        </p:attrNameLst>
                                      </p:cBhvr>
                                      <p:tavLst>
                                        <p:tav tm="0">
                                          <p:val>
                                            <p:fltVal val="0.500000"/>
                                          </p:val>
                                        </p:tav>
                                        <p:tav tm="100000">
                                          <p:val>
                                            <p:strVal val="#ppt_x"/>
                                          </p:val>
                                        </p:tav>
                                      </p:tavLst>
                                    </p:anim>
                                    <p:anim calcmode="lin" valueType="num">
                                      <p:cBhvr additive="base">
                                        <p:cTn id="26" dur="500" fill="hold"/>
                                        <p:tgtEl>
                                          <p:spTgt spid="2355"/>
                                        </p:tgtEl>
                                        <p:attrNameLst>
                                          <p:attrName>ppt_y</p:attrName>
                                        </p:attrNameLst>
                                      </p:cBhvr>
                                      <p:tavLst>
                                        <p:tav tm="0">
                                          <p:val>
                                            <p:fltVal val="0.500000"/>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3" nodeType="clickEffect">
                                  <p:childTnLst>
                                    <p:set>
                                      <p:cBhvr additive="base">
                                        <p:cTn id="30" dur="1" fill="hold">
                                          <p:stCondLst>
                                            <p:cond delay="0"/>
                                          </p:stCondLst>
                                        </p:cTn>
                                        <p:tgtEl>
                                          <p:spTgt spid="2357"/>
                                        </p:tgtEl>
                                        <p:attrNameLst>
                                          <p:attrName>style.visibility</p:attrName>
                                        </p:attrNameLst>
                                      </p:cBhvr>
                                      <p:to>
                                        <p:strVal val="visible"/>
                                      </p:to>
                                    </p:set>
                                    <p:anim calcmode="lin" valueType="num">
                                      <p:cBhvr additive="base">
                                        <p:cTn id="31" dur="500" fill="hold"/>
                                        <p:tgtEl>
                                          <p:spTgt spid="2357"/>
                                        </p:tgtEl>
                                        <p:attrNameLst>
                                          <p:attrName>ppt_x</p:attrName>
                                        </p:attrNameLst>
                                      </p:cBhvr>
                                      <p:tavLst>
                                        <p:tav tm="0">
                                          <p:val>
                                            <p:strVal val="0-#ppt_w/2"/>
                                          </p:val>
                                        </p:tav>
                                        <p:tav tm="100000">
                                          <p:val>
                                            <p:strVal val="#ppt_x"/>
                                          </p:val>
                                        </p:tav>
                                      </p:tavLst>
                                    </p:anim>
                                    <p:anim calcmode="lin" valueType="num">
                                      <p:cBhvr additive="base">
                                        <p:cTn id="32" dur="500" fill="hold"/>
                                        <p:tgtEl>
                                          <p:spTgt spid="23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4" grpId="0" animBg="1"/>
      <p:bldP spid="2355" grpId="1" animBg="1"/>
      <p:bldP spid="2356" grpId="2" animBg="1"/>
      <p:bldP spid="2357" grpId="3"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360" name="Text Box 2"/>
          <p:cNvSpPr/>
          <p:nvPr/>
        </p:nvSpPr>
        <p:spPr>
          <a:xfrm>
            <a:off x="539750" y="476250"/>
            <a:ext cx="3675063" cy="641350"/>
          </a:xfrm>
          <a:prstGeom prst="rect">
            <a:avLst/>
          </a:prstGeom>
          <a:noFill/>
          <a:ln w="9525">
            <a:noFill/>
          </a:ln>
        </p:spPr>
        <p:txBody>
          <a:bodyPr>
            <a:spAutoFit/>
          </a:bodyPr>
          <a:p>
            <a:pPr eaLnBrk="0" hangingPunct="0">
              <a:spcBef>
                <a:spcPct val="50000"/>
              </a:spcBef>
            </a:pPr>
            <a:r>
              <a:rPr lang="zh-CN" altLang="en-US" sz="3600" b="1">
                <a:ea typeface="新宋体" panose="02010609030101010101" charset="-122"/>
              </a:rPr>
              <a:t>社会阶层</a:t>
            </a:r>
            <a:endParaRPr lang="zh-CN" altLang="en-US" sz="3600" b="1">
              <a:ea typeface="新宋体" panose="02010609030101010101" charset="-122"/>
            </a:endParaRPr>
          </a:p>
        </p:txBody>
      </p:sp>
      <p:sp>
        <p:nvSpPr>
          <p:cNvPr id="2361" name="Rectangle 3"/>
          <p:cNvSpPr/>
          <p:nvPr/>
        </p:nvSpPr>
        <p:spPr>
          <a:xfrm>
            <a:off x="539750" y="2420938"/>
            <a:ext cx="8288338" cy="1885950"/>
          </a:xfrm>
          <a:prstGeom prst="rect">
            <a:avLst/>
          </a:prstGeom>
          <a:noFill/>
          <a:ln w="9525">
            <a:noFill/>
          </a:ln>
        </p:spPr>
        <p:txBody>
          <a:bodyPr>
            <a:spAutoFit/>
          </a:bodyPr>
          <a:p>
            <a:pPr eaLnBrk="0" hangingPunct="0">
              <a:lnSpc>
                <a:spcPct val="140000"/>
              </a:lnSpc>
            </a:pPr>
            <a:r>
              <a:rPr lang="zh-CN" altLang="en-US" sz="2800" b="1">
                <a:ea typeface="新宋体" panose="02010609030101010101" charset="-122"/>
              </a:rPr>
              <a:t>——</a:t>
            </a:r>
            <a:r>
              <a:rPr lang="zh-CN" altLang="en-US" sz="2800" b="1">
                <a:latin typeface="Arial" panose="020B0604020202020204" pitchFamily="34" charset="0"/>
                <a:ea typeface="新宋体" panose="02010609030101010101" charset="-122"/>
              </a:rPr>
              <a:t>在一个社会中具有相对的同质性和持久性的群体，它们是按等级排列的，每一阶层成员具有类似的价值观、兴趣爱好和行为方式</a:t>
            </a:r>
            <a:endParaRPr lang="zh-CN" altLang="en-US" sz="2800" b="1">
              <a:latin typeface="Arial" panose="020B0604020202020204" pitchFamily="34" charset="0"/>
              <a:ea typeface="新宋体" panose="0201060903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childTnLst>
                                    <p:set>
                                      <p:cBhvr additive="base">
                                        <p:cTn id="6" dur="1" fill="hold">
                                          <p:stCondLst>
                                            <p:cond delay="0"/>
                                          </p:stCondLst>
                                        </p:cTn>
                                        <p:tgtEl>
                                          <p:spTgt spid="2360"/>
                                        </p:tgtEl>
                                        <p:attrNameLst>
                                          <p:attrName>style.visibility</p:attrName>
                                        </p:attrNameLst>
                                      </p:cBhvr>
                                      <p:to>
                                        <p:strVal val="visible"/>
                                      </p:to>
                                    </p:set>
                                    <p:anim calcmode="lin" valueType="num">
                                      <p:cBhvr additive="base">
                                        <p:cTn id="7" dur="500" fill="hold"/>
                                        <p:tgtEl>
                                          <p:spTgt spid="2360"/>
                                        </p:tgtEl>
                                        <p:attrNameLst>
                                          <p:attrName>ppt_x</p:attrName>
                                        </p:attrNameLst>
                                      </p:cBhvr>
                                      <p:tavLst>
                                        <p:tav tm="0">
                                          <p:val>
                                            <p:strVal val="0-#ppt_w/2"/>
                                          </p:val>
                                        </p:tav>
                                        <p:tav tm="100000">
                                          <p:val>
                                            <p:strVal val="#ppt_x"/>
                                          </p:val>
                                        </p:tav>
                                      </p:tavLst>
                                    </p:anim>
                                    <p:anim calcmode="lin" valueType="num">
                                      <p:cBhvr additive="base">
                                        <p:cTn id="8" dur="500" fill="hold"/>
                                        <p:tgtEl>
                                          <p:spTgt spid="236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childTnLst>
                                    <p:set>
                                      <p:cBhvr additive="base">
                                        <p:cTn id="12" dur="1" fill="hold">
                                          <p:stCondLst>
                                            <p:cond delay="0"/>
                                          </p:stCondLst>
                                        </p:cTn>
                                        <p:tgtEl>
                                          <p:spTgt spid="2361"/>
                                        </p:tgtEl>
                                        <p:attrNameLst>
                                          <p:attrName>style.visibility</p:attrName>
                                        </p:attrNameLst>
                                      </p:cBhvr>
                                      <p:to>
                                        <p:strVal val="visible"/>
                                      </p:to>
                                    </p:set>
                                    <p:anim calcmode="lin" valueType="num">
                                      <p:cBhvr additive="base">
                                        <p:cTn id="13" dur="500" fill="hold"/>
                                        <p:tgtEl>
                                          <p:spTgt spid="2361"/>
                                        </p:tgtEl>
                                        <p:attrNameLst>
                                          <p:attrName>ppt_x</p:attrName>
                                        </p:attrNameLst>
                                      </p:cBhvr>
                                      <p:tavLst>
                                        <p:tav tm="0">
                                          <p:val>
                                            <p:strVal val="0-#ppt_w/2"/>
                                          </p:val>
                                        </p:tav>
                                        <p:tav tm="100000">
                                          <p:val>
                                            <p:strVal val="#ppt_x"/>
                                          </p:val>
                                        </p:tav>
                                      </p:tavLst>
                                    </p:anim>
                                    <p:anim calcmode="lin" valueType="num">
                                      <p:cBhvr additive="base">
                                        <p:cTn id="14" dur="500" fill="hold"/>
                                        <p:tgtEl>
                                          <p:spTgt spid="23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0" grpId="0" animBg="1"/>
      <p:bldP spid="2361"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graphicFrame>
        <p:nvGraphicFramePr>
          <p:cNvPr id="2364" name="Object 4"/>
          <p:cNvGraphicFramePr>
            <a:graphicFrameLocks noGrp="1"/>
          </p:cNvGraphicFramePr>
          <p:nvPr/>
        </p:nvGraphicFramePr>
        <p:xfrm>
          <a:off x="0" y="0"/>
          <a:ext cx="887413" cy="990600"/>
        </p:xfrm>
        <a:graphic>
          <a:graphicData uri="http://schemas.openxmlformats.org/presentationml/2006/ole">
            <mc:AlternateContent xmlns:mc="http://schemas.openxmlformats.org/markup-compatibility/2006">
              <mc:Choice xmlns:v="urn:schemas-microsoft-com:vml" Requires="v">
                <p:oleObj spid="_x0000_s3078" name="" r:id="rId1" imgW="693420" imgH="378460" progId="">
                  <p:embed/>
                </p:oleObj>
              </mc:Choice>
              <mc:Fallback>
                <p:oleObj name="" r:id="rId1" imgW="693420" imgH="378460" progId="">
                  <p:embed/>
                  <p:pic>
                    <p:nvPicPr>
                      <p:cNvPr id="0" name="图片 3077"/>
                      <p:cNvPicPr/>
                      <p:nvPr/>
                    </p:nvPicPr>
                    <p:blipFill>
                      <a:blip r:embed="rId2"/>
                      <a:stretch>
                        <a:fillRect/>
                      </a:stretch>
                    </p:blipFill>
                    <p:spPr>
                      <a:xfrm>
                        <a:off x="0" y="0"/>
                        <a:ext cx="887413" cy="990600"/>
                      </a:xfrm>
                      <a:prstGeom prst="rect">
                        <a:avLst/>
                      </a:prstGeom>
                      <a:noFill/>
                      <a:ln w="38100">
                        <a:noFill/>
                        <a:miter/>
                      </a:ln>
                    </p:spPr>
                  </p:pic>
                </p:oleObj>
              </mc:Fallback>
            </mc:AlternateContent>
          </a:graphicData>
        </a:graphic>
      </p:graphicFrame>
      <p:sp>
        <p:nvSpPr>
          <p:cNvPr id="2365" name="Rectangle 2"/>
          <p:cNvSpPr/>
          <p:nvPr>
            <p:ph type="title" idx="4294967295"/>
          </p:nvPr>
        </p:nvSpPr>
        <p:spPr>
          <a:xfrm>
            <a:off x="684213" y="0"/>
            <a:ext cx="7772400" cy="1143000"/>
          </a:xfrm>
        </p:spPr>
        <p:txBody>
          <a:bodyPr wrap="square" lIns="92075" tIns="46038" rIns="92075" bIns="46038" anchor="b"/>
          <a:p>
            <a:pPr eaLnBrk="1" hangingPunct="1"/>
            <a:r>
              <a:rPr lang="zh-CN" altLang="en-US">
                <a:ea typeface="新宋体" panose="02010609030101010101" charset="-122"/>
              </a:rPr>
              <a:t>社会阶层</a:t>
            </a:r>
            <a:endParaRPr lang="zh-CN" altLang="en-US" sz="4800">
              <a:ea typeface="新宋体" panose="02010609030101010101" charset="-122"/>
            </a:endParaRPr>
          </a:p>
        </p:txBody>
      </p:sp>
      <p:grpSp>
        <p:nvGrpSpPr>
          <p:cNvPr id="2366" name="组合 2365"/>
          <p:cNvGrpSpPr/>
          <p:nvPr/>
        </p:nvGrpSpPr>
        <p:grpSpPr>
          <a:xfrm>
            <a:off x="684213" y="5229225"/>
            <a:ext cx="887412" cy="1371600"/>
            <a:chOff x="0" y="0"/>
            <a:chExt cx="559" cy="864"/>
          </a:xfrm>
        </p:grpSpPr>
        <p:sp>
          <p:nvSpPr>
            <p:cNvPr id="2367" name="Rectangle 5"/>
            <p:cNvSpPr/>
            <p:nvPr/>
          </p:nvSpPr>
          <p:spPr>
            <a:xfrm>
              <a:off x="48" y="672"/>
              <a:ext cx="480" cy="192"/>
            </a:xfrm>
            <a:prstGeom prst="rect">
              <a:avLst/>
            </a:prstGeom>
            <a:noFill/>
            <a:ln w="9525">
              <a:noFill/>
            </a:ln>
          </p:spPr>
          <p:txBody>
            <a:bodyPr wrap="none" lIns="90000" tIns="46800" rIns="90000" bIns="46800" anchor="ctr"/>
            <a:p>
              <a:pPr algn="ctr"/>
              <a:r>
                <a:rPr lang="zh-CN" altLang="en-US" sz="2000" b="1">
                  <a:ea typeface="新宋体" panose="02010609030101010101" charset="-122"/>
                </a:rPr>
                <a:t>下下层</a:t>
              </a:r>
              <a:endParaRPr lang="zh-CN" altLang="en-US" sz="2000" b="1">
                <a:ea typeface="新宋体" panose="02010609030101010101" charset="-122"/>
              </a:endParaRPr>
            </a:p>
          </p:txBody>
        </p:sp>
      </p:grpSp>
      <p:grpSp>
        <p:nvGrpSpPr>
          <p:cNvPr id="2368" name="组合 2367"/>
          <p:cNvGrpSpPr/>
          <p:nvPr/>
        </p:nvGrpSpPr>
        <p:grpSpPr>
          <a:xfrm>
            <a:off x="2051050" y="4724400"/>
            <a:ext cx="903288" cy="1371600"/>
            <a:chOff x="0" y="0"/>
            <a:chExt cx="569" cy="864"/>
          </a:xfrm>
        </p:grpSpPr>
        <p:graphicFrame>
          <p:nvGraphicFramePr>
            <p:cNvPr id="2369" name="Object 7"/>
            <p:cNvGraphicFramePr>
              <a:graphicFrameLocks noChangeAspect="1"/>
            </p:cNvGraphicFramePr>
            <p:nvPr/>
          </p:nvGraphicFramePr>
          <p:xfrm>
            <a:off x="0" y="0"/>
            <a:ext cx="569" cy="576"/>
          </p:xfrm>
          <a:graphic>
            <a:graphicData uri="http://schemas.openxmlformats.org/presentationml/2006/ole">
              <mc:AlternateContent xmlns:mc="http://schemas.openxmlformats.org/markup-compatibility/2006">
                <mc:Choice xmlns:v="urn:schemas-microsoft-com:vml" Requires="v">
                  <p:oleObj spid="_x0000_s3079" name="" r:id="rId3" imgW="713105" imgH="401320" progId="">
                    <p:embed/>
                  </p:oleObj>
                </mc:Choice>
                <mc:Fallback>
                  <p:oleObj name="" r:id="rId3" imgW="713105" imgH="401320" progId="">
                    <p:embed/>
                    <p:pic>
                      <p:nvPicPr>
                        <p:cNvPr id="0" name="图片 3078"/>
                        <p:cNvPicPr/>
                        <p:nvPr/>
                      </p:nvPicPr>
                      <p:blipFill>
                        <a:blip r:embed="rId4"/>
                        <a:stretch>
                          <a:fillRect/>
                        </a:stretch>
                      </p:blipFill>
                      <p:spPr>
                        <a:xfrm>
                          <a:off x="0" y="0"/>
                          <a:ext cx="569" cy="576"/>
                        </a:xfrm>
                        <a:prstGeom prst="rect">
                          <a:avLst/>
                        </a:prstGeom>
                        <a:noFill/>
                        <a:ln w="38100">
                          <a:noFill/>
                          <a:miter/>
                        </a:ln>
                      </p:spPr>
                    </p:pic>
                  </p:oleObj>
                </mc:Fallback>
              </mc:AlternateContent>
            </a:graphicData>
          </a:graphic>
        </p:graphicFrame>
        <p:sp>
          <p:nvSpPr>
            <p:cNvPr id="2370" name="Rectangle 8"/>
            <p:cNvSpPr/>
            <p:nvPr/>
          </p:nvSpPr>
          <p:spPr>
            <a:xfrm>
              <a:off x="0" y="672"/>
              <a:ext cx="480" cy="192"/>
            </a:xfrm>
            <a:prstGeom prst="rect">
              <a:avLst/>
            </a:prstGeom>
            <a:noFill/>
            <a:ln w="9525">
              <a:noFill/>
            </a:ln>
          </p:spPr>
          <p:txBody>
            <a:bodyPr wrap="none" lIns="90000" tIns="46800" rIns="90000" bIns="46800" anchor="ctr"/>
            <a:p>
              <a:pPr algn="ctr"/>
              <a:r>
                <a:rPr lang="zh-CN" altLang="en-US" sz="2000" b="1">
                  <a:ea typeface="新宋体" panose="02010609030101010101" charset="-122"/>
                </a:rPr>
                <a:t>下上层</a:t>
              </a:r>
              <a:endParaRPr lang="zh-CN" altLang="en-US" sz="2000" b="1">
                <a:ea typeface="新宋体" panose="02010609030101010101" charset="-122"/>
              </a:endParaRPr>
            </a:p>
          </p:txBody>
        </p:sp>
      </p:grpSp>
      <p:grpSp>
        <p:nvGrpSpPr>
          <p:cNvPr id="2371" name="组合 2370"/>
          <p:cNvGrpSpPr/>
          <p:nvPr/>
        </p:nvGrpSpPr>
        <p:grpSpPr>
          <a:xfrm>
            <a:off x="3276600" y="4221163"/>
            <a:ext cx="838200" cy="1219200"/>
            <a:chOff x="0" y="0"/>
            <a:chExt cx="528" cy="768"/>
          </a:xfrm>
        </p:grpSpPr>
        <p:graphicFrame>
          <p:nvGraphicFramePr>
            <p:cNvPr id="2372" name="Object 10"/>
            <p:cNvGraphicFramePr>
              <a:graphicFrameLocks noChangeAspect="1"/>
            </p:cNvGraphicFramePr>
            <p:nvPr/>
          </p:nvGraphicFramePr>
          <p:xfrm>
            <a:off x="0" y="0"/>
            <a:ext cx="509" cy="492"/>
          </p:xfrm>
          <a:graphic>
            <a:graphicData uri="http://schemas.openxmlformats.org/presentationml/2006/ole">
              <mc:AlternateContent xmlns:mc="http://schemas.openxmlformats.org/markup-compatibility/2006">
                <mc:Choice xmlns:v="urn:schemas-microsoft-com:vml" Requires="v">
                  <p:oleObj spid="_x0000_s3080" name="" r:id="rId5" imgW="1112520" imgH="629920" progId="">
                    <p:embed/>
                  </p:oleObj>
                </mc:Choice>
                <mc:Fallback>
                  <p:oleObj name="" r:id="rId5" imgW="1112520" imgH="629920" progId="">
                    <p:embed/>
                    <p:pic>
                      <p:nvPicPr>
                        <p:cNvPr id="0" name="图片 3079"/>
                        <p:cNvPicPr/>
                        <p:nvPr/>
                      </p:nvPicPr>
                      <p:blipFill>
                        <a:blip r:embed="rId6"/>
                        <a:stretch>
                          <a:fillRect/>
                        </a:stretch>
                      </p:blipFill>
                      <p:spPr>
                        <a:xfrm>
                          <a:off x="0" y="0"/>
                          <a:ext cx="509" cy="492"/>
                        </a:xfrm>
                        <a:prstGeom prst="rect">
                          <a:avLst/>
                        </a:prstGeom>
                        <a:noFill/>
                        <a:ln w="38100">
                          <a:noFill/>
                          <a:miter/>
                        </a:ln>
                      </p:spPr>
                    </p:pic>
                  </p:oleObj>
                </mc:Fallback>
              </mc:AlternateContent>
            </a:graphicData>
          </a:graphic>
        </p:graphicFrame>
        <p:sp>
          <p:nvSpPr>
            <p:cNvPr id="2373" name="Rectangle 11"/>
            <p:cNvSpPr/>
            <p:nvPr/>
          </p:nvSpPr>
          <p:spPr>
            <a:xfrm>
              <a:off x="48" y="576"/>
              <a:ext cx="480" cy="192"/>
            </a:xfrm>
            <a:prstGeom prst="rect">
              <a:avLst/>
            </a:prstGeom>
            <a:noFill/>
            <a:ln w="9525">
              <a:noFill/>
            </a:ln>
          </p:spPr>
          <p:txBody>
            <a:bodyPr wrap="none" lIns="90000" tIns="46800" rIns="90000" bIns="46800" anchor="ctr"/>
            <a:p>
              <a:pPr algn="ctr"/>
              <a:r>
                <a:rPr lang="zh-CN" altLang="en-US" sz="2000" b="1">
                  <a:ea typeface="新宋体" panose="02010609030101010101" charset="-122"/>
                </a:rPr>
                <a:t>中下层</a:t>
              </a:r>
              <a:endParaRPr lang="zh-CN" altLang="en-US" sz="2000" b="1">
                <a:ea typeface="新宋体" panose="02010609030101010101" charset="-122"/>
              </a:endParaRPr>
            </a:p>
          </p:txBody>
        </p:sp>
      </p:grpSp>
      <p:grpSp>
        <p:nvGrpSpPr>
          <p:cNvPr id="2374" name="组合 2373"/>
          <p:cNvGrpSpPr/>
          <p:nvPr/>
        </p:nvGrpSpPr>
        <p:grpSpPr>
          <a:xfrm>
            <a:off x="4572000" y="3357563"/>
            <a:ext cx="914400" cy="1295400"/>
            <a:chOff x="0" y="0"/>
            <a:chExt cx="576" cy="816"/>
          </a:xfrm>
        </p:grpSpPr>
        <p:graphicFrame>
          <p:nvGraphicFramePr>
            <p:cNvPr id="2375" name="Object 13"/>
            <p:cNvGraphicFramePr>
              <a:graphicFrameLocks noChangeAspect="1"/>
            </p:cNvGraphicFramePr>
            <p:nvPr/>
          </p:nvGraphicFramePr>
          <p:xfrm>
            <a:off x="0" y="0"/>
            <a:ext cx="506" cy="528"/>
          </p:xfrm>
          <a:graphic>
            <a:graphicData uri="http://schemas.openxmlformats.org/presentationml/2006/ole">
              <mc:AlternateContent xmlns:mc="http://schemas.openxmlformats.org/markup-compatibility/2006">
                <mc:Choice xmlns:v="urn:schemas-microsoft-com:vml" Requires="v">
                  <p:oleObj spid="_x0000_s3081" name="" r:id="rId7" imgW="4758690" imgH="2679700" progId="">
                    <p:embed/>
                  </p:oleObj>
                </mc:Choice>
                <mc:Fallback>
                  <p:oleObj name="" r:id="rId7" imgW="4758690" imgH="2679700" progId="">
                    <p:embed/>
                    <p:pic>
                      <p:nvPicPr>
                        <p:cNvPr id="0" name="图片 3080"/>
                        <p:cNvPicPr/>
                        <p:nvPr/>
                      </p:nvPicPr>
                      <p:blipFill>
                        <a:blip r:embed="rId8"/>
                        <a:stretch>
                          <a:fillRect/>
                        </a:stretch>
                      </p:blipFill>
                      <p:spPr>
                        <a:xfrm>
                          <a:off x="0" y="0"/>
                          <a:ext cx="506" cy="528"/>
                        </a:xfrm>
                        <a:prstGeom prst="rect">
                          <a:avLst/>
                        </a:prstGeom>
                        <a:noFill/>
                        <a:ln w="38100">
                          <a:noFill/>
                          <a:miter/>
                        </a:ln>
                      </p:spPr>
                    </p:pic>
                  </p:oleObj>
                </mc:Fallback>
              </mc:AlternateContent>
            </a:graphicData>
          </a:graphic>
        </p:graphicFrame>
        <p:sp>
          <p:nvSpPr>
            <p:cNvPr id="2376" name="Rectangle 14"/>
            <p:cNvSpPr/>
            <p:nvPr/>
          </p:nvSpPr>
          <p:spPr>
            <a:xfrm>
              <a:off x="96" y="624"/>
              <a:ext cx="480" cy="192"/>
            </a:xfrm>
            <a:prstGeom prst="rect">
              <a:avLst/>
            </a:prstGeom>
            <a:noFill/>
            <a:ln w="9525">
              <a:noFill/>
            </a:ln>
          </p:spPr>
          <p:txBody>
            <a:bodyPr wrap="none" lIns="90000" tIns="46800" rIns="90000" bIns="46800" anchor="ctr"/>
            <a:p>
              <a:pPr algn="ctr"/>
              <a:r>
                <a:rPr lang="zh-CN" altLang="en-US" sz="2000" b="1">
                  <a:ea typeface="新宋体" panose="02010609030101010101" charset="-122"/>
                </a:rPr>
                <a:t>中上层</a:t>
              </a:r>
              <a:endParaRPr lang="zh-CN" altLang="en-US" sz="2000" b="1">
                <a:ea typeface="新宋体" panose="02010609030101010101" charset="-122"/>
              </a:endParaRPr>
            </a:p>
          </p:txBody>
        </p:sp>
      </p:grpSp>
      <p:grpSp>
        <p:nvGrpSpPr>
          <p:cNvPr id="2377" name="组合 2376"/>
          <p:cNvGrpSpPr/>
          <p:nvPr/>
        </p:nvGrpSpPr>
        <p:grpSpPr>
          <a:xfrm>
            <a:off x="5795963" y="2636838"/>
            <a:ext cx="1008062" cy="1368425"/>
            <a:chOff x="0" y="0"/>
            <a:chExt cx="602" cy="864"/>
          </a:xfrm>
        </p:grpSpPr>
        <p:graphicFrame>
          <p:nvGraphicFramePr>
            <p:cNvPr id="2378" name="Object 16"/>
            <p:cNvGraphicFramePr>
              <a:graphicFrameLocks noChangeAspect="1"/>
            </p:cNvGraphicFramePr>
            <p:nvPr/>
          </p:nvGraphicFramePr>
          <p:xfrm>
            <a:off x="0" y="0"/>
            <a:ext cx="602" cy="568"/>
          </p:xfrm>
          <a:graphic>
            <a:graphicData uri="http://schemas.openxmlformats.org/presentationml/2006/ole">
              <mc:AlternateContent xmlns:mc="http://schemas.openxmlformats.org/markup-compatibility/2006">
                <mc:Choice xmlns:v="urn:schemas-microsoft-com:vml" Requires="v">
                  <p:oleObj spid="_x0000_s3082" name="" r:id="rId9" imgW="6019165" imgH="3436620" progId="">
                    <p:embed/>
                  </p:oleObj>
                </mc:Choice>
                <mc:Fallback>
                  <p:oleObj name="" r:id="rId9" imgW="6019165" imgH="3436620" progId="">
                    <p:embed/>
                    <p:pic>
                      <p:nvPicPr>
                        <p:cNvPr id="0" name="图片 3081"/>
                        <p:cNvPicPr/>
                        <p:nvPr/>
                      </p:nvPicPr>
                      <p:blipFill>
                        <a:blip r:embed="rId10"/>
                        <a:stretch>
                          <a:fillRect/>
                        </a:stretch>
                      </p:blipFill>
                      <p:spPr>
                        <a:xfrm>
                          <a:off x="0" y="0"/>
                          <a:ext cx="602" cy="568"/>
                        </a:xfrm>
                        <a:prstGeom prst="rect">
                          <a:avLst/>
                        </a:prstGeom>
                        <a:noFill/>
                        <a:ln w="38100">
                          <a:noFill/>
                          <a:miter/>
                        </a:ln>
                      </p:spPr>
                    </p:pic>
                  </p:oleObj>
                </mc:Fallback>
              </mc:AlternateContent>
            </a:graphicData>
          </a:graphic>
        </p:graphicFrame>
        <p:sp>
          <p:nvSpPr>
            <p:cNvPr id="2379" name="Rectangle 17"/>
            <p:cNvSpPr/>
            <p:nvPr/>
          </p:nvSpPr>
          <p:spPr>
            <a:xfrm>
              <a:off x="48" y="672"/>
              <a:ext cx="480" cy="192"/>
            </a:xfrm>
            <a:prstGeom prst="rect">
              <a:avLst/>
            </a:prstGeom>
            <a:noFill/>
            <a:ln w="9525">
              <a:noFill/>
            </a:ln>
          </p:spPr>
          <p:txBody>
            <a:bodyPr wrap="none" lIns="90000" tIns="46800" rIns="90000" bIns="46800" anchor="ctr"/>
            <a:p>
              <a:pPr algn="ctr"/>
              <a:r>
                <a:rPr lang="zh-CN" altLang="en-US" sz="2000" b="1">
                  <a:ea typeface="新宋体" panose="02010609030101010101" charset="-122"/>
                </a:rPr>
                <a:t>上下层</a:t>
              </a:r>
              <a:endParaRPr lang="zh-CN" altLang="en-US" sz="2000" b="1">
                <a:ea typeface="新宋体" panose="02010609030101010101" charset="-122"/>
              </a:endParaRPr>
            </a:p>
          </p:txBody>
        </p:sp>
      </p:grpSp>
      <p:grpSp>
        <p:nvGrpSpPr>
          <p:cNvPr id="2380" name="组合 2379"/>
          <p:cNvGrpSpPr/>
          <p:nvPr/>
        </p:nvGrpSpPr>
        <p:grpSpPr>
          <a:xfrm>
            <a:off x="7308850" y="1700213"/>
            <a:ext cx="863600" cy="1512887"/>
            <a:chOff x="0" y="0"/>
            <a:chExt cx="480" cy="960"/>
          </a:xfrm>
        </p:grpSpPr>
        <p:graphicFrame>
          <p:nvGraphicFramePr>
            <p:cNvPr id="2381" name="Object 19"/>
            <p:cNvGraphicFramePr>
              <a:graphicFrameLocks noChangeAspect="1"/>
            </p:cNvGraphicFramePr>
            <p:nvPr/>
          </p:nvGraphicFramePr>
          <p:xfrm>
            <a:off x="48" y="0"/>
            <a:ext cx="371" cy="768"/>
          </p:xfrm>
          <a:graphic>
            <a:graphicData uri="http://schemas.openxmlformats.org/presentationml/2006/ole">
              <mc:AlternateContent xmlns:mc="http://schemas.openxmlformats.org/markup-compatibility/2006">
                <mc:Choice xmlns:v="urn:schemas-microsoft-com:vml" Requires="v">
                  <p:oleObj spid="_x0000_s3083" name="" r:id="rId11" imgW="861695" imgH="485775" progId="">
                    <p:embed/>
                  </p:oleObj>
                </mc:Choice>
                <mc:Fallback>
                  <p:oleObj name="" r:id="rId11" imgW="861695" imgH="485775" progId="">
                    <p:embed/>
                    <p:pic>
                      <p:nvPicPr>
                        <p:cNvPr id="0" name="图片 3082"/>
                        <p:cNvPicPr/>
                        <p:nvPr/>
                      </p:nvPicPr>
                      <p:blipFill>
                        <a:blip r:embed="rId12"/>
                        <a:stretch>
                          <a:fillRect/>
                        </a:stretch>
                      </p:blipFill>
                      <p:spPr>
                        <a:xfrm>
                          <a:off x="48" y="0"/>
                          <a:ext cx="371" cy="768"/>
                        </a:xfrm>
                        <a:prstGeom prst="rect">
                          <a:avLst/>
                        </a:prstGeom>
                        <a:noFill/>
                        <a:ln w="38100">
                          <a:noFill/>
                          <a:miter/>
                        </a:ln>
                      </p:spPr>
                    </p:pic>
                  </p:oleObj>
                </mc:Fallback>
              </mc:AlternateContent>
            </a:graphicData>
          </a:graphic>
        </p:graphicFrame>
        <p:sp>
          <p:nvSpPr>
            <p:cNvPr id="2382" name="Rectangle 20"/>
            <p:cNvSpPr/>
            <p:nvPr/>
          </p:nvSpPr>
          <p:spPr>
            <a:xfrm>
              <a:off x="0" y="768"/>
              <a:ext cx="480" cy="192"/>
            </a:xfrm>
            <a:prstGeom prst="rect">
              <a:avLst/>
            </a:prstGeom>
            <a:noFill/>
            <a:ln w="9525">
              <a:noFill/>
            </a:ln>
          </p:spPr>
          <p:txBody>
            <a:bodyPr wrap="none" lIns="90000" tIns="46800" rIns="90000" bIns="46800" anchor="ctr"/>
            <a:p>
              <a:pPr algn="ctr"/>
              <a:r>
                <a:rPr lang="zh-CN" altLang="en-US" sz="2000" b="1">
                  <a:ea typeface="新宋体" panose="02010609030101010101" charset="-122"/>
                </a:rPr>
                <a:t>上上层</a:t>
              </a:r>
              <a:endParaRPr lang="zh-CN" altLang="en-US" sz="2000" b="1">
                <a:ea typeface="新宋体" panose="02010609030101010101" charset="-122"/>
              </a:endParaRPr>
            </a:p>
          </p:txBody>
        </p:sp>
      </p:grpSp>
      <p:sp>
        <p:nvSpPr>
          <p:cNvPr id="2383" name="Rectangle 21"/>
          <p:cNvSpPr/>
          <p:nvPr/>
        </p:nvSpPr>
        <p:spPr>
          <a:xfrm>
            <a:off x="457200" y="1905000"/>
            <a:ext cx="4572000" cy="1371600"/>
          </a:xfrm>
          <a:prstGeom prst="rect">
            <a:avLst/>
          </a:prstGeom>
          <a:solidFill>
            <a:srgbClr val="FFFF99"/>
          </a:solidFill>
          <a:ln w="9525">
            <a:noFill/>
          </a:ln>
        </p:spPr>
        <p:txBody>
          <a:bodyPr wrap="none" lIns="90000" tIns="46800" rIns="90000" bIns="46800" anchor="ctr"/>
          <a:p>
            <a:pPr algn="ctr"/>
            <a:r>
              <a:rPr lang="zh-CN" altLang="en-US" sz="2800" b="1">
                <a:ea typeface="新宋体" panose="02010609030101010101" charset="-122"/>
              </a:rPr>
              <a:t>不同阶层的人具有不同的</a:t>
            </a:r>
            <a:endParaRPr lang="zh-CN" altLang="en-US" sz="2800" b="1">
              <a:ea typeface="新宋体" panose="02010609030101010101" charset="-122"/>
            </a:endParaRPr>
          </a:p>
          <a:p>
            <a:pPr algn="ctr"/>
            <a:r>
              <a:rPr lang="zh-CN" altLang="en-US" sz="2800" b="1">
                <a:ea typeface="新宋体" panose="02010609030101010101" charset="-122"/>
              </a:rPr>
              <a:t>价值观念、生活习惯</a:t>
            </a:r>
            <a:endParaRPr lang="zh-CN" altLang="en-US" sz="2800" b="1">
              <a:ea typeface="新宋体" panose="02010609030101010101" charset="-122"/>
            </a:endParaRPr>
          </a:p>
          <a:p>
            <a:pPr algn="ctr"/>
            <a:r>
              <a:rPr lang="zh-CN" altLang="en-US" sz="2800" b="1">
                <a:ea typeface="新宋体" panose="02010609030101010101" charset="-122"/>
              </a:rPr>
              <a:t>和消费行为</a:t>
            </a:r>
            <a:endParaRPr lang="zh-CN" altLang="en-US" sz="2800" b="1">
              <a:ea typeface="新宋体" panose="02010609030101010101" charset="-122"/>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childTnLst>
                                    <p:set>
                                      <p:cBhvr additive="base">
                                        <p:cTn id="6" dur="1" fill="hold">
                                          <p:stCondLst>
                                            <p:cond delay="0"/>
                                          </p:stCondLst>
                                        </p:cTn>
                                        <p:tgtEl>
                                          <p:spTgt spid="2366"/>
                                        </p:tgtEl>
                                        <p:attrNameLst>
                                          <p:attrName>style.visibility</p:attrName>
                                        </p:attrNameLst>
                                      </p:cBhvr>
                                      <p:to>
                                        <p:strVal val="visible"/>
                                      </p:to>
                                    </p:set>
                                    <p:animEffect transition="in" filter="strips(upRight)">
                                      <p:cBhvr additive="base">
                                        <p:cTn id="7" dur="500"/>
                                        <p:tgtEl>
                                          <p:spTgt spid="236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childTnLst>
                                    <p:set>
                                      <p:cBhvr additive="base">
                                        <p:cTn id="11" dur="1" fill="hold">
                                          <p:stCondLst>
                                            <p:cond delay="0"/>
                                          </p:stCondLst>
                                        </p:cTn>
                                        <p:tgtEl>
                                          <p:spTgt spid="2368"/>
                                        </p:tgtEl>
                                        <p:attrNameLst>
                                          <p:attrName>style.visibility</p:attrName>
                                        </p:attrNameLst>
                                      </p:cBhvr>
                                      <p:to>
                                        <p:strVal val="visible"/>
                                      </p:to>
                                    </p:set>
                                    <p:animEffect transition="in" filter="strips(upRight)">
                                      <p:cBhvr additive="base">
                                        <p:cTn id="12" dur="500"/>
                                        <p:tgtEl>
                                          <p:spTgt spid="2368"/>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nodeType="clickEffect">
                                  <p:childTnLst>
                                    <p:set>
                                      <p:cBhvr additive="base">
                                        <p:cTn id="16" dur="1" fill="hold">
                                          <p:stCondLst>
                                            <p:cond delay="0"/>
                                          </p:stCondLst>
                                        </p:cTn>
                                        <p:tgtEl>
                                          <p:spTgt spid="2371"/>
                                        </p:tgtEl>
                                        <p:attrNameLst>
                                          <p:attrName>style.visibility</p:attrName>
                                        </p:attrNameLst>
                                      </p:cBhvr>
                                      <p:to>
                                        <p:strVal val="visible"/>
                                      </p:to>
                                    </p:set>
                                    <p:animEffect transition="in" filter="strips(upRight)">
                                      <p:cBhvr additive="base">
                                        <p:cTn id="17" dur="500"/>
                                        <p:tgtEl>
                                          <p:spTgt spid="237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childTnLst>
                                    <p:set>
                                      <p:cBhvr additive="base">
                                        <p:cTn id="21" dur="1" fill="hold">
                                          <p:stCondLst>
                                            <p:cond delay="0"/>
                                          </p:stCondLst>
                                        </p:cTn>
                                        <p:tgtEl>
                                          <p:spTgt spid="2374"/>
                                        </p:tgtEl>
                                        <p:attrNameLst>
                                          <p:attrName>style.visibility</p:attrName>
                                        </p:attrNameLst>
                                      </p:cBhvr>
                                      <p:to>
                                        <p:strVal val="visible"/>
                                      </p:to>
                                    </p:set>
                                    <p:animEffect transition="in" filter="strips(upRight)">
                                      <p:cBhvr additive="base">
                                        <p:cTn id="22" dur="500"/>
                                        <p:tgtEl>
                                          <p:spTgt spid="2374"/>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3" fill="hold" nodeType="clickEffect">
                                  <p:childTnLst>
                                    <p:set>
                                      <p:cBhvr additive="base">
                                        <p:cTn id="26" dur="1" fill="hold">
                                          <p:stCondLst>
                                            <p:cond delay="0"/>
                                          </p:stCondLst>
                                        </p:cTn>
                                        <p:tgtEl>
                                          <p:spTgt spid="2377"/>
                                        </p:tgtEl>
                                        <p:attrNameLst>
                                          <p:attrName>style.visibility</p:attrName>
                                        </p:attrNameLst>
                                      </p:cBhvr>
                                      <p:to>
                                        <p:strVal val="visible"/>
                                      </p:to>
                                    </p:set>
                                    <p:animEffect transition="in" filter="strips(upRight)">
                                      <p:cBhvr additive="base">
                                        <p:cTn id="27" dur="500"/>
                                        <p:tgtEl>
                                          <p:spTgt spid="2377"/>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3" fill="hold" nodeType="clickEffect">
                                  <p:childTnLst>
                                    <p:set>
                                      <p:cBhvr additive="base">
                                        <p:cTn id="31" dur="1" fill="hold">
                                          <p:stCondLst>
                                            <p:cond delay="0"/>
                                          </p:stCondLst>
                                        </p:cTn>
                                        <p:tgtEl>
                                          <p:spTgt spid="2380"/>
                                        </p:tgtEl>
                                        <p:attrNameLst>
                                          <p:attrName>style.visibility</p:attrName>
                                        </p:attrNameLst>
                                      </p:cBhvr>
                                      <p:to>
                                        <p:strVal val="visible"/>
                                      </p:to>
                                    </p:set>
                                    <p:animEffect transition="in" filter="strips(upRight)">
                                      <p:cBhvr additive="base">
                                        <p:cTn id="32" dur="500"/>
                                        <p:tgtEl>
                                          <p:spTgt spid="2380"/>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childTnLst>
                                    <p:set>
                                      <p:cBhvr additive="base">
                                        <p:cTn id="36" dur="1" fill="hold">
                                          <p:stCondLst>
                                            <p:cond delay="0"/>
                                          </p:stCondLst>
                                        </p:cTn>
                                        <p:tgtEl>
                                          <p:spTgt spid="2383"/>
                                        </p:tgtEl>
                                        <p:attrNameLst>
                                          <p:attrName>style.visibility</p:attrName>
                                        </p:attrNameLst>
                                      </p:cBhvr>
                                      <p:to>
                                        <p:strVal val="visible"/>
                                      </p:to>
                                    </p:set>
                                    <p:animEffect transition="in" filter="box(out)">
                                      <p:cBhvr additive="base">
                                        <p:cTn id="37" dur="500"/>
                                        <p:tgtEl>
                                          <p:spTgt spid="2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386" name="标题 1"/>
          <p:cNvSpPr/>
          <p:nvPr>
            <p:ph type="title" idx="4294967295"/>
          </p:nvPr>
        </p:nvSpPr>
        <p:spPr/>
        <p:txBody>
          <a:bodyPr wrap="square" lIns="92075" tIns="46038" rIns="92075" bIns="46038" anchor="ctr"/>
          <a:p>
            <a:pPr eaLnBrk="1" hangingPunct="1"/>
            <a:r>
              <a:rPr lang="zh-CN" altLang="en-US">
                <a:effectLst>
                  <a:outerShdw blurRad="38100" dist="38100" dir="2700000">
                    <a:srgbClr val="C0C0C0"/>
                  </a:outerShdw>
                </a:effectLst>
                <a:latin typeface="楷体_GB2312" pitchFamily="49" charset="-122"/>
                <a:ea typeface="新宋体" panose="02010609030101010101" charset="-122"/>
              </a:rPr>
              <a:t>社会阶层举例</a:t>
            </a:r>
            <a:endParaRPr lang="zh-CN" altLang="en-US">
              <a:effectLst>
                <a:outerShdw blurRad="38100" dist="38100" dir="2700000">
                  <a:srgbClr val="C0C0C0"/>
                </a:outerShdw>
              </a:effectLst>
              <a:latin typeface="楷体_GB2312" pitchFamily="49" charset="-122"/>
              <a:ea typeface="新宋体" panose="02010609030101010101" charset="-122"/>
            </a:endParaRPr>
          </a:p>
        </p:txBody>
      </p:sp>
      <p:sp>
        <p:nvSpPr>
          <p:cNvPr id="2387" name="内容占位符 2"/>
          <p:cNvSpPr/>
          <p:nvPr>
            <p:ph idx="4294967295"/>
          </p:nvPr>
        </p:nvSpPr>
        <p:spPr>
          <a:xfrm>
            <a:off x="323850" y="1700213"/>
            <a:ext cx="8134350" cy="4114800"/>
          </a:xfrm>
        </p:spPr>
        <p:txBody>
          <a:bodyPr wrap="square" lIns="92075" tIns="46038" rIns="92075" bIns="46038" anchor="t"/>
          <a:p>
            <a:pPr eaLnBrk="1" hangingPunct="1">
              <a:lnSpc>
                <a:spcPts val="3200"/>
              </a:lnSpc>
              <a:buClr>
                <a:schemeClr val="accent2"/>
              </a:buClr>
            </a:pPr>
            <a:r>
              <a:rPr lang="zh-CN" altLang="en-US" sz="2000">
                <a:latin typeface="黑体" panose="02010609060101010101" pitchFamily="2" charset="-122"/>
                <a:ea typeface="新宋体" panose="02010609030101010101" charset="-122"/>
              </a:rPr>
              <a:t>在美国，早先社会学家一般将之划分为六个阶层。</a:t>
            </a:r>
            <a:endParaRPr lang="zh-CN" altLang="en-US" sz="2000">
              <a:latin typeface="黑体" panose="02010609060101010101" pitchFamily="2" charset="-122"/>
              <a:ea typeface="新宋体" panose="02010609030101010101" charset="-122"/>
            </a:endParaRPr>
          </a:p>
          <a:p>
            <a:pPr eaLnBrk="1" hangingPunct="1">
              <a:lnSpc>
                <a:spcPts val="3200"/>
              </a:lnSpc>
              <a:buClr>
                <a:schemeClr val="accent2"/>
              </a:buClr>
            </a:pPr>
            <a:r>
              <a:rPr lang="zh-CN" altLang="en-US" sz="2000">
                <a:latin typeface="黑体" panose="02010609060101010101" pitchFamily="2" charset="-122"/>
                <a:ea typeface="新宋体" panose="02010609030101010101" charset="-122"/>
              </a:rPr>
              <a:t>上层</a:t>
            </a:r>
            <a:endParaRPr lang="zh-CN" altLang="en-US" sz="2000">
              <a:latin typeface="黑体" panose="02010609060101010101" pitchFamily="2" charset="-122"/>
              <a:ea typeface="新宋体" panose="02010609030101010101" charset="-122"/>
            </a:endParaRPr>
          </a:p>
          <a:p>
            <a:pPr lvl="1" eaLnBrk="1" hangingPunct="1">
              <a:lnSpc>
                <a:spcPts val="3200"/>
              </a:lnSpc>
              <a:buClr>
                <a:schemeClr val="accent2"/>
              </a:buClr>
            </a:pPr>
            <a:r>
              <a:rPr lang="zh-CN" altLang="en-US" sz="2000" b="1">
                <a:latin typeface="黑体" panose="02010609060101010101" pitchFamily="2" charset="-122"/>
                <a:ea typeface="新宋体" panose="02010609030101010101" charset="-122"/>
              </a:rPr>
              <a:t>上上层  </a:t>
            </a:r>
            <a:r>
              <a:rPr lang="en-US" altLang="zh-CN" sz="2000" b="1">
                <a:latin typeface="黑体" panose="02010609060101010101" pitchFamily="2" charset="-122"/>
                <a:ea typeface="新宋体" panose="02010609030101010101" charset="-122"/>
              </a:rPr>
              <a:t>1%</a:t>
            </a:r>
            <a:r>
              <a:rPr lang="zh-CN" altLang="en-US" sz="2000" b="1">
                <a:latin typeface="黑体" panose="02010609060101010101" pitchFamily="2" charset="-122"/>
                <a:ea typeface="新宋体" panose="02010609030101010101" charset="-122"/>
              </a:rPr>
              <a:t>，出身名门望族的社会名流，购买行为被仿效</a:t>
            </a:r>
            <a:endParaRPr lang="zh-CN" altLang="en-US" sz="2000" b="1">
              <a:latin typeface="黑体" panose="02010609060101010101" pitchFamily="2" charset="-122"/>
              <a:ea typeface="新宋体" panose="02010609030101010101" charset="-122"/>
            </a:endParaRPr>
          </a:p>
          <a:p>
            <a:pPr lvl="1" eaLnBrk="1" hangingPunct="1">
              <a:lnSpc>
                <a:spcPts val="3200"/>
              </a:lnSpc>
              <a:buClr>
                <a:schemeClr val="accent2"/>
              </a:buClr>
            </a:pPr>
            <a:r>
              <a:rPr lang="zh-CN" altLang="en-US" sz="2000" b="1">
                <a:latin typeface="黑体" panose="02010609060101010101" pitchFamily="2" charset="-122"/>
                <a:ea typeface="新宋体" panose="02010609030101010101" charset="-122"/>
              </a:rPr>
              <a:t>下上层  </a:t>
            </a:r>
            <a:r>
              <a:rPr lang="en-US" altLang="zh-CN" sz="2000" b="1">
                <a:latin typeface="黑体" panose="02010609060101010101" pitchFamily="2" charset="-122"/>
                <a:ea typeface="新宋体" panose="02010609030101010101" charset="-122"/>
              </a:rPr>
              <a:t>2%</a:t>
            </a:r>
            <a:r>
              <a:rPr lang="zh-CN" altLang="en-US" sz="2000" b="1">
                <a:latin typeface="黑体" panose="02010609060101010101" pitchFamily="2" charset="-122"/>
                <a:ea typeface="新宋体" panose="02010609030101010101" charset="-122"/>
              </a:rPr>
              <a:t>，中产阶级，善于生意。豪华商品</a:t>
            </a:r>
            <a:endParaRPr lang="zh-CN" altLang="en-US" sz="2000" b="1">
              <a:latin typeface="黑体" panose="02010609060101010101" pitchFamily="2" charset="-122"/>
              <a:ea typeface="新宋体" panose="02010609030101010101" charset="-122"/>
            </a:endParaRPr>
          </a:p>
          <a:p>
            <a:pPr eaLnBrk="1" hangingPunct="1">
              <a:lnSpc>
                <a:spcPts val="3200"/>
              </a:lnSpc>
              <a:buClr>
                <a:schemeClr val="accent2"/>
              </a:buClr>
            </a:pPr>
            <a:r>
              <a:rPr lang="zh-CN" altLang="en-US" sz="2000">
                <a:latin typeface="黑体" panose="02010609060101010101" pitchFamily="2" charset="-122"/>
                <a:ea typeface="新宋体" panose="02010609030101010101" charset="-122"/>
              </a:rPr>
              <a:t>中层</a:t>
            </a:r>
            <a:endParaRPr lang="zh-CN" altLang="en-US" sz="2000">
              <a:latin typeface="黑体" panose="02010609060101010101" pitchFamily="2" charset="-122"/>
              <a:ea typeface="新宋体" panose="02010609030101010101" charset="-122"/>
            </a:endParaRPr>
          </a:p>
          <a:p>
            <a:pPr lvl="1" eaLnBrk="1" hangingPunct="1">
              <a:lnSpc>
                <a:spcPts val="3200"/>
              </a:lnSpc>
              <a:buClr>
                <a:schemeClr val="accent2"/>
              </a:buClr>
            </a:pPr>
            <a:r>
              <a:rPr lang="zh-CN" altLang="en-US" sz="2000" b="1">
                <a:latin typeface="黑体" panose="02010609060101010101" pitchFamily="2" charset="-122"/>
                <a:ea typeface="新宋体" panose="02010609030101010101" charset="-122"/>
              </a:rPr>
              <a:t>上中层  </a:t>
            </a:r>
            <a:r>
              <a:rPr lang="en-US" altLang="zh-CN" sz="2000" b="1">
                <a:latin typeface="黑体" panose="02010609060101010101" pitchFamily="2" charset="-122"/>
                <a:ea typeface="新宋体" panose="02010609030101010101" charset="-122"/>
              </a:rPr>
              <a:t>12%</a:t>
            </a:r>
            <a:r>
              <a:rPr lang="zh-CN" altLang="en-US" sz="2000" b="1">
                <a:latin typeface="黑体" panose="02010609060101010101" pitchFamily="2" charset="-122"/>
                <a:ea typeface="新宋体" panose="02010609030101010101" charset="-122"/>
              </a:rPr>
              <a:t>，律师、医生、科学家、大学教授。     高档商品</a:t>
            </a:r>
            <a:endParaRPr lang="zh-CN" altLang="en-US" sz="2000" b="1">
              <a:latin typeface="黑体" panose="02010609060101010101" pitchFamily="2" charset="-122"/>
              <a:ea typeface="新宋体" panose="02010609030101010101" charset="-122"/>
            </a:endParaRPr>
          </a:p>
          <a:p>
            <a:pPr lvl="1" eaLnBrk="1" hangingPunct="1">
              <a:lnSpc>
                <a:spcPts val="3200"/>
              </a:lnSpc>
              <a:buClr>
                <a:schemeClr val="accent2"/>
              </a:buClr>
            </a:pPr>
            <a:r>
              <a:rPr lang="zh-CN" altLang="en-US" sz="2000" b="1">
                <a:latin typeface="黑体" panose="02010609060101010101" pitchFamily="2" charset="-122"/>
                <a:ea typeface="新宋体" panose="02010609030101010101" charset="-122"/>
              </a:rPr>
              <a:t>下中层  </a:t>
            </a:r>
            <a:r>
              <a:rPr lang="en-US" altLang="zh-CN" sz="2000" b="1">
                <a:latin typeface="黑体" panose="02010609060101010101" pitchFamily="2" charset="-122"/>
                <a:ea typeface="新宋体" panose="02010609030101010101" charset="-122"/>
              </a:rPr>
              <a:t>30%</a:t>
            </a:r>
            <a:r>
              <a:rPr lang="zh-CN" altLang="en-US" sz="2000" b="1">
                <a:latin typeface="黑体" panose="02010609060101010101" pitchFamily="2" charset="-122"/>
                <a:ea typeface="新宋体" panose="02010609030101010101" charset="-122"/>
              </a:rPr>
              <a:t>，白领、灰领、蓝领贵族              中档商品</a:t>
            </a:r>
            <a:endParaRPr lang="zh-CN" altLang="en-US" sz="2000" b="1">
              <a:latin typeface="黑体" panose="02010609060101010101" pitchFamily="2" charset="-122"/>
              <a:ea typeface="新宋体" panose="02010609030101010101" charset="-122"/>
            </a:endParaRPr>
          </a:p>
          <a:p>
            <a:pPr eaLnBrk="1" hangingPunct="1">
              <a:lnSpc>
                <a:spcPts val="3200"/>
              </a:lnSpc>
              <a:buClr>
                <a:schemeClr val="accent2"/>
              </a:buClr>
            </a:pPr>
            <a:r>
              <a:rPr lang="zh-CN" altLang="en-US" sz="2000">
                <a:latin typeface="黑体" panose="02010609060101010101" pitchFamily="2" charset="-122"/>
                <a:ea typeface="新宋体" panose="02010609030101010101" charset="-122"/>
              </a:rPr>
              <a:t>下层</a:t>
            </a:r>
            <a:endParaRPr lang="zh-CN" altLang="en-US" sz="2000">
              <a:latin typeface="黑体" panose="02010609060101010101" pitchFamily="2" charset="-122"/>
              <a:ea typeface="新宋体" panose="02010609030101010101" charset="-122"/>
            </a:endParaRPr>
          </a:p>
          <a:p>
            <a:pPr lvl="1" eaLnBrk="1" hangingPunct="1">
              <a:lnSpc>
                <a:spcPts val="3200"/>
              </a:lnSpc>
              <a:buClr>
                <a:schemeClr val="accent2"/>
              </a:buClr>
            </a:pPr>
            <a:r>
              <a:rPr lang="zh-CN" altLang="en-US" sz="2000" b="1">
                <a:latin typeface="黑体" panose="02010609060101010101" pitchFamily="2" charset="-122"/>
                <a:ea typeface="新宋体" panose="02010609030101010101" charset="-122"/>
              </a:rPr>
              <a:t>上下层  </a:t>
            </a:r>
            <a:r>
              <a:rPr lang="en-US" altLang="zh-CN" sz="2000" b="1">
                <a:latin typeface="黑体" panose="02010609060101010101" pitchFamily="2" charset="-122"/>
                <a:ea typeface="新宋体" panose="02010609030101010101" charset="-122"/>
              </a:rPr>
              <a:t>35%</a:t>
            </a:r>
            <a:r>
              <a:rPr lang="zh-CN" altLang="en-US" sz="2000" b="1">
                <a:latin typeface="黑体" panose="02010609060101010101" pitchFamily="2" charset="-122"/>
                <a:ea typeface="新宋体" panose="02010609030101010101" charset="-122"/>
              </a:rPr>
              <a:t>，蓝领              中低档商品</a:t>
            </a:r>
            <a:endParaRPr lang="zh-CN" altLang="en-US" sz="2000" b="1">
              <a:latin typeface="黑体" panose="02010609060101010101" pitchFamily="2" charset="-122"/>
              <a:ea typeface="新宋体" panose="02010609030101010101" charset="-122"/>
            </a:endParaRPr>
          </a:p>
          <a:p>
            <a:pPr lvl="1" eaLnBrk="1" hangingPunct="1">
              <a:lnSpc>
                <a:spcPts val="3200"/>
              </a:lnSpc>
              <a:buClr>
                <a:schemeClr val="accent2"/>
              </a:buClr>
            </a:pPr>
            <a:r>
              <a:rPr lang="zh-CN" altLang="en-US" sz="2000" b="1">
                <a:latin typeface="黑体" panose="02010609060101010101" pitchFamily="2" charset="-122"/>
                <a:ea typeface="新宋体" panose="02010609030101010101" charset="-122"/>
              </a:rPr>
              <a:t>下下层  </a:t>
            </a:r>
            <a:r>
              <a:rPr lang="en-US" altLang="zh-CN" sz="2000" b="1">
                <a:latin typeface="黑体" panose="02010609060101010101" pitchFamily="2" charset="-122"/>
                <a:ea typeface="新宋体" panose="02010609030101010101" charset="-122"/>
              </a:rPr>
              <a:t>20%</a:t>
            </a:r>
            <a:r>
              <a:rPr lang="zh-CN" altLang="en-US" sz="2000" b="1">
                <a:latin typeface="黑体" panose="02010609060101010101" pitchFamily="2" charset="-122"/>
                <a:ea typeface="新宋体" panose="02010609030101010101" charset="-122"/>
              </a:rPr>
              <a:t>，社会底层          旧货的主要市场</a:t>
            </a:r>
            <a:endParaRPr lang="zh-CN" altLang="en-US" sz="2000" b="1">
              <a:latin typeface="黑体" panose="02010609060101010101" pitchFamily="2" charset="-122"/>
              <a:ea typeface="新宋体" panose="02010609030101010101" charset="-122"/>
            </a:endParaRPr>
          </a:p>
        </p:txBody>
      </p:sp>
      <p:sp>
        <p:nvSpPr>
          <p:cNvPr id="2388" name="日期占位符 3"/>
          <p:cNvSpPr/>
          <p:nvPr/>
        </p:nvSpPr>
        <p:spPr>
          <a:xfrm>
            <a:off x="457200" y="6408738"/>
            <a:ext cx="2133600" cy="476250"/>
          </a:xfrm>
          <a:prstGeom prst="rect">
            <a:avLst/>
          </a:prstGeom>
          <a:noFill/>
          <a:ln w="9525">
            <a:noFill/>
          </a:ln>
        </p:spPr>
        <p:txBody>
          <a:bodyPr anchor="b"/>
          <a:p>
            <a:endParaRPr lang="zh-CN" altLang="en-US" sz="1400" b="1">
              <a:latin typeface="Arial" panose="020B0604020202020204" pitchFamily="34" charset="0"/>
              <a:ea typeface="新宋体" panose="02010609030101010101" charset="-122"/>
            </a:endParaRPr>
          </a:p>
        </p:txBody>
      </p:sp>
      <p:sp>
        <p:nvSpPr>
          <p:cNvPr id="2389" name="灯片编号占位符 4"/>
          <p:cNvSpPr/>
          <p:nvPr/>
        </p:nvSpPr>
        <p:spPr>
          <a:xfrm>
            <a:off x="6553200" y="6381750"/>
            <a:ext cx="2133600" cy="476250"/>
          </a:xfrm>
          <a:prstGeom prst="rect">
            <a:avLst/>
          </a:prstGeom>
          <a:noFill/>
          <a:ln w="9525">
            <a:noFill/>
          </a:ln>
        </p:spPr>
        <p:txBody>
          <a:bodyPr anchor="b"/>
          <a:p>
            <a:pPr algn="r">
              <a:buClrTx/>
              <a:buSzPct val="100000"/>
              <a:buFont typeface="Times New Roman" panose="02020603050405020304" pitchFamily="18" charset="0"/>
            </a:pPr>
            <a:fld id="{9A0DB2DC-4C9A-4742-B13C-FB6460FD3503}" type="slidenum">
              <a:rPr lang="zh-CN" altLang="en-US" sz="1400" b="1">
                <a:latin typeface="楷体_GB2312" pitchFamily="49" charset="-122"/>
                <a:ea typeface="新宋体" panose="02010609030101010101" charset="-122"/>
              </a:rPr>
            </a:fld>
            <a:endParaRPr lang="zh-CN" altLang="en-US" sz="1400" b="1">
              <a:latin typeface="楷体_GB2312" pitchFamily="49" charset="-122"/>
              <a:ea typeface="新宋体" panose="02010609030101010101" charset="-122"/>
            </a:endParaRPr>
          </a:p>
        </p:txBody>
      </p:sp>
      <p:sp>
        <p:nvSpPr>
          <p:cNvPr id="2390" name="页脚占位符 5"/>
          <p:cNvSpPr/>
          <p:nvPr/>
        </p:nvSpPr>
        <p:spPr>
          <a:xfrm>
            <a:off x="3124200" y="6408738"/>
            <a:ext cx="2895600" cy="476250"/>
          </a:xfrm>
          <a:prstGeom prst="rect">
            <a:avLst/>
          </a:prstGeom>
          <a:noFill/>
          <a:ln w="9525">
            <a:noFill/>
          </a:ln>
        </p:spPr>
        <p:txBody>
          <a:bodyPr anchor="b"/>
          <a:p>
            <a:pPr algn="ctr"/>
            <a:r>
              <a:rPr lang="zh-CN" altLang="en-US" sz="1400" b="1">
                <a:latin typeface="Arial" panose="020B0604020202020204" pitchFamily="34" charset="0"/>
                <a:ea typeface="新宋体" panose="02010609030101010101" charset="-122"/>
              </a:rPr>
              <a:t>市场营销学</a:t>
            </a:r>
            <a:endParaRPr lang="zh-CN" altLang="en-US" sz="1400" b="1">
              <a:latin typeface="Arial" panose="020B0604020202020204" pitchFamily="34" charset="0"/>
              <a:ea typeface="新宋体" panose="02010609030101010101" charset="-122"/>
            </a:endParaRPr>
          </a:p>
        </p:txBody>
      </p:sp>
    </p:spTree>
  </p:cSld>
  <p:clrMapOvr>
    <a:masterClrMapping/>
  </p:clrMapOvr>
  <p:transition>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393" name="标题 1"/>
          <p:cNvSpPr/>
          <p:nvPr>
            <p:ph type="title" idx="4294967295"/>
          </p:nvPr>
        </p:nvSpPr>
        <p:spPr/>
        <p:txBody>
          <a:bodyPr wrap="square" lIns="92075" tIns="46038" rIns="92075" bIns="46038" anchor="ctr"/>
          <a:p>
            <a:pPr eaLnBrk="1" hangingPunct="1"/>
            <a:r>
              <a:rPr lang="zh-CN" altLang="en-US">
                <a:effectLst>
                  <a:outerShdw blurRad="38100" dist="38100" dir="2700000">
                    <a:srgbClr val="C0C0C0"/>
                  </a:outerShdw>
                </a:effectLst>
                <a:latin typeface="楷体_GB2312" pitchFamily="49" charset="-122"/>
                <a:ea typeface="新宋体" panose="02010609030101010101" charset="-122"/>
              </a:rPr>
              <a:t>社会阶层举例</a:t>
            </a:r>
            <a:endParaRPr lang="zh-CN" altLang="en-US">
              <a:effectLst>
                <a:outerShdw blurRad="38100" dist="38100" dir="2700000">
                  <a:srgbClr val="C0C0C0"/>
                </a:outerShdw>
              </a:effectLst>
              <a:latin typeface="楷体_GB2312" pitchFamily="49" charset="-122"/>
              <a:ea typeface="新宋体" panose="02010609030101010101" charset="-122"/>
            </a:endParaRPr>
          </a:p>
        </p:txBody>
      </p:sp>
      <p:sp>
        <p:nvSpPr>
          <p:cNvPr id="2394" name="内容占位符 2"/>
          <p:cNvSpPr/>
          <p:nvPr>
            <p:ph idx="4294967295"/>
          </p:nvPr>
        </p:nvSpPr>
        <p:spPr>
          <a:xfrm>
            <a:off x="684213" y="1484313"/>
            <a:ext cx="7772400" cy="4114800"/>
          </a:xfrm>
        </p:spPr>
        <p:txBody>
          <a:bodyPr wrap="square" lIns="92075" tIns="46038" rIns="92075" bIns="46038" anchor="t"/>
          <a:p>
            <a:pPr eaLnBrk="1" hangingPunct="1">
              <a:lnSpc>
                <a:spcPct val="150000"/>
              </a:lnSpc>
              <a:buClr>
                <a:schemeClr val="accent2"/>
              </a:buClr>
            </a:pPr>
            <a:r>
              <a:rPr lang="zh-CN" altLang="en-US">
                <a:latin typeface="楷体_GB2312" pitchFamily="49" charset="-122"/>
                <a:ea typeface="新宋体" panose="02010609030101010101" charset="-122"/>
              </a:rPr>
              <a:t>我国社会阶层，已有学者主张可以划分为：</a:t>
            </a:r>
            <a:endParaRPr lang="zh-CN" altLang="en-US">
              <a:latin typeface="楷体_GB2312" pitchFamily="49" charset="-122"/>
              <a:ea typeface="新宋体" panose="02010609030101010101" charset="-122"/>
            </a:endParaRPr>
          </a:p>
          <a:p>
            <a:pPr lvl="1" eaLnBrk="1" hangingPunct="1">
              <a:lnSpc>
                <a:spcPct val="150000"/>
              </a:lnSpc>
              <a:buClr>
                <a:schemeClr val="accent2"/>
              </a:buClr>
            </a:pPr>
            <a:r>
              <a:rPr lang="zh-CN" altLang="en-US" b="1">
                <a:latin typeface="楷体_GB2312" pitchFamily="49" charset="-122"/>
                <a:ea typeface="新宋体" panose="02010609030101010101" charset="-122"/>
              </a:rPr>
              <a:t>富豪阶层</a:t>
            </a:r>
            <a:endParaRPr lang="zh-CN" altLang="en-US" b="1">
              <a:latin typeface="楷体_GB2312" pitchFamily="49" charset="-122"/>
              <a:ea typeface="新宋体" panose="02010609030101010101" charset="-122"/>
            </a:endParaRPr>
          </a:p>
          <a:p>
            <a:pPr lvl="1" eaLnBrk="1" hangingPunct="1">
              <a:lnSpc>
                <a:spcPct val="150000"/>
              </a:lnSpc>
              <a:buClr>
                <a:schemeClr val="accent2"/>
              </a:buClr>
            </a:pPr>
            <a:r>
              <a:rPr lang="zh-CN" altLang="en-US" b="1">
                <a:latin typeface="楷体_GB2312" pitchFamily="49" charset="-122"/>
                <a:ea typeface="新宋体" panose="02010609030101010101" charset="-122"/>
              </a:rPr>
              <a:t>富裕阶层</a:t>
            </a:r>
            <a:endParaRPr lang="zh-CN" altLang="en-US" b="1">
              <a:latin typeface="楷体_GB2312" pitchFamily="49" charset="-122"/>
              <a:ea typeface="新宋体" panose="02010609030101010101" charset="-122"/>
            </a:endParaRPr>
          </a:p>
          <a:p>
            <a:pPr lvl="1" eaLnBrk="1" hangingPunct="1">
              <a:lnSpc>
                <a:spcPct val="150000"/>
              </a:lnSpc>
              <a:buClr>
                <a:schemeClr val="accent2"/>
              </a:buClr>
            </a:pPr>
            <a:r>
              <a:rPr lang="zh-CN" altLang="en-US" b="1">
                <a:latin typeface="楷体_GB2312" pitchFamily="49" charset="-122"/>
                <a:ea typeface="新宋体" panose="02010609030101010101" charset="-122"/>
              </a:rPr>
              <a:t>小康阶层</a:t>
            </a:r>
            <a:endParaRPr lang="zh-CN" altLang="en-US" b="1">
              <a:latin typeface="楷体_GB2312" pitchFamily="49" charset="-122"/>
              <a:ea typeface="新宋体" panose="02010609030101010101" charset="-122"/>
            </a:endParaRPr>
          </a:p>
          <a:p>
            <a:pPr lvl="1" eaLnBrk="1" hangingPunct="1">
              <a:lnSpc>
                <a:spcPct val="150000"/>
              </a:lnSpc>
              <a:buClr>
                <a:schemeClr val="accent2"/>
              </a:buClr>
            </a:pPr>
            <a:r>
              <a:rPr lang="zh-CN" altLang="en-US" b="1">
                <a:latin typeface="楷体_GB2312" pitchFamily="49" charset="-122"/>
                <a:ea typeface="新宋体" panose="02010609030101010101" charset="-122"/>
              </a:rPr>
              <a:t>温饱阶层</a:t>
            </a:r>
            <a:endParaRPr lang="zh-CN" altLang="en-US" b="1">
              <a:latin typeface="楷体_GB2312" pitchFamily="49" charset="-122"/>
              <a:ea typeface="新宋体" panose="02010609030101010101" charset="-122"/>
            </a:endParaRPr>
          </a:p>
          <a:p>
            <a:pPr lvl="1" eaLnBrk="1" hangingPunct="1">
              <a:lnSpc>
                <a:spcPct val="150000"/>
              </a:lnSpc>
              <a:buClr>
                <a:schemeClr val="accent2"/>
              </a:buClr>
            </a:pPr>
            <a:r>
              <a:rPr lang="zh-CN" altLang="en-US" b="1">
                <a:latin typeface="楷体_GB2312" pitchFamily="49" charset="-122"/>
                <a:ea typeface="新宋体" panose="02010609030101010101" charset="-122"/>
              </a:rPr>
              <a:t>困难阶层</a:t>
            </a:r>
            <a:endParaRPr lang="zh-CN" altLang="en-US" b="1">
              <a:latin typeface="楷体_GB2312" pitchFamily="49" charset="-122"/>
              <a:ea typeface="新宋体" panose="02010609030101010101" charset="-122"/>
            </a:endParaRPr>
          </a:p>
          <a:p>
            <a:pPr lvl="1" eaLnBrk="1" hangingPunct="1">
              <a:lnSpc>
                <a:spcPct val="150000"/>
              </a:lnSpc>
              <a:buClr>
                <a:schemeClr val="accent2"/>
              </a:buClr>
            </a:pPr>
            <a:r>
              <a:rPr lang="zh-CN" altLang="en-US" b="1">
                <a:latin typeface="楷体_GB2312" pitchFamily="49" charset="-122"/>
                <a:ea typeface="新宋体" panose="02010609030101010101" charset="-122"/>
              </a:rPr>
              <a:t>特困阶层</a:t>
            </a:r>
            <a:endParaRPr lang="zh-CN" altLang="en-US" b="1">
              <a:latin typeface="楷体_GB2312" pitchFamily="49" charset="-122"/>
              <a:ea typeface="新宋体" panose="02010609030101010101" charset="-122"/>
            </a:endParaRPr>
          </a:p>
        </p:txBody>
      </p:sp>
      <p:sp>
        <p:nvSpPr>
          <p:cNvPr id="2395" name="灯片编号占位符 4"/>
          <p:cNvSpPr/>
          <p:nvPr/>
        </p:nvSpPr>
        <p:spPr>
          <a:xfrm>
            <a:off x="6553200" y="6381750"/>
            <a:ext cx="2133600" cy="476250"/>
          </a:xfrm>
          <a:prstGeom prst="rect">
            <a:avLst/>
          </a:prstGeom>
          <a:noFill/>
          <a:ln w="9525">
            <a:noFill/>
          </a:ln>
        </p:spPr>
        <p:txBody>
          <a:bodyPr anchor="b"/>
          <a:p>
            <a:pPr algn="r">
              <a:buClrTx/>
              <a:buSzPct val="100000"/>
              <a:buFont typeface="Times New Roman" panose="02020603050405020304" pitchFamily="18" charset="0"/>
            </a:pPr>
            <a:fld id="{9A0DB2DC-4C9A-4742-B13C-FB6460FD3503}" type="slidenum">
              <a:rPr lang="zh-CN" altLang="en-US" sz="1400" b="1">
                <a:latin typeface="楷体_GB2312" pitchFamily="49" charset="-122"/>
                <a:ea typeface="新宋体" panose="02010609030101010101" charset="-122"/>
              </a:rPr>
            </a:fld>
            <a:endParaRPr lang="zh-CN" altLang="en-US" sz="1400" b="1">
              <a:latin typeface="楷体_GB2312" pitchFamily="49" charset="-122"/>
              <a:ea typeface="新宋体" panose="02010609030101010101" charset="-122"/>
            </a:endParaRPr>
          </a:p>
        </p:txBody>
      </p:sp>
      <p:sp>
        <p:nvSpPr>
          <p:cNvPr id="2396" name="页脚占位符 5"/>
          <p:cNvSpPr/>
          <p:nvPr/>
        </p:nvSpPr>
        <p:spPr>
          <a:xfrm>
            <a:off x="3124200" y="6408738"/>
            <a:ext cx="2895600" cy="476250"/>
          </a:xfrm>
          <a:prstGeom prst="rect">
            <a:avLst/>
          </a:prstGeom>
          <a:noFill/>
          <a:ln w="9525">
            <a:noFill/>
          </a:ln>
        </p:spPr>
        <p:txBody>
          <a:bodyPr anchor="b"/>
          <a:p>
            <a:pPr algn="ctr"/>
            <a:r>
              <a:rPr lang="zh-CN" altLang="en-US" sz="1400" b="1">
                <a:latin typeface="Arial" panose="020B0604020202020204" pitchFamily="34" charset="0"/>
                <a:ea typeface="新宋体" panose="02010609030101010101" charset="-122"/>
              </a:rPr>
              <a:t>市场营销学</a:t>
            </a:r>
            <a:endParaRPr lang="zh-CN" altLang="en-US" sz="1400" b="1">
              <a:latin typeface="Arial" panose="020B0604020202020204" pitchFamily="34" charset="0"/>
              <a:ea typeface="新宋体" panose="02010609030101010101" charset="-122"/>
            </a:endParaRPr>
          </a:p>
        </p:txBody>
      </p:sp>
      <p:pic>
        <p:nvPicPr>
          <p:cNvPr id="2397" name="Picture 6" descr="N0152"/>
          <p:cNvPicPr>
            <a:picLocks noChangeAspect="1"/>
          </p:cNvPicPr>
          <p:nvPr/>
        </p:nvPicPr>
        <p:blipFill>
          <a:blip r:embed="rId1"/>
          <a:stretch>
            <a:fillRect/>
          </a:stretch>
        </p:blipFill>
        <p:spPr>
          <a:xfrm>
            <a:off x="5580063" y="3284538"/>
            <a:ext cx="3203575" cy="2679700"/>
          </a:xfrm>
          <a:prstGeom prst="rect">
            <a:avLst/>
          </a:prstGeom>
          <a:noFill/>
          <a:ln w="9525">
            <a:noFill/>
          </a:ln>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childTnLst>
                                    <p:set>
                                      <p:cBhvr additive="base">
                                        <p:cTn id="6" dur="1" fill="hold">
                                          <p:stCondLst>
                                            <p:cond delay="0"/>
                                          </p:stCondLst>
                                        </p:cTn>
                                        <p:tgtEl>
                                          <p:spTgt spid="2397"/>
                                        </p:tgtEl>
                                        <p:attrNameLst>
                                          <p:attrName>style.visibility</p:attrName>
                                        </p:attrNameLst>
                                      </p:cBhvr>
                                      <p:to>
                                        <p:strVal val="visible"/>
                                      </p:to>
                                    </p:set>
                                    <p:animEffect transition="in" filter="box(in)">
                                      <p:cBhvr additive="base">
                                        <p:cTn id="7" dur="500"/>
                                        <p:tgtEl>
                                          <p:spTgt spid="2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400" name="日期占位符 3"/>
          <p:cNvSpPr/>
          <p:nvPr/>
        </p:nvSpPr>
        <p:spPr>
          <a:xfrm>
            <a:off x="457200" y="6408738"/>
            <a:ext cx="2133600" cy="476250"/>
          </a:xfrm>
          <a:prstGeom prst="rect">
            <a:avLst/>
          </a:prstGeom>
          <a:noFill/>
          <a:ln w="9525">
            <a:noFill/>
          </a:ln>
        </p:spPr>
        <p:txBody>
          <a:bodyPr anchor="b"/>
          <a:p>
            <a:endParaRPr lang="zh-CN" altLang="en-US" sz="1400" b="1">
              <a:latin typeface="Arial" panose="020B0604020202020204" pitchFamily="34" charset="0"/>
              <a:ea typeface="新宋体" panose="02010609030101010101" charset="-122"/>
            </a:endParaRPr>
          </a:p>
        </p:txBody>
      </p:sp>
      <p:sp>
        <p:nvSpPr>
          <p:cNvPr id="2401" name="灯片编号占位符 4"/>
          <p:cNvSpPr/>
          <p:nvPr/>
        </p:nvSpPr>
        <p:spPr>
          <a:xfrm>
            <a:off x="6553200" y="6381750"/>
            <a:ext cx="2133600" cy="476250"/>
          </a:xfrm>
          <a:prstGeom prst="rect">
            <a:avLst/>
          </a:prstGeom>
          <a:noFill/>
          <a:ln w="9525">
            <a:noFill/>
          </a:ln>
        </p:spPr>
        <p:txBody>
          <a:bodyPr anchor="b"/>
          <a:p>
            <a:pPr algn="r">
              <a:buClrTx/>
              <a:buSzPct val="100000"/>
              <a:buFont typeface="Times New Roman" panose="02020603050405020304" pitchFamily="18" charset="0"/>
            </a:pPr>
            <a:fld id="{9A0DB2DC-4C9A-4742-B13C-FB6460FD3503}" type="slidenum">
              <a:rPr lang="zh-CN" altLang="en-US" sz="1400" b="1">
                <a:latin typeface="楷体_GB2312" pitchFamily="49" charset="-122"/>
                <a:ea typeface="新宋体" panose="02010609030101010101" charset="-122"/>
              </a:rPr>
            </a:fld>
            <a:endParaRPr lang="zh-CN" altLang="en-US" sz="1400" b="1">
              <a:latin typeface="楷体_GB2312" pitchFamily="49" charset="-122"/>
              <a:ea typeface="新宋体" panose="02010609030101010101" charset="-122"/>
            </a:endParaRPr>
          </a:p>
        </p:txBody>
      </p:sp>
      <p:sp>
        <p:nvSpPr>
          <p:cNvPr id="2402" name="页脚占位符 5"/>
          <p:cNvSpPr/>
          <p:nvPr/>
        </p:nvSpPr>
        <p:spPr>
          <a:xfrm>
            <a:off x="3124200" y="6408738"/>
            <a:ext cx="2895600" cy="476250"/>
          </a:xfrm>
          <a:prstGeom prst="rect">
            <a:avLst/>
          </a:prstGeom>
          <a:noFill/>
          <a:ln w="9525">
            <a:noFill/>
          </a:ln>
        </p:spPr>
        <p:txBody>
          <a:bodyPr anchor="b"/>
          <a:p>
            <a:pPr algn="ctr"/>
            <a:r>
              <a:rPr lang="zh-CN" altLang="en-US" sz="1400" b="1">
                <a:latin typeface="Arial" panose="020B0604020202020204" pitchFamily="34" charset="0"/>
                <a:ea typeface="新宋体" panose="02010609030101010101" charset="-122"/>
              </a:rPr>
              <a:t>市场营销学</a:t>
            </a:r>
            <a:endParaRPr lang="zh-CN" altLang="en-US" sz="1400" b="1">
              <a:latin typeface="Arial" panose="020B0604020202020204" pitchFamily="34" charset="0"/>
              <a:ea typeface="新宋体" panose="02010609030101010101" charset="-122"/>
            </a:endParaRPr>
          </a:p>
        </p:txBody>
      </p:sp>
      <p:graphicFrame>
        <p:nvGraphicFramePr>
          <p:cNvPr id="2403" name="表格 2402"/>
          <p:cNvGraphicFramePr/>
          <p:nvPr/>
        </p:nvGraphicFramePr>
        <p:xfrm>
          <a:off x="395288" y="692150"/>
          <a:ext cx="8353425" cy="5692775"/>
        </p:xfrm>
        <a:graphic>
          <a:graphicData uri="http://schemas.openxmlformats.org/drawingml/2006/table">
            <a:tbl>
              <a:tblPr/>
              <a:tblGrid>
                <a:gridCol w="1871663"/>
                <a:gridCol w="1897062"/>
                <a:gridCol w="4584700"/>
              </a:tblGrid>
              <a:tr h="671513">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None/>
                      </a:pPr>
                      <a:r>
                        <a:rPr lang="zh-CN" altLang="en-US" sz="2000" b="1">
                          <a:latin typeface="楷体_GB2312" pitchFamily="49" charset="-122"/>
                          <a:ea typeface="新宋体" panose="02010609030101010101" charset="-122"/>
                        </a:rPr>
                        <a:t>阶层</a:t>
                      </a:r>
                      <a:endParaRPr lang="zh-CN" altLang="en-US" sz="2000" b="1">
                        <a:latin typeface="楷体_GB2312" pitchFamily="49" charset="-122"/>
                        <a:ea typeface="新宋体" panose="02010609030101010101" charset="-122"/>
                      </a:endParaRP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Clr>
                          <a:schemeClr val="hlink"/>
                        </a:buClr>
                        <a:buSzPct val="80000"/>
                        <a:buFont typeface="Wingdings" panose="05000000000000000000" pitchFamily="2" charset="2"/>
                        <a:buNone/>
                      </a:pPr>
                      <a:r>
                        <a:rPr lang="zh-CN" altLang="en-US" sz="2000" b="1">
                          <a:latin typeface="楷体_GB2312" pitchFamily="49" charset="-122"/>
                          <a:ea typeface="新宋体" panose="02010609030101010101" charset="-122"/>
                        </a:rPr>
                        <a:t>年收入</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None/>
                      </a:pPr>
                      <a:r>
                        <a:rPr lang="zh-CN" altLang="en-US" sz="2000" b="1">
                          <a:latin typeface="楷体_GB2312" pitchFamily="49" charset="-122"/>
                          <a:ea typeface="新宋体" panose="02010609030101010101" charset="-122"/>
                        </a:rPr>
                        <a:t>主要构成群体</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774700">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Clr>
                          <a:schemeClr val="hlink"/>
                        </a:buClr>
                        <a:buSzPct val="80000"/>
                        <a:buFont typeface="Wingdings" panose="05000000000000000000" pitchFamily="2" charset="2"/>
                        <a:buNone/>
                      </a:pPr>
                      <a:r>
                        <a:rPr lang="zh-CN" altLang="en-US" sz="2000" b="1">
                          <a:latin typeface="楷体_GB2312" pitchFamily="49" charset="-122"/>
                          <a:ea typeface="新宋体" panose="02010609030101010101" charset="-122"/>
                        </a:rPr>
                        <a:t>富豪阶层</a:t>
                      </a:r>
                      <a:endParaRPr lang="zh-CN" altLang="en-US" sz="2000" b="1">
                        <a:latin typeface="楷体_GB2312" pitchFamily="49" charset="-122"/>
                        <a:ea typeface="新宋体" panose="02010609030101010101" charset="-122"/>
                      </a:endParaRP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None/>
                      </a:pPr>
                      <a:r>
                        <a:rPr lang="en-US" altLang="zh-CN" sz="2000" b="1">
                          <a:latin typeface="楷体_GB2312" pitchFamily="49" charset="-122"/>
                          <a:ea typeface="新宋体" panose="02010609030101010101" charset="-122"/>
                        </a:rPr>
                        <a:t>30</a:t>
                      </a:r>
                      <a:r>
                        <a:rPr lang="zh-CN" altLang="en-US" sz="2000" b="1">
                          <a:latin typeface="楷体_GB2312" pitchFamily="49" charset="-122"/>
                          <a:ea typeface="新宋体" panose="02010609030101010101" charset="-122"/>
                        </a:rPr>
                        <a:t>万以上</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just" eaLnBrk="1" hangingPunct="1">
                        <a:lnSpc>
                          <a:spcPts val="3000"/>
                        </a:lnSpc>
                        <a:buNone/>
                      </a:pPr>
                      <a:r>
                        <a:rPr lang="zh-CN" altLang="en-US" sz="2000" b="1">
                          <a:latin typeface="楷体_GB2312" pitchFamily="49" charset="-122"/>
                          <a:ea typeface="新宋体" panose="02010609030101010101" charset="-122"/>
                        </a:rPr>
                        <a:t>私人企业家，文艺及体育明星，成功的金融投资者等</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143000">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Clr>
                          <a:schemeClr val="hlink"/>
                        </a:buClr>
                        <a:buSzPct val="80000"/>
                        <a:buFont typeface="Wingdings" panose="05000000000000000000" pitchFamily="2" charset="2"/>
                        <a:buNone/>
                      </a:pPr>
                      <a:r>
                        <a:rPr lang="zh-CN" altLang="en-US" sz="2000" b="1">
                          <a:latin typeface="楷体_GB2312" pitchFamily="49" charset="-122"/>
                          <a:ea typeface="新宋体" panose="02010609030101010101" charset="-122"/>
                        </a:rPr>
                        <a:t>富裕阶层</a:t>
                      </a:r>
                      <a:endParaRPr lang="zh-CN" altLang="en-US" sz="2000" b="1">
                        <a:latin typeface="楷体_GB2312" pitchFamily="49" charset="-122"/>
                        <a:ea typeface="新宋体" panose="02010609030101010101" charset="-122"/>
                      </a:endParaRP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Clr>
                          <a:schemeClr val="hlink"/>
                        </a:buClr>
                        <a:buSzPct val="80000"/>
                        <a:buFont typeface="Wingdings" panose="05000000000000000000" pitchFamily="2" charset="2"/>
                        <a:buNone/>
                      </a:pPr>
                      <a:r>
                        <a:rPr lang="en-US" altLang="zh-CN" sz="2000" b="1">
                          <a:latin typeface="楷体_GB2312" pitchFamily="49" charset="-122"/>
                          <a:ea typeface="新宋体" panose="02010609030101010101" charset="-122"/>
                        </a:rPr>
                        <a:t>10</a:t>
                      </a:r>
                      <a:r>
                        <a:rPr lang="zh-CN" altLang="en-US" sz="2000" b="1">
                          <a:latin typeface="楷体_GB2312" pitchFamily="49" charset="-122"/>
                          <a:ea typeface="新宋体" panose="02010609030101010101" charset="-122"/>
                        </a:rPr>
                        <a:t>万</a:t>
                      </a:r>
                      <a:r>
                        <a:rPr lang="en-US" altLang="zh-CN" sz="2000" b="1">
                          <a:latin typeface="楷体_GB2312" pitchFamily="49" charset="-122"/>
                          <a:ea typeface="新宋体" panose="02010609030101010101" charset="-122"/>
                        </a:rPr>
                        <a:t>—30</a:t>
                      </a:r>
                      <a:r>
                        <a:rPr lang="zh-CN" altLang="en-US" sz="2000" b="1">
                          <a:latin typeface="楷体_GB2312" pitchFamily="49" charset="-122"/>
                          <a:ea typeface="新宋体" panose="02010609030101010101" charset="-122"/>
                        </a:rPr>
                        <a:t>万</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just" eaLnBrk="1" hangingPunct="1">
                        <a:lnSpc>
                          <a:spcPts val="3000"/>
                        </a:lnSpc>
                        <a:buNone/>
                      </a:pPr>
                      <a:r>
                        <a:rPr lang="zh-CN" altLang="en-US" sz="2000" b="1">
                          <a:latin typeface="楷体_GB2312" pitchFamily="49" charset="-122"/>
                          <a:ea typeface="新宋体" panose="02010609030101010101" charset="-122"/>
                        </a:rPr>
                        <a:t>外资企业高级管理人员，个体经营者，金融企业投资者，著名作家、教授和科技人员等</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895350">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None/>
                      </a:pPr>
                      <a:r>
                        <a:rPr lang="zh-CN" altLang="en-US" sz="2000" b="1">
                          <a:latin typeface="楷体_GB2312" pitchFamily="49" charset="-122"/>
                          <a:ea typeface="新宋体" panose="02010609030101010101" charset="-122"/>
                        </a:rPr>
                        <a:t>小康阶层</a:t>
                      </a:r>
                      <a:endParaRPr lang="zh-CN" altLang="en-US" sz="2000" b="1">
                        <a:latin typeface="楷体_GB2312" pitchFamily="49" charset="-122"/>
                        <a:ea typeface="新宋体" panose="02010609030101010101" charset="-122"/>
                      </a:endParaRP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None/>
                      </a:pPr>
                      <a:r>
                        <a:rPr lang="en-US" altLang="zh-CN" sz="2000" b="1">
                          <a:latin typeface="楷体_GB2312" pitchFamily="49" charset="-122"/>
                          <a:ea typeface="新宋体" panose="02010609030101010101" charset="-122"/>
                        </a:rPr>
                        <a:t>5</a:t>
                      </a:r>
                      <a:r>
                        <a:rPr lang="zh-CN" altLang="en-US" sz="2000" b="1">
                          <a:latin typeface="楷体_GB2312" pitchFamily="49" charset="-122"/>
                          <a:ea typeface="新宋体" panose="02010609030101010101" charset="-122"/>
                        </a:rPr>
                        <a:t>万</a:t>
                      </a:r>
                      <a:r>
                        <a:rPr lang="en-US" altLang="zh-CN" sz="2000" b="1">
                          <a:latin typeface="楷体_GB2312" pitchFamily="49" charset="-122"/>
                          <a:ea typeface="新宋体" panose="02010609030101010101" charset="-122"/>
                        </a:rPr>
                        <a:t>—10</a:t>
                      </a:r>
                      <a:r>
                        <a:rPr lang="zh-CN" altLang="en-US" sz="2000" b="1">
                          <a:latin typeface="楷体_GB2312" pitchFamily="49" charset="-122"/>
                          <a:ea typeface="新宋体" panose="02010609030101010101" charset="-122"/>
                        </a:rPr>
                        <a:t>万</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just" eaLnBrk="1" hangingPunct="1">
                        <a:lnSpc>
                          <a:spcPts val="3000"/>
                        </a:lnSpc>
                        <a:buNone/>
                      </a:pPr>
                      <a:r>
                        <a:rPr lang="zh-CN" altLang="en-US" sz="2000" b="1">
                          <a:latin typeface="楷体_GB2312" pitchFamily="49" charset="-122"/>
                          <a:ea typeface="新宋体" panose="02010609030101010101" charset="-122"/>
                        </a:rPr>
                        <a:t>企业高级管理人员，教授与科技人员，外资及金融机构雇员，个体经营者等</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774700">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Clr>
                          <a:schemeClr val="hlink"/>
                        </a:buClr>
                        <a:buSzPct val="80000"/>
                        <a:buFont typeface="Wingdings" panose="05000000000000000000" pitchFamily="2" charset="2"/>
                        <a:buNone/>
                      </a:pPr>
                      <a:r>
                        <a:rPr lang="zh-CN" altLang="en-US" sz="2000" b="1">
                          <a:latin typeface="楷体_GB2312" pitchFamily="49" charset="-122"/>
                          <a:ea typeface="新宋体" panose="02010609030101010101" charset="-122"/>
                        </a:rPr>
                        <a:t>温饱阶层</a:t>
                      </a:r>
                      <a:endParaRPr lang="zh-CN" altLang="en-US" sz="2000" b="1">
                        <a:latin typeface="楷体_GB2312" pitchFamily="49" charset="-122"/>
                        <a:ea typeface="新宋体" panose="02010609030101010101" charset="-122"/>
                      </a:endParaRP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None/>
                      </a:pPr>
                      <a:r>
                        <a:rPr lang="en-US" altLang="zh-CN" sz="2000" b="1">
                          <a:latin typeface="楷体_GB2312" pitchFamily="49" charset="-122"/>
                          <a:ea typeface="新宋体" panose="02010609030101010101" charset="-122"/>
                        </a:rPr>
                        <a:t>5</a:t>
                      </a:r>
                      <a:r>
                        <a:rPr lang="zh-CN" altLang="en-US" sz="2000" b="1">
                          <a:latin typeface="楷体_GB2312" pitchFamily="49" charset="-122"/>
                          <a:ea typeface="新宋体" panose="02010609030101010101" charset="-122"/>
                        </a:rPr>
                        <a:t>千</a:t>
                      </a:r>
                      <a:r>
                        <a:rPr lang="en-US" altLang="zh-CN" sz="2000" b="1">
                          <a:latin typeface="楷体_GB2312" pitchFamily="49" charset="-122"/>
                          <a:ea typeface="新宋体" panose="02010609030101010101" charset="-122"/>
                        </a:rPr>
                        <a:t>—5</a:t>
                      </a:r>
                      <a:r>
                        <a:rPr lang="zh-CN" altLang="en-US" sz="2000" b="1">
                          <a:latin typeface="楷体_GB2312" pitchFamily="49" charset="-122"/>
                          <a:ea typeface="新宋体" panose="02010609030101010101" charset="-122"/>
                        </a:rPr>
                        <a:t>万</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just" eaLnBrk="1" hangingPunct="1">
                        <a:lnSpc>
                          <a:spcPts val="3000"/>
                        </a:lnSpc>
                        <a:buNone/>
                      </a:pPr>
                      <a:r>
                        <a:rPr lang="zh-CN" altLang="en-US" sz="2000" b="1">
                          <a:latin typeface="楷体_GB2312" pitchFamily="49" charset="-122"/>
                          <a:ea typeface="新宋体" panose="02010609030101010101" charset="-122"/>
                        </a:rPr>
                        <a:t>一般企业职工，其他在职人员等</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665162">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None/>
                      </a:pPr>
                      <a:r>
                        <a:rPr lang="zh-CN" altLang="en-US" sz="2000" b="1">
                          <a:latin typeface="楷体_GB2312" pitchFamily="49" charset="-122"/>
                          <a:ea typeface="新宋体" panose="02010609030101010101" charset="-122"/>
                        </a:rPr>
                        <a:t>困难阶层</a:t>
                      </a:r>
                      <a:endParaRPr lang="zh-CN" altLang="en-US" sz="2000" b="1">
                        <a:latin typeface="楷体_GB2312" pitchFamily="49" charset="-122"/>
                        <a:ea typeface="新宋体" panose="02010609030101010101" charset="-122"/>
                      </a:endParaRP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Clr>
                          <a:schemeClr val="hlink"/>
                        </a:buClr>
                        <a:buSzPct val="80000"/>
                        <a:buFont typeface="Wingdings" panose="05000000000000000000" pitchFamily="2" charset="2"/>
                        <a:buNone/>
                      </a:pPr>
                      <a:r>
                        <a:rPr lang="en-US" altLang="zh-CN" sz="2000" b="1">
                          <a:latin typeface="楷体_GB2312" pitchFamily="49" charset="-122"/>
                          <a:ea typeface="新宋体" panose="02010609030101010101" charset="-122"/>
                        </a:rPr>
                        <a:t>2</a:t>
                      </a:r>
                      <a:r>
                        <a:rPr lang="zh-CN" altLang="en-US" sz="2000" b="1">
                          <a:latin typeface="楷体_GB2312" pitchFamily="49" charset="-122"/>
                          <a:ea typeface="新宋体" panose="02010609030101010101" charset="-122"/>
                        </a:rPr>
                        <a:t>千</a:t>
                      </a:r>
                      <a:r>
                        <a:rPr lang="en-US" altLang="zh-CN" sz="2000" b="1">
                          <a:latin typeface="楷体_GB2312" pitchFamily="49" charset="-122"/>
                          <a:ea typeface="新宋体" panose="02010609030101010101" charset="-122"/>
                        </a:rPr>
                        <a:t>5</a:t>
                      </a:r>
                      <a:r>
                        <a:rPr lang="zh-CN" altLang="en-US" sz="2000" b="1">
                          <a:latin typeface="楷体_GB2312" pitchFamily="49" charset="-122"/>
                          <a:ea typeface="新宋体" panose="02010609030101010101" charset="-122"/>
                        </a:rPr>
                        <a:t>百－</a:t>
                      </a:r>
                      <a:r>
                        <a:rPr lang="en-US" altLang="zh-CN" sz="2000" b="1">
                          <a:latin typeface="楷体_GB2312" pitchFamily="49" charset="-122"/>
                          <a:ea typeface="新宋体" panose="02010609030101010101" charset="-122"/>
                        </a:rPr>
                        <a:t>5</a:t>
                      </a:r>
                      <a:r>
                        <a:rPr lang="zh-CN" altLang="en-US" sz="2000" b="1">
                          <a:latin typeface="楷体_GB2312" pitchFamily="49" charset="-122"/>
                          <a:ea typeface="新宋体" panose="02010609030101010101" charset="-122"/>
                        </a:rPr>
                        <a:t>千</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just" eaLnBrk="1" hangingPunct="1">
                        <a:lnSpc>
                          <a:spcPts val="3000"/>
                        </a:lnSpc>
                        <a:buNone/>
                      </a:pPr>
                      <a:r>
                        <a:rPr lang="zh-CN" altLang="en-US" sz="2000" b="1">
                          <a:latin typeface="楷体_GB2312" pitchFamily="49" charset="-122"/>
                          <a:ea typeface="新宋体" panose="02010609030101010101" charset="-122"/>
                        </a:rPr>
                        <a:t>困难企业职工和无固定职业人员</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768350">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Clr>
                          <a:schemeClr val="hlink"/>
                        </a:buClr>
                        <a:buSzPct val="80000"/>
                        <a:buFont typeface="Wingdings" panose="05000000000000000000" pitchFamily="2" charset="2"/>
                        <a:buNone/>
                      </a:pPr>
                      <a:r>
                        <a:rPr lang="zh-CN" altLang="en-US" sz="2000" b="1">
                          <a:latin typeface="楷体_GB2312" pitchFamily="49" charset="-122"/>
                          <a:ea typeface="新宋体" panose="02010609030101010101" charset="-122"/>
                        </a:rPr>
                        <a:t>特困阶层</a:t>
                      </a:r>
                      <a:endParaRPr lang="zh-CN" altLang="en-US" sz="2000" b="1">
                        <a:latin typeface="楷体_GB2312" pitchFamily="49" charset="-122"/>
                        <a:ea typeface="新宋体" panose="02010609030101010101" charset="-122"/>
                      </a:endParaRP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hangingPunct="1">
                        <a:lnSpc>
                          <a:spcPts val="3000"/>
                        </a:lnSpc>
                        <a:buNone/>
                      </a:pPr>
                      <a:r>
                        <a:rPr lang="en-US" altLang="zh-CN" sz="2000" b="1">
                          <a:latin typeface="楷体_GB2312" pitchFamily="49" charset="-122"/>
                          <a:ea typeface="新宋体" panose="02010609030101010101" charset="-122"/>
                        </a:rPr>
                        <a:t>2</a:t>
                      </a:r>
                      <a:r>
                        <a:rPr lang="zh-CN" altLang="en-US" sz="2000" b="1">
                          <a:latin typeface="楷体_GB2312" pitchFamily="49" charset="-122"/>
                          <a:ea typeface="新宋体" panose="02010609030101010101" charset="-122"/>
                        </a:rPr>
                        <a:t>千</a:t>
                      </a:r>
                      <a:r>
                        <a:rPr lang="en-US" altLang="zh-CN" sz="2000" b="1">
                          <a:latin typeface="楷体_GB2312" pitchFamily="49" charset="-122"/>
                          <a:ea typeface="新宋体" panose="02010609030101010101" charset="-122"/>
                        </a:rPr>
                        <a:t>5</a:t>
                      </a:r>
                      <a:r>
                        <a:rPr lang="zh-CN" altLang="en-US" sz="2000" b="1">
                          <a:latin typeface="楷体_GB2312" pitchFamily="49" charset="-122"/>
                          <a:ea typeface="新宋体" panose="02010609030101010101" charset="-122"/>
                        </a:rPr>
                        <a:t>百以下</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ctr" defTabSz="914400" rtl="0" eaLnBrk="0" fontAlgn="base" latinLnBrk="0" hangingPunct="0">
                        <a:lnSpc>
                          <a:spcPct val="100000"/>
                        </a:lnSpc>
                        <a:spcBef>
                          <a:spcPct val="0"/>
                        </a:spcBef>
                        <a:spcAft>
                          <a:spcPct val="0"/>
                        </a:spcAft>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0" fontAlgn="base" latinLnBrk="0" hangingPunct="0">
                        <a:lnSpc>
                          <a:spcPct val="100000"/>
                        </a:lnSpc>
                        <a:spcBef>
                          <a:spcPct val="0"/>
                        </a:spcBef>
                        <a:spcAft>
                          <a:spcPct val="0"/>
                        </a:spcAft>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just" eaLnBrk="1" hangingPunct="1">
                        <a:lnSpc>
                          <a:spcPts val="3000"/>
                        </a:lnSpc>
                        <a:buNone/>
                      </a:pPr>
                      <a:r>
                        <a:rPr lang="zh-CN" altLang="en-US" sz="2000" b="1">
                          <a:latin typeface="楷体_GB2312" pitchFamily="49" charset="-122"/>
                          <a:ea typeface="新宋体" panose="02010609030101010101" charset="-122"/>
                        </a:rPr>
                        <a:t>失业人员和孤寡老人</a:t>
                      </a:r>
                      <a:endParaRPr lang="zh-CN" altLang="en-US" sz="2000" b="1">
                        <a:latin typeface="楷体_GB2312" pitchFamily="49" charset="-122"/>
                        <a:ea typeface="新宋体" panose="02010609030101010101" charset="-122"/>
                      </a:endParaRP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441" name="Text Box 2"/>
          <p:cNvSpPr/>
          <p:nvPr/>
        </p:nvSpPr>
        <p:spPr>
          <a:xfrm>
            <a:off x="395288" y="404813"/>
            <a:ext cx="3279775" cy="641350"/>
          </a:xfrm>
          <a:prstGeom prst="rect">
            <a:avLst/>
          </a:prstGeom>
          <a:noFill/>
          <a:ln w="9525">
            <a:noFill/>
          </a:ln>
        </p:spPr>
        <p:txBody>
          <a:bodyPr>
            <a:spAutoFit/>
          </a:bodyPr>
          <a:p>
            <a:pPr eaLnBrk="0" hangingPunct="0">
              <a:spcBef>
                <a:spcPct val="50000"/>
              </a:spcBef>
            </a:pPr>
            <a:r>
              <a:rPr lang="zh-CN" altLang="en-US" sz="3600" b="1">
                <a:ea typeface="新宋体" panose="02010609030101010101" charset="-122"/>
              </a:rPr>
              <a:t>二、 社会因素</a:t>
            </a:r>
            <a:endParaRPr lang="zh-CN" altLang="en-US" sz="3600" b="1">
              <a:ea typeface="新宋体" panose="02010609030101010101" charset="-122"/>
            </a:endParaRPr>
          </a:p>
        </p:txBody>
      </p:sp>
      <p:sp>
        <p:nvSpPr>
          <p:cNvPr id="2442" name="Rectangle 3"/>
          <p:cNvSpPr/>
          <p:nvPr/>
        </p:nvSpPr>
        <p:spPr>
          <a:xfrm>
            <a:off x="914400" y="2743200"/>
            <a:ext cx="7777163" cy="1084263"/>
          </a:xfrm>
          <a:prstGeom prst="rect">
            <a:avLst/>
          </a:prstGeom>
          <a:noFill/>
          <a:ln w="9525">
            <a:noFill/>
          </a:ln>
        </p:spPr>
        <p:txBody>
          <a:bodyPr lIns="92075" tIns="46038" rIns="92075" bIns="46038"/>
          <a:p>
            <a:pPr marL="342900" indent="-342900">
              <a:lnSpc>
                <a:spcPct val="110000"/>
              </a:lnSpc>
              <a:spcBef>
                <a:spcPct val="20000"/>
              </a:spcBef>
              <a:buClr>
                <a:schemeClr val="accent2"/>
              </a:buClr>
              <a:buSzPct val="80000"/>
              <a:buFont typeface="Wingdings" panose="05000000000000000000" pitchFamily="2" charset="2"/>
              <a:buChar char="Ä"/>
            </a:pPr>
            <a:r>
              <a:rPr lang="zh-CN" altLang="en-US" b="1">
                <a:ea typeface="新宋体" panose="02010609030101010101" charset="-122"/>
              </a:rPr>
              <a:t>主要群体：一般指家庭成员、朋友、邻居、同事。</a:t>
            </a:r>
            <a:endParaRPr lang="zh-CN" altLang="en-US" b="1">
              <a:ea typeface="新宋体" panose="02010609030101010101" charset="-122"/>
            </a:endParaRPr>
          </a:p>
          <a:p>
            <a:pPr marL="342900" indent="-342900">
              <a:lnSpc>
                <a:spcPct val="110000"/>
              </a:lnSpc>
              <a:spcBef>
                <a:spcPct val="20000"/>
              </a:spcBef>
              <a:buClr>
                <a:schemeClr val="accent2"/>
              </a:buClr>
              <a:buSzPct val="80000"/>
              <a:buFont typeface="Wingdings" panose="05000000000000000000" pitchFamily="2" charset="2"/>
              <a:buChar char="Æ"/>
            </a:pPr>
            <a:r>
              <a:rPr lang="zh-CN" altLang="en-US" b="1">
                <a:ea typeface="新宋体" panose="02010609030101010101" charset="-122"/>
              </a:rPr>
              <a:t>次要群体：行业协会、职业组织、宗教组织。</a:t>
            </a:r>
            <a:endParaRPr lang="zh-CN" altLang="en-US" b="1">
              <a:ea typeface="新宋体" panose="02010609030101010101" charset="-122"/>
            </a:endParaRPr>
          </a:p>
        </p:txBody>
      </p:sp>
      <p:sp>
        <p:nvSpPr>
          <p:cNvPr id="2443" name="Rectangle 4"/>
          <p:cNvSpPr/>
          <p:nvPr/>
        </p:nvSpPr>
        <p:spPr>
          <a:xfrm>
            <a:off x="971550" y="2205038"/>
            <a:ext cx="3167063" cy="457200"/>
          </a:xfrm>
          <a:prstGeom prst="rect">
            <a:avLst/>
          </a:prstGeom>
          <a:noFill/>
          <a:ln w="9525">
            <a:noFill/>
          </a:ln>
        </p:spPr>
        <p:txBody>
          <a:bodyPr lIns="92075" tIns="46038" rIns="92075" bIns="46038"/>
          <a:p>
            <a:pPr>
              <a:spcBef>
                <a:spcPct val="20000"/>
              </a:spcBef>
            </a:pPr>
            <a:r>
              <a:rPr lang="zh-CN" altLang="en-US" sz="2800" b="1">
                <a:ea typeface="新宋体" panose="02010609030101010101" charset="-122"/>
              </a:rPr>
              <a:t>直接相关群体：</a:t>
            </a:r>
            <a:endParaRPr lang="zh-CN" altLang="en-US" sz="2800" b="1">
              <a:ea typeface="新宋体" panose="02010609030101010101" charset="-122"/>
            </a:endParaRPr>
          </a:p>
        </p:txBody>
      </p:sp>
      <p:sp>
        <p:nvSpPr>
          <p:cNvPr id="2444" name="Rectangle 5"/>
          <p:cNvSpPr/>
          <p:nvPr/>
        </p:nvSpPr>
        <p:spPr>
          <a:xfrm>
            <a:off x="827088" y="4221163"/>
            <a:ext cx="7705725" cy="1512887"/>
          </a:xfrm>
          <a:prstGeom prst="rect">
            <a:avLst/>
          </a:prstGeom>
          <a:noFill/>
          <a:ln w="9525">
            <a:noFill/>
          </a:ln>
        </p:spPr>
        <p:txBody>
          <a:bodyPr lIns="92075" tIns="46038" rIns="92075" bIns="46038"/>
          <a:p>
            <a:pPr marL="342900" indent="-342900">
              <a:lnSpc>
                <a:spcPct val="110000"/>
              </a:lnSpc>
              <a:spcBef>
                <a:spcPct val="20000"/>
              </a:spcBef>
              <a:buClr>
                <a:schemeClr val="accent2"/>
              </a:buClr>
              <a:buSzPct val="80000"/>
              <a:buFont typeface="Wingdings" panose="05000000000000000000" pitchFamily="2" charset="2"/>
              <a:buChar char="È"/>
            </a:pPr>
            <a:r>
              <a:rPr lang="zh-CN" altLang="en-US" b="1">
                <a:ea typeface="新宋体" panose="02010609030101010101" charset="-122"/>
              </a:rPr>
              <a:t>崇拜性群体：名门贵族、影视明星、</a:t>
            </a:r>
            <a:endParaRPr lang="zh-CN" altLang="en-US" b="1">
              <a:ea typeface="新宋体" panose="02010609030101010101" charset="-122"/>
            </a:endParaRPr>
          </a:p>
          <a:p>
            <a:pPr marL="342900" indent="-342900">
              <a:lnSpc>
                <a:spcPct val="110000"/>
              </a:lnSpc>
              <a:spcBef>
                <a:spcPct val="20000"/>
              </a:spcBef>
              <a:buClr>
                <a:schemeClr val="accent2"/>
              </a:buClr>
              <a:buSzPct val="80000"/>
              <a:buFont typeface="Wingdings" panose="05000000000000000000" pitchFamily="2" charset="2"/>
            </a:pPr>
            <a:r>
              <a:rPr lang="zh-CN" altLang="en-US" b="1">
                <a:ea typeface="新宋体" panose="02010609030101010101" charset="-122"/>
              </a:rPr>
              <a:t>                             体育明星。</a:t>
            </a:r>
            <a:endParaRPr lang="zh-CN" altLang="en-US" b="1">
              <a:ea typeface="新宋体" panose="02010609030101010101" charset="-122"/>
            </a:endParaRPr>
          </a:p>
          <a:p>
            <a:pPr marL="342900" indent="-342900">
              <a:lnSpc>
                <a:spcPct val="110000"/>
              </a:lnSpc>
              <a:spcBef>
                <a:spcPct val="20000"/>
              </a:spcBef>
              <a:buClr>
                <a:schemeClr val="accent2"/>
              </a:buClr>
              <a:buSzPct val="80000"/>
              <a:buFont typeface="Wingdings" panose="05000000000000000000" pitchFamily="2" charset="2"/>
              <a:buChar char="É"/>
            </a:pPr>
            <a:r>
              <a:rPr lang="zh-CN" altLang="en-US" b="1">
                <a:ea typeface="新宋体" panose="02010609030101010101" charset="-122"/>
              </a:rPr>
              <a:t>厌恶群体：黑社会、流氓、小偷等犯罪组织。</a:t>
            </a:r>
            <a:endParaRPr lang="zh-CN" altLang="en-US" b="1">
              <a:ea typeface="新宋体" panose="02010609030101010101" charset="-122"/>
            </a:endParaRPr>
          </a:p>
        </p:txBody>
      </p:sp>
      <p:sp>
        <p:nvSpPr>
          <p:cNvPr id="2445" name="Rectangle 6"/>
          <p:cNvSpPr/>
          <p:nvPr/>
        </p:nvSpPr>
        <p:spPr>
          <a:xfrm>
            <a:off x="914400" y="3733800"/>
            <a:ext cx="3167063" cy="457200"/>
          </a:xfrm>
          <a:prstGeom prst="rect">
            <a:avLst/>
          </a:prstGeom>
          <a:noFill/>
          <a:ln w="9525">
            <a:noFill/>
          </a:ln>
        </p:spPr>
        <p:txBody>
          <a:bodyPr lIns="92075" tIns="46038" rIns="92075" bIns="46038"/>
          <a:p>
            <a:pPr>
              <a:spcBef>
                <a:spcPct val="20000"/>
              </a:spcBef>
            </a:pPr>
            <a:r>
              <a:rPr lang="zh-CN" altLang="en-US" sz="2800" b="1">
                <a:ea typeface="新宋体" panose="02010609030101010101" charset="-122"/>
              </a:rPr>
              <a:t>间接相关群体：</a:t>
            </a:r>
            <a:endParaRPr lang="zh-CN" altLang="en-US" sz="2800" b="1">
              <a:ea typeface="新宋体" panose="02010609030101010101" charset="-122"/>
            </a:endParaRPr>
          </a:p>
        </p:txBody>
      </p:sp>
      <p:sp>
        <p:nvSpPr>
          <p:cNvPr id="2446" name="Rectangle 7"/>
          <p:cNvSpPr/>
          <p:nvPr/>
        </p:nvSpPr>
        <p:spPr>
          <a:xfrm>
            <a:off x="179388" y="1628775"/>
            <a:ext cx="8974137" cy="1068388"/>
          </a:xfrm>
          <a:prstGeom prst="rect">
            <a:avLst/>
          </a:prstGeom>
          <a:noFill/>
          <a:ln w="9525">
            <a:noFill/>
          </a:ln>
        </p:spPr>
        <p:txBody>
          <a:bodyPr>
            <a:spAutoFit/>
          </a:bodyPr>
          <a:p>
            <a:pPr eaLnBrk="0" hangingPunct="0">
              <a:spcBef>
                <a:spcPct val="50000"/>
              </a:spcBef>
            </a:pPr>
            <a:r>
              <a:rPr lang="en-US" altLang="zh-CN" sz="3200" b="1" u="sng">
                <a:ea typeface="新宋体" panose="02010609030101010101" charset="-122"/>
              </a:rPr>
              <a:t>1</a:t>
            </a:r>
            <a:r>
              <a:rPr lang="zh-CN" altLang="en-US" sz="3200" b="1" u="sng">
                <a:ea typeface="新宋体" panose="02010609030101010101" charset="-122"/>
              </a:rPr>
              <a:t>、相关群体：对个人的态度和行为有直接或间接影响的群体</a:t>
            </a:r>
            <a:endParaRPr lang="zh-CN" altLang="en-US" sz="3200" b="1" u="sng">
              <a:ea typeface="新宋体" panose="02010609030101010101" charset="-122"/>
            </a:endParaRPr>
          </a:p>
        </p:txBody>
      </p:sp>
      <p:pic>
        <p:nvPicPr>
          <p:cNvPr id="2447" name="Picture 8"/>
          <p:cNvPicPr>
            <a:picLocks noChangeAspect="1"/>
          </p:cNvPicPr>
          <p:nvPr/>
        </p:nvPicPr>
        <p:blipFill>
          <a:blip r:embed="rId1"/>
          <a:stretch>
            <a:fillRect/>
          </a:stretch>
        </p:blipFill>
        <p:spPr>
          <a:xfrm>
            <a:off x="7143750" y="5445125"/>
            <a:ext cx="2000250" cy="1412875"/>
          </a:xfrm>
          <a:prstGeom prst="rect">
            <a:avLst/>
          </a:prstGeom>
          <a:noFill/>
          <a:ln w="9525">
            <a:noFill/>
          </a:ln>
        </p:spPr>
      </p:pic>
      <p:grpSp>
        <p:nvGrpSpPr>
          <p:cNvPr id="2448" name="组合 2447"/>
          <p:cNvGrpSpPr/>
          <p:nvPr/>
        </p:nvGrpSpPr>
        <p:grpSpPr>
          <a:xfrm>
            <a:off x="539750" y="2205038"/>
            <a:ext cx="6119813" cy="4273550"/>
            <a:chOff x="0" y="0"/>
            <a:chExt cx="3855" cy="2692"/>
          </a:xfrm>
        </p:grpSpPr>
        <p:sp>
          <p:nvSpPr>
            <p:cNvPr id="2449" name="Text Box 10"/>
            <p:cNvSpPr/>
            <p:nvPr/>
          </p:nvSpPr>
          <p:spPr>
            <a:xfrm>
              <a:off x="1089" y="2404"/>
              <a:ext cx="2769" cy="288"/>
            </a:xfrm>
            <a:prstGeom prst="rect">
              <a:avLst/>
            </a:prstGeom>
            <a:solidFill>
              <a:srgbClr val="FF7C80"/>
            </a:solidFill>
            <a:ln w="9525">
              <a:noFill/>
            </a:ln>
          </p:spPr>
          <p:txBody>
            <a:bodyPr>
              <a:spAutoFit/>
            </a:bodyPr>
            <a:p>
              <a:pPr algn="ctr" eaLnBrk="0" hangingPunct="0">
                <a:spcBef>
                  <a:spcPct val="50000"/>
                </a:spcBef>
              </a:pPr>
              <a:r>
                <a:rPr lang="zh-CN" altLang="en-US" b="1">
                  <a:ea typeface="新宋体" panose="02010609030101010101" charset="-122"/>
                </a:rPr>
                <a:t>示范性、仿效性、一致性</a:t>
              </a:r>
              <a:endParaRPr lang="zh-CN" altLang="en-US" b="1">
                <a:ea typeface="新宋体" panose="02010609030101010101" charset="-122"/>
              </a:endParaRPr>
            </a:p>
          </p:txBody>
        </p:sp>
        <p:cxnSp>
          <p:nvCxnSpPr>
            <p:cNvPr id="2450" name="Line 11"/>
            <p:cNvCxnSpPr/>
            <p:nvPr/>
          </p:nvCxnSpPr>
          <p:spPr>
            <a:xfrm>
              <a:off x="0" y="0"/>
              <a:ext cx="0" cy="2449"/>
            </a:xfrm>
            <a:prstGeom prst="line">
              <a:avLst/>
            </a:prstGeom>
            <a:ln w="76200" cap="flat" cmpd="tri">
              <a:solidFill>
                <a:srgbClr val="FF0000"/>
              </a:solidFill>
              <a:prstDash val="solid"/>
              <a:headEnd type="none" w="med" len="med"/>
              <a:tailEnd type="none" w="med" len="med"/>
            </a:ln>
          </p:spPr>
        </p:cxnSp>
        <p:cxnSp>
          <p:nvCxnSpPr>
            <p:cNvPr id="2451" name="Line 12"/>
            <p:cNvCxnSpPr/>
            <p:nvPr/>
          </p:nvCxnSpPr>
          <p:spPr>
            <a:xfrm>
              <a:off x="0" y="2449"/>
              <a:ext cx="1043" cy="0"/>
            </a:xfrm>
            <a:prstGeom prst="line">
              <a:avLst/>
            </a:prstGeom>
            <a:ln w="76200" cap="flat" cmpd="tri">
              <a:solidFill>
                <a:srgbClr val="FF0000"/>
              </a:solidFill>
              <a:prstDash val="solid"/>
              <a:headEnd type="none" w="med" len="med"/>
              <a:tailEnd type="triangle" w="sm" len="sm"/>
            </a:ln>
          </p:spPr>
        </p:cxnSp>
      </p:grpSp>
      <p:pic>
        <p:nvPicPr>
          <p:cNvPr id="2452" name="Picture 13" descr="2008allstaryao1">
            <a:hlinkClick r:id="rId2"/>
          </p:cNvPr>
          <p:cNvPicPr>
            <a:picLocks noChangeAspect="1"/>
          </p:cNvPicPr>
          <p:nvPr/>
        </p:nvPicPr>
        <p:blipFill>
          <a:blip r:embed="rId3"/>
          <a:stretch>
            <a:fillRect/>
          </a:stretch>
        </p:blipFill>
        <p:spPr>
          <a:xfrm>
            <a:off x="7429500" y="3213100"/>
            <a:ext cx="1714500" cy="221456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childTnLst>
                                    <p:set>
                                      <p:cBhvr additive="base">
                                        <p:cTn id="6" dur="1" fill="hold">
                                          <p:stCondLst>
                                            <p:cond delay="0"/>
                                          </p:stCondLst>
                                        </p:cTn>
                                        <p:tgtEl>
                                          <p:spTgt spid="2441"/>
                                        </p:tgtEl>
                                        <p:attrNameLst>
                                          <p:attrName>style.visibility</p:attrName>
                                        </p:attrNameLst>
                                      </p:cBhvr>
                                      <p:to>
                                        <p:strVal val="visible"/>
                                      </p:to>
                                    </p:set>
                                    <p:anim calcmode="lin" valueType="num">
                                      <p:cBhvr additive="base">
                                        <p:cTn id="7" dur="500" fill="hold"/>
                                        <p:tgtEl>
                                          <p:spTgt spid="2441"/>
                                        </p:tgtEl>
                                        <p:attrNameLst>
                                          <p:attrName>ppt_x</p:attrName>
                                        </p:attrNameLst>
                                      </p:cBhvr>
                                      <p:tavLst>
                                        <p:tav tm="0">
                                          <p:val>
                                            <p:strVal val="0-#ppt_w/2"/>
                                          </p:val>
                                        </p:tav>
                                        <p:tav tm="100000">
                                          <p:val>
                                            <p:strVal val="#ppt_x"/>
                                          </p:val>
                                        </p:tav>
                                      </p:tavLst>
                                    </p:anim>
                                    <p:anim calcmode="lin" valueType="num">
                                      <p:cBhvr additive="base">
                                        <p:cTn id="8" dur="500" fill="hold"/>
                                        <p:tgtEl>
                                          <p:spTgt spid="244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5" nodeType="clickEffect">
                                  <p:childTnLst>
                                    <p:set>
                                      <p:cBhvr additive="base">
                                        <p:cTn id="12" dur="1" fill="hold">
                                          <p:stCondLst>
                                            <p:cond delay="0"/>
                                          </p:stCondLst>
                                        </p:cTn>
                                        <p:tgtEl>
                                          <p:spTgt spid="2446"/>
                                        </p:tgtEl>
                                        <p:attrNameLst>
                                          <p:attrName>style.visibility</p:attrName>
                                        </p:attrNameLst>
                                      </p:cBhvr>
                                      <p:to>
                                        <p:strVal val="visible"/>
                                      </p:to>
                                    </p:set>
                                    <p:anim calcmode="lin" valueType="num">
                                      <p:cBhvr additive="base">
                                        <p:cTn id="13" dur="500" fill="hold"/>
                                        <p:tgtEl>
                                          <p:spTgt spid="2446"/>
                                        </p:tgtEl>
                                        <p:attrNameLst>
                                          <p:attrName>ppt_x</p:attrName>
                                        </p:attrNameLst>
                                      </p:cBhvr>
                                      <p:tavLst>
                                        <p:tav tm="0">
                                          <p:val>
                                            <p:strVal val="0-#ppt_w/2"/>
                                          </p:val>
                                        </p:tav>
                                        <p:tav tm="100000">
                                          <p:val>
                                            <p:strVal val="#ppt_x"/>
                                          </p:val>
                                        </p:tav>
                                      </p:tavLst>
                                    </p:anim>
                                    <p:anim calcmode="lin" valueType="num">
                                      <p:cBhvr additive="base">
                                        <p:cTn id="14" dur="500" fill="hold"/>
                                        <p:tgtEl>
                                          <p:spTgt spid="24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2" nodeType="clickEffect">
                                  <p:childTnLst>
                                    <p:set>
                                      <p:cBhvr additive="base">
                                        <p:cTn id="18" dur="1" fill="hold">
                                          <p:stCondLst>
                                            <p:cond delay="0"/>
                                          </p:stCondLst>
                                        </p:cTn>
                                        <p:tgtEl>
                                          <p:spTgt spid="2443"/>
                                        </p:tgtEl>
                                        <p:attrNameLst>
                                          <p:attrName>style.visibility</p:attrName>
                                        </p:attrNameLst>
                                      </p:cBhvr>
                                      <p:to>
                                        <p:strVal val="visible"/>
                                      </p:to>
                                    </p:set>
                                    <p:anim calcmode="lin" valueType="num">
                                      <p:cBhvr additive="base">
                                        <p:cTn id="19" dur="500" fill="hold"/>
                                        <p:tgtEl>
                                          <p:spTgt spid="2443"/>
                                        </p:tgtEl>
                                        <p:attrNameLst>
                                          <p:attrName>ppt_x</p:attrName>
                                        </p:attrNameLst>
                                      </p:cBhvr>
                                      <p:tavLst>
                                        <p:tav tm="0">
                                          <p:val>
                                            <p:strVal val="0-#ppt_w/2"/>
                                          </p:val>
                                        </p:tav>
                                        <p:tav tm="100000">
                                          <p:val>
                                            <p:strVal val="#ppt_x"/>
                                          </p:val>
                                        </p:tav>
                                      </p:tavLst>
                                    </p:anim>
                                    <p:anim calcmode="lin" valueType="num">
                                      <p:cBhvr additive="base">
                                        <p:cTn id="20" dur="500" fill="hold"/>
                                        <p:tgtEl>
                                          <p:spTgt spid="244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grpId="1" nodeType="afterEffect">
                                  <p:childTnLst>
                                    <p:set>
                                      <p:cBhvr additive="base">
                                        <p:cTn id="23" dur="1" fill="hold">
                                          <p:stCondLst>
                                            <p:cond delay="0"/>
                                          </p:stCondLst>
                                        </p:cTn>
                                        <p:tgtEl>
                                          <p:spTgt spid="2442"/>
                                        </p:tgtEl>
                                        <p:attrNameLst>
                                          <p:attrName>style.visibility</p:attrName>
                                        </p:attrNameLst>
                                      </p:cBhvr>
                                      <p:to>
                                        <p:strVal val="visible"/>
                                      </p:to>
                                    </p:set>
                                    <p:anim calcmode="lin" valueType="num">
                                      <p:cBhvr additive="base">
                                        <p:cTn id="24" dur="500" fill="hold"/>
                                        <p:tgtEl>
                                          <p:spTgt spid="2442"/>
                                        </p:tgtEl>
                                        <p:attrNameLst>
                                          <p:attrName>ppt_x</p:attrName>
                                        </p:attrNameLst>
                                      </p:cBhvr>
                                      <p:tavLst>
                                        <p:tav tm="0">
                                          <p:val>
                                            <p:strVal val="0-#ppt_w/2"/>
                                          </p:val>
                                        </p:tav>
                                        <p:tav tm="100000">
                                          <p:val>
                                            <p:strVal val="#ppt_x"/>
                                          </p:val>
                                        </p:tav>
                                      </p:tavLst>
                                    </p:anim>
                                    <p:anim calcmode="lin" valueType="num">
                                      <p:cBhvr additive="base">
                                        <p:cTn id="25" dur="500" fill="hold"/>
                                        <p:tgtEl>
                                          <p:spTgt spid="244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4" nodeType="clickEffect">
                                  <p:childTnLst>
                                    <p:set>
                                      <p:cBhvr additive="base">
                                        <p:cTn id="29" dur="1" fill="hold">
                                          <p:stCondLst>
                                            <p:cond delay="0"/>
                                          </p:stCondLst>
                                        </p:cTn>
                                        <p:tgtEl>
                                          <p:spTgt spid="2445"/>
                                        </p:tgtEl>
                                        <p:attrNameLst>
                                          <p:attrName>style.visibility</p:attrName>
                                        </p:attrNameLst>
                                      </p:cBhvr>
                                      <p:to>
                                        <p:strVal val="visible"/>
                                      </p:to>
                                    </p:set>
                                    <p:anim calcmode="lin" valueType="num">
                                      <p:cBhvr additive="base">
                                        <p:cTn id="30" dur="500" fill="hold"/>
                                        <p:tgtEl>
                                          <p:spTgt spid="2445"/>
                                        </p:tgtEl>
                                        <p:attrNameLst>
                                          <p:attrName>ppt_x</p:attrName>
                                        </p:attrNameLst>
                                      </p:cBhvr>
                                      <p:tavLst>
                                        <p:tav tm="0">
                                          <p:val>
                                            <p:strVal val="0-#ppt_w/2"/>
                                          </p:val>
                                        </p:tav>
                                        <p:tav tm="100000">
                                          <p:val>
                                            <p:strVal val="#ppt_x"/>
                                          </p:val>
                                        </p:tav>
                                      </p:tavLst>
                                    </p:anim>
                                    <p:anim calcmode="lin" valueType="num">
                                      <p:cBhvr additive="base">
                                        <p:cTn id="31" dur="500" fill="hold"/>
                                        <p:tgtEl>
                                          <p:spTgt spid="244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3" nodeType="clickEffect">
                                  <p:childTnLst>
                                    <p:set>
                                      <p:cBhvr additive="base">
                                        <p:cTn id="35" dur="1" fill="hold">
                                          <p:stCondLst>
                                            <p:cond delay="0"/>
                                          </p:stCondLst>
                                        </p:cTn>
                                        <p:tgtEl>
                                          <p:spTgt spid="2444"/>
                                        </p:tgtEl>
                                        <p:attrNameLst>
                                          <p:attrName>style.visibility</p:attrName>
                                        </p:attrNameLst>
                                      </p:cBhvr>
                                      <p:to>
                                        <p:strVal val="visible"/>
                                      </p:to>
                                    </p:set>
                                    <p:anim calcmode="lin" valueType="num">
                                      <p:cBhvr additive="base">
                                        <p:cTn id="36" dur="500" fill="hold"/>
                                        <p:tgtEl>
                                          <p:spTgt spid="2444"/>
                                        </p:tgtEl>
                                        <p:attrNameLst>
                                          <p:attrName>ppt_x</p:attrName>
                                        </p:attrNameLst>
                                      </p:cBhvr>
                                      <p:tavLst>
                                        <p:tav tm="0">
                                          <p:val>
                                            <p:strVal val="0-#ppt_w/2"/>
                                          </p:val>
                                        </p:tav>
                                        <p:tav tm="100000">
                                          <p:val>
                                            <p:strVal val="#ppt_x"/>
                                          </p:val>
                                        </p:tav>
                                      </p:tavLst>
                                    </p:anim>
                                    <p:anim calcmode="lin" valueType="num">
                                      <p:cBhvr additive="base">
                                        <p:cTn id="37" dur="500" fill="hold"/>
                                        <p:tgtEl>
                                          <p:spTgt spid="244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3" nodeType="clickEffect">
                                  <p:childTnLst>
                                    <p:set>
                                      <p:cBhvr additive="base">
                                        <p:cTn id="41" dur="1" fill="hold">
                                          <p:stCondLst>
                                            <p:cond delay="0"/>
                                          </p:stCondLst>
                                        </p:cTn>
                                        <p:tgtEl>
                                          <p:spTgt spid="2444"/>
                                        </p:tgtEl>
                                        <p:attrNameLst>
                                          <p:attrName>style.visibility</p:attrName>
                                        </p:attrNameLst>
                                      </p:cBhvr>
                                      <p:to>
                                        <p:strVal val="visible"/>
                                      </p:to>
                                    </p:set>
                                    <p:anim calcmode="lin" valueType="num">
                                      <p:cBhvr additive="base">
                                        <p:cTn id="42" dur="500" fill="hold"/>
                                        <p:tgtEl>
                                          <p:spTgt spid="2444"/>
                                        </p:tgtEl>
                                        <p:attrNameLst>
                                          <p:attrName>ppt_x</p:attrName>
                                        </p:attrNameLst>
                                      </p:cBhvr>
                                      <p:tavLst>
                                        <p:tav tm="0">
                                          <p:val>
                                            <p:strVal val="0-#ppt_w/2"/>
                                          </p:val>
                                        </p:tav>
                                        <p:tav tm="100000">
                                          <p:val>
                                            <p:strVal val="#ppt_x"/>
                                          </p:val>
                                        </p:tav>
                                      </p:tavLst>
                                    </p:anim>
                                    <p:anim calcmode="lin" valueType="num">
                                      <p:cBhvr additive="base">
                                        <p:cTn id="43" dur="500" fill="hold"/>
                                        <p:tgtEl>
                                          <p:spTgt spid="2444"/>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childTnLst>
                                    <p:set>
                                      <p:cBhvr additive="base">
                                        <p:cTn id="47" dur="1" fill="hold">
                                          <p:stCondLst>
                                            <p:cond delay="0"/>
                                          </p:stCondLst>
                                        </p:cTn>
                                        <p:tgtEl>
                                          <p:spTgt spid="2452"/>
                                        </p:tgtEl>
                                        <p:attrNameLst>
                                          <p:attrName>style.visibility</p:attrName>
                                        </p:attrNameLst>
                                      </p:cBhvr>
                                      <p:to>
                                        <p:strVal val="visible"/>
                                      </p:to>
                                    </p:set>
                                  </p:childTnLst>
                                </p:cTn>
                              </p:par>
                            </p:childTnLst>
                          </p:cTn>
                        </p:par>
                        <p:par>
                          <p:cTn id="48" fill="hold">
                            <p:stCondLst>
                              <p:cond delay="0"/>
                            </p:stCondLst>
                            <p:childTnLst>
                              <p:par>
                                <p:cTn id="49" presetID="2" presetClass="entr" presetSubtype="8" fill="hold" nodeType="afterEffect">
                                  <p:childTnLst>
                                    <p:set>
                                      <p:cBhvr additive="base">
                                        <p:cTn id="50" dur="1" fill="hold">
                                          <p:stCondLst>
                                            <p:cond delay="0"/>
                                          </p:stCondLst>
                                        </p:cTn>
                                        <p:tgtEl>
                                          <p:spTgt spid="2447"/>
                                        </p:tgtEl>
                                        <p:attrNameLst>
                                          <p:attrName>style.visibility</p:attrName>
                                        </p:attrNameLst>
                                      </p:cBhvr>
                                      <p:to>
                                        <p:strVal val="visible"/>
                                      </p:to>
                                    </p:set>
                                    <p:anim calcmode="lin" valueType="num">
                                      <p:cBhvr additive="base">
                                        <p:cTn id="51" dur="500" fill="hold"/>
                                        <p:tgtEl>
                                          <p:spTgt spid="2447"/>
                                        </p:tgtEl>
                                        <p:attrNameLst>
                                          <p:attrName>ppt_x</p:attrName>
                                        </p:attrNameLst>
                                      </p:cBhvr>
                                      <p:tavLst>
                                        <p:tav tm="0">
                                          <p:val>
                                            <p:strVal val="0-#ppt_w/2"/>
                                          </p:val>
                                        </p:tav>
                                        <p:tav tm="100000">
                                          <p:val>
                                            <p:strVal val="#ppt_x"/>
                                          </p:val>
                                        </p:tav>
                                      </p:tavLst>
                                    </p:anim>
                                    <p:anim calcmode="lin" valueType="num">
                                      <p:cBhvr additive="base">
                                        <p:cTn id="52" dur="500" fill="hold"/>
                                        <p:tgtEl>
                                          <p:spTgt spid="2447"/>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3" nodeType="clickEffect">
                                  <p:childTnLst>
                                    <p:set>
                                      <p:cBhvr additive="base">
                                        <p:cTn id="56" dur="1" fill="hold">
                                          <p:stCondLst>
                                            <p:cond delay="0"/>
                                          </p:stCondLst>
                                        </p:cTn>
                                        <p:tgtEl>
                                          <p:spTgt spid="2444"/>
                                        </p:tgtEl>
                                        <p:attrNameLst>
                                          <p:attrName>style.visibility</p:attrName>
                                        </p:attrNameLst>
                                      </p:cBhvr>
                                      <p:to>
                                        <p:strVal val="visible"/>
                                      </p:to>
                                    </p:set>
                                    <p:anim calcmode="lin" valueType="num">
                                      <p:cBhvr additive="base">
                                        <p:cTn id="57" dur="500" fill="hold"/>
                                        <p:tgtEl>
                                          <p:spTgt spid="2444"/>
                                        </p:tgtEl>
                                        <p:attrNameLst>
                                          <p:attrName>ppt_x</p:attrName>
                                        </p:attrNameLst>
                                      </p:cBhvr>
                                      <p:tavLst>
                                        <p:tav tm="0">
                                          <p:val>
                                            <p:strVal val="0-#ppt_w/2"/>
                                          </p:val>
                                        </p:tav>
                                        <p:tav tm="100000">
                                          <p:val>
                                            <p:strVal val="#ppt_x"/>
                                          </p:val>
                                        </p:tav>
                                      </p:tavLst>
                                    </p:anim>
                                    <p:anim calcmode="lin" valueType="num">
                                      <p:cBhvr additive="base">
                                        <p:cTn id="58" dur="500" fill="hold"/>
                                        <p:tgtEl>
                                          <p:spTgt spid="2444"/>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childTnLst>
                                    <p:set>
                                      <p:cBhvr additive="base">
                                        <p:cTn id="62" dur="1" fill="hold">
                                          <p:stCondLst>
                                            <p:cond delay="0"/>
                                          </p:stCondLst>
                                        </p:cTn>
                                        <p:tgtEl>
                                          <p:spTgt spid="2448"/>
                                        </p:tgtEl>
                                        <p:attrNameLst>
                                          <p:attrName>style.visibility</p:attrName>
                                        </p:attrNameLst>
                                      </p:cBhvr>
                                      <p:to>
                                        <p:strVal val="visible"/>
                                      </p:to>
                                    </p:set>
                                    <p:animEffect transition="in" filter="wipe(down)">
                                      <p:cBhvr additive="base">
                                        <p:cTn id="63" dur="500"/>
                                        <p:tgtEl>
                                          <p:spTgt spid="2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1" grpId="0" animBg="1"/>
      <p:bldP spid="2442" grpId="1" animBg="1"/>
      <p:bldP spid="2443" grpId="2" animBg="1"/>
      <p:bldP spid="2444" grpId="3" animBg="1" build="p"/>
      <p:bldP spid="2445" grpId="4" animBg="1"/>
      <p:bldP spid="2446" grpId="5"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455" name="Text Box 2"/>
          <p:cNvSpPr/>
          <p:nvPr/>
        </p:nvSpPr>
        <p:spPr>
          <a:xfrm>
            <a:off x="539750" y="476250"/>
            <a:ext cx="4324350" cy="641350"/>
          </a:xfrm>
          <a:prstGeom prst="rect">
            <a:avLst/>
          </a:prstGeom>
          <a:noFill/>
          <a:ln w="9525">
            <a:noFill/>
          </a:ln>
        </p:spPr>
        <p:txBody>
          <a:bodyPr>
            <a:spAutoFit/>
          </a:bodyPr>
          <a:p>
            <a:pPr eaLnBrk="0" hangingPunct="0">
              <a:spcBef>
                <a:spcPct val="50000"/>
              </a:spcBef>
            </a:pPr>
            <a:r>
              <a:rPr lang="zh-CN" altLang="en-US" sz="3600" b="1">
                <a:ea typeface="新宋体" panose="02010609030101010101" charset="-122"/>
              </a:rPr>
              <a:t>二、社会因素</a:t>
            </a:r>
            <a:endParaRPr lang="zh-CN" altLang="en-US" sz="3600" b="1">
              <a:ea typeface="新宋体" panose="02010609030101010101" charset="-122"/>
            </a:endParaRPr>
          </a:p>
        </p:txBody>
      </p:sp>
      <p:sp>
        <p:nvSpPr>
          <p:cNvPr id="2456" name="Rectangle 3"/>
          <p:cNvSpPr/>
          <p:nvPr/>
        </p:nvSpPr>
        <p:spPr>
          <a:xfrm>
            <a:off x="609600" y="1600200"/>
            <a:ext cx="7772400" cy="609600"/>
          </a:xfrm>
          <a:prstGeom prst="rect">
            <a:avLst/>
          </a:prstGeom>
          <a:noFill/>
          <a:ln w="9525">
            <a:noFill/>
          </a:ln>
        </p:spPr>
        <p:txBody>
          <a:bodyPr anchor="ctr"/>
          <a:p>
            <a:r>
              <a:rPr lang="en-US" altLang="zh-CN" sz="3200" b="1" u="sng">
                <a:solidFill>
                  <a:schemeClr val="tx2"/>
                </a:solidFill>
                <a:ea typeface="新宋体" panose="02010609030101010101" charset="-122"/>
              </a:rPr>
              <a:t>2</a:t>
            </a:r>
            <a:r>
              <a:rPr lang="zh-CN" altLang="en-US" sz="3200" b="1" u="sng">
                <a:solidFill>
                  <a:schemeClr val="tx2"/>
                </a:solidFill>
                <a:ea typeface="新宋体" panose="02010609030101010101" charset="-122"/>
              </a:rPr>
              <a:t>、家庭</a:t>
            </a:r>
            <a:endParaRPr lang="zh-CN" altLang="en-US" sz="3200" b="1" u="sng">
              <a:solidFill>
                <a:schemeClr val="tx2"/>
              </a:solidFill>
              <a:ea typeface="新宋体" panose="02010609030101010101" charset="-122"/>
            </a:endParaRPr>
          </a:p>
        </p:txBody>
      </p:sp>
      <p:sp>
        <p:nvSpPr>
          <p:cNvPr id="2457" name="Rectangle 4"/>
          <p:cNvSpPr/>
          <p:nvPr/>
        </p:nvSpPr>
        <p:spPr>
          <a:xfrm>
            <a:off x="685800" y="2286000"/>
            <a:ext cx="7772400" cy="533400"/>
          </a:xfrm>
          <a:prstGeom prst="rect">
            <a:avLst/>
          </a:prstGeom>
          <a:noFill/>
          <a:ln w="9525">
            <a:noFill/>
          </a:ln>
        </p:spPr>
        <p:txBody>
          <a:bodyPr/>
          <a:p>
            <a:pPr marL="342900" indent="-342900">
              <a:spcBef>
                <a:spcPct val="20000"/>
              </a:spcBef>
              <a:buClr>
                <a:schemeClr val="accent2"/>
              </a:buClr>
              <a:buSzPct val="80000"/>
              <a:buFont typeface="Wingdings" panose="05000000000000000000" pitchFamily="2" charset="2"/>
            </a:pPr>
            <a:r>
              <a:rPr lang="en-US" altLang="zh-CN" sz="2800" b="1">
                <a:ea typeface="新宋体" panose="02010609030101010101" charset="-122"/>
              </a:rPr>
              <a:t>——</a:t>
            </a:r>
            <a:r>
              <a:rPr lang="zh-CN" altLang="en-US" sz="2800" b="1">
                <a:ea typeface="新宋体" panose="02010609030101010101" charset="-122"/>
              </a:rPr>
              <a:t>购买者家庭成员对购买者行为影响很大。</a:t>
            </a:r>
            <a:r>
              <a:rPr lang="zh-CN" altLang="en-US" sz="2800">
                <a:ea typeface="新宋体" panose="02010609030101010101" charset="-122"/>
              </a:rPr>
              <a:t> </a:t>
            </a:r>
            <a:endParaRPr lang="zh-CN" altLang="en-US" sz="2800">
              <a:ea typeface="新宋体" panose="02010609030101010101" charset="-122"/>
            </a:endParaRPr>
          </a:p>
        </p:txBody>
      </p:sp>
      <p:pic>
        <p:nvPicPr>
          <p:cNvPr id="2458" name="Picture 5" descr="PE02622_"/>
          <p:cNvPicPr>
            <a:picLocks noChangeAspect="1"/>
          </p:cNvPicPr>
          <p:nvPr/>
        </p:nvPicPr>
        <p:blipFill>
          <a:blip r:embed="rId1"/>
          <a:stretch>
            <a:fillRect/>
          </a:stretch>
        </p:blipFill>
        <p:spPr>
          <a:xfrm>
            <a:off x="7596188" y="1628775"/>
            <a:ext cx="1330325" cy="1079500"/>
          </a:xfrm>
          <a:prstGeom prst="rect">
            <a:avLst/>
          </a:prstGeom>
          <a:noFill/>
          <a:ln w="9525">
            <a:noFill/>
          </a:ln>
        </p:spPr>
      </p:pic>
      <p:sp>
        <p:nvSpPr>
          <p:cNvPr id="2459" name="Text Box 6"/>
          <p:cNvSpPr/>
          <p:nvPr/>
        </p:nvSpPr>
        <p:spPr>
          <a:xfrm>
            <a:off x="755650" y="2749550"/>
            <a:ext cx="8001000" cy="4338638"/>
          </a:xfrm>
          <a:prstGeom prst="rect">
            <a:avLst/>
          </a:prstGeom>
          <a:noFill/>
          <a:ln w="9525">
            <a:noFill/>
          </a:ln>
        </p:spPr>
        <p:txBody>
          <a:bodyPr>
            <a:spAutoFit/>
          </a:bodyPr>
          <a:p>
            <a:pPr algn="ctr" eaLnBrk="0" hangingPunct="0">
              <a:lnSpc>
                <a:spcPct val="120000"/>
              </a:lnSpc>
              <a:spcBef>
                <a:spcPct val="50000"/>
              </a:spcBef>
              <a:buSzPct val="100000"/>
            </a:pPr>
            <a:r>
              <a:rPr lang="zh-CN" altLang="en-US" b="1">
                <a:solidFill>
                  <a:srgbClr val="FF7C80"/>
                </a:solidFill>
                <a:latin typeface="华文中宋" pitchFamily="2" charset="-122"/>
                <a:ea typeface="新宋体" panose="02010609030101010101" charset="-122"/>
              </a:rPr>
              <a:t>家庭对营销人员的启示</a:t>
            </a:r>
            <a:endParaRPr lang="zh-CN" altLang="en-US" b="1">
              <a:solidFill>
                <a:srgbClr val="FF7C80"/>
              </a:solidFill>
              <a:latin typeface="华文中宋" pitchFamily="2" charset="-122"/>
              <a:ea typeface="新宋体" panose="02010609030101010101" charset="-122"/>
            </a:endParaRPr>
          </a:p>
          <a:p>
            <a:pPr marL="457200" lvl="1" indent="0" algn="l" eaLnBrk="0" hangingPunct="0">
              <a:lnSpc>
                <a:spcPct val="120000"/>
              </a:lnSpc>
              <a:buSzPct val="100000"/>
              <a:buNone/>
            </a:pPr>
            <a:r>
              <a:rPr lang="zh-CN" altLang="en-US" b="1">
                <a:latin typeface="华文中宋" pitchFamily="2" charset="-122"/>
                <a:ea typeface="新宋体" panose="02010609030101010101" charset="-122"/>
              </a:rPr>
              <a:t>     营销人员要考虑夫妻及子女在各种商品和劳务采购中所起的不同作用和相互之间的影响。 </a:t>
            </a:r>
            <a:endParaRPr lang="zh-CN" altLang="en-US" b="1">
              <a:latin typeface="华文中宋" pitchFamily="2" charset="-122"/>
              <a:ea typeface="新宋体" panose="02010609030101010101" charset="-122"/>
            </a:endParaRPr>
          </a:p>
          <a:p>
            <a:pPr marL="457200" lvl="1" indent="0" algn="l" eaLnBrk="0" hangingPunct="0">
              <a:lnSpc>
                <a:spcPct val="120000"/>
              </a:lnSpc>
              <a:buSzPct val="100000"/>
              <a:buNone/>
            </a:pPr>
            <a:r>
              <a:rPr lang="zh-CN" altLang="en-US" b="1">
                <a:latin typeface="华文中宋" pitchFamily="2" charset="-122"/>
                <a:ea typeface="新宋体" panose="02010609030101010101" charset="-122"/>
              </a:rPr>
              <a:t>    典型的产品支配形式如下： </a:t>
            </a:r>
            <a:endParaRPr lang="zh-CN" altLang="en-US" b="1">
              <a:latin typeface="华文中宋" pitchFamily="2" charset="-122"/>
              <a:ea typeface="新宋体" panose="02010609030101010101" charset="-122"/>
            </a:endParaRPr>
          </a:p>
          <a:p>
            <a:pPr marL="457200" lvl="1" indent="0" algn="l" eaLnBrk="0" hangingPunct="0">
              <a:lnSpc>
                <a:spcPct val="120000"/>
              </a:lnSpc>
              <a:buSzPct val="100000"/>
              <a:buChar char="•"/>
            </a:pPr>
            <a:r>
              <a:rPr lang="zh-CN" altLang="en-US" b="1">
                <a:latin typeface="华文中宋" pitchFamily="2" charset="-122"/>
                <a:ea typeface="新宋体" panose="02010609030101010101" charset="-122"/>
              </a:rPr>
              <a:t>丈夫支配型：烟酒、汽车、计算机 、保险</a:t>
            </a:r>
            <a:endParaRPr lang="zh-CN" altLang="en-US" b="1">
              <a:latin typeface="华文中宋" pitchFamily="2" charset="-122"/>
              <a:ea typeface="新宋体" panose="02010609030101010101" charset="-122"/>
            </a:endParaRPr>
          </a:p>
          <a:p>
            <a:pPr marL="457200" lvl="1" indent="0" algn="l" eaLnBrk="0" hangingPunct="0">
              <a:lnSpc>
                <a:spcPct val="120000"/>
              </a:lnSpc>
              <a:buSzPct val="100000"/>
              <a:buChar char="•"/>
            </a:pPr>
            <a:r>
              <a:rPr lang="zh-CN" altLang="en-US" b="1">
                <a:latin typeface="华文中宋" pitchFamily="2" charset="-122"/>
                <a:ea typeface="新宋体" panose="02010609030101010101" charset="-122"/>
              </a:rPr>
              <a:t>妻子支配型：服装、化妆品、洗衣机、厨房用品 </a:t>
            </a:r>
            <a:endParaRPr lang="zh-CN" altLang="en-US" b="1">
              <a:latin typeface="华文中宋" pitchFamily="2" charset="-122"/>
              <a:ea typeface="新宋体" panose="02010609030101010101" charset="-122"/>
            </a:endParaRPr>
          </a:p>
          <a:p>
            <a:pPr marL="457200" lvl="1" indent="0" algn="l" eaLnBrk="0" hangingPunct="0">
              <a:lnSpc>
                <a:spcPct val="120000"/>
              </a:lnSpc>
              <a:buSzPct val="100000"/>
              <a:buChar char="•"/>
            </a:pPr>
            <a:r>
              <a:rPr lang="zh-CN" altLang="en-US" b="1">
                <a:latin typeface="华文中宋" pitchFamily="2" charset="-122"/>
                <a:ea typeface="新宋体" panose="02010609030101010101" charset="-122"/>
              </a:rPr>
              <a:t>共同支配型：度假、住宅、旅游、子女教育 </a:t>
            </a:r>
            <a:endParaRPr lang="zh-CN" altLang="en-US" b="1">
              <a:latin typeface="华文中宋" pitchFamily="2" charset="-122"/>
              <a:ea typeface="新宋体" panose="02010609030101010101" charset="-122"/>
            </a:endParaRPr>
          </a:p>
          <a:p>
            <a:pPr algn="ctr" eaLnBrk="0" hangingPunct="0">
              <a:lnSpc>
                <a:spcPct val="120000"/>
              </a:lnSpc>
              <a:spcBef>
                <a:spcPct val="50000"/>
              </a:spcBef>
            </a:pPr>
            <a:endParaRPr lang="zh-CN" altLang="en-US" b="1">
              <a:solidFill>
                <a:schemeClr val="tx2"/>
              </a:solidFill>
              <a:latin typeface="华文中宋" pitchFamily="2" charset="-122"/>
              <a:ea typeface="新宋体" panose="02010609030101010101" charset="-122"/>
            </a:endParaRPr>
          </a:p>
          <a:p>
            <a:pPr algn="ctr" eaLnBrk="0" hangingPunct="0">
              <a:spcBef>
                <a:spcPct val="50000"/>
              </a:spcBef>
              <a:buSzPct val="100000"/>
            </a:pPr>
            <a:endParaRPr lang="zh-CN" altLang="en-US" b="1">
              <a:solidFill>
                <a:schemeClr val="tx2"/>
              </a:solidFill>
              <a:latin typeface="华文中宋" pitchFamily="2" charset="-122"/>
              <a:ea typeface="新宋体" panose="0201060903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childTnLst>
                                    <p:set>
                                      <p:cBhvr additive="base">
                                        <p:cTn id="6" dur="1" fill="hold">
                                          <p:stCondLst>
                                            <p:cond delay="0"/>
                                          </p:stCondLst>
                                        </p:cTn>
                                        <p:tgtEl>
                                          <p:spTgt spid="24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childTnLst>
                                    <p:set>
                                      <p:cBhvr additive="base">
                                        <p:cTn id="10" dur="1" fill="hold">
                                          <p:stCondLst>
                                            <p:cond delay="0"/>
                                          </p:stCondLst>
                                        </p:cTn>
                                        <p:tgtEl>
                                          <p:spTgt spid="24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childTnLst>
                                    <p:set>
                                      <p:cBhvr additive="base">
                                        <p:cTn id="14" dur="1" fill="hold">
                                          <p:stCondLst>
                                            <p:cond delay="0"/>
                                          </p:stCondLst>
                                        </p:cTn>
                                        <p:tgtEl>
                                          <p:spTgt spid="24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childTnLst>
                                    <p:set>
                                      <p:cBhvr additive="base">
                                        <p:cTn id="18" dur="1" fill="hold">
                                          <p:stCondLst>
                                            <p:cond delay="0"/>
                                          </p:stCondLst>
                                        </p:cTn>
                                        <p:tgtEl>
                                          <p:spTgt spid="24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3" nodeType="clickEffect">
                                  <p:childTnLst>
                                    <p:set>
                                      <p:cBhvr additive="base">
                                        <p:cTn id="22" dur="1" fill="hold">
                                          <p:stCondLst>
                                            <p:cond delay="0"/>
                                          </p:stCondLst>
                                        </p:cTn>
                                        <p:tgtEl>
                                          <p:spTgt spid="2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5" grpId="0" animBg="1"/>
      <p:bldP spid="2456" grpId="1" animBg="1"/>
      <p:bldP spid="2457" grpId="2" animBg="1"/>
      <p:bldP spid="2459" grpId="3"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462" name="Rectangle 2"/>
          <p:cNvSpPr/>
          <p:nvPr>
            <p:ph type="title" idx="4294967295"/>
          </p:nvPr>
        </p:nvSpPr>
        <p:spPr>
          <a:xfrm>
            <a:off x="611188" y="260350"/>
            <a:ext cx="7772400" cy="822325"/>
          </a:xfrm>
        </p:spPr>
        <p:txBody>
          <a:bodyPr wrap="square" lIns="92075" tIns="46038" rIns="92075" bIns="46038" anchor="b"/>
          <a:p>
            <a:pPr algn="ctr" eaLnBrk="1" hangingPunct="1"/>
            <a:r>
              <a:rPr lang="zh-CN" altLang="en-US" sz="3600" u="sng">
                <a:solidFill>
                  <a:srgbClr val="FF0000"/>
                </a:solidFill>
                <a:latin typeface="华文中宋" pitchFamily="2" charset="-122"/>
                <a:ea typeface="新宋体" panose="02010609030101010101" charset="-122"/>
              </a:rPr>
              <a:t>家庭生命周期</a:t>
            </a:r>
            <a:r>
              <a:rPr lang="zh-CN" altLang="en-US" sz="3600">
                <a:solidFill>
                  <a:schemeClr val="tx1"/>
                </a:solidFill>
                <a:latin typeface="华文中宋" pitchFamily="2" charset="-122"/>
                <a:ea typeface="新宋体" panose="02010609030101010101" charset="-122"/>
              </a:rPr>
              <a:t>（</a:t>
            </a:r>
            <a:r>
              <a:rPr lang="en-US" altLang="zh-CN" sz="3600">
                <a:solidFill>
                  <a:schemeClr val="tx1"/>
                </a:solidFill>
                <a:latin typeface="华文中宋" pitchFamily="2" charset="-122"/>
                <a:ea typeface="新宋体" panose="02010609030101010101" charset="-122"/>
              </a:rPr>
              <a:t>Family Life Cycle</a:t>
            </a:r>
            <a:r>
              <a:rPr lang="zh-CN" altLang="en-US" sz="3600">
                <a:solidFill>
                  <a:schemeClr val="tx1"/>
                </a:solidFill>
                <a:latin typeface="华文中宋" pitchFamily="2" charset="-122"/>
                <a:ea typeface="新宋体" panose="02010609030101010101" charset="-122"/>
              </a:rPr>
              <a:t>）</a:t>
            </a:r>
            <a:endParaRPr lang="zh-CN" altLang="en-US" sz="3600">
              <a:solidFill>
                <a:schemeClr val="tx1"/>
              </a:solidFill>
              <a:latin typeface="华文中宋" pitchFamily="2" charset="-122"/>
              <a:ea typeface="新宋体" panose="02010609030101010101" charset="-122"/>
            </a:endParaRPr>
          </a:p>
        </p:txBody>
      </p:sp>
      <p:sp>
        <p:nvSpPr>
          <p:cNvPr id="2463" name="Rectangle 3"/>
          <p:cNvSpPr/>
          <p:nvPr>
            <p:ph type="body" idx="4294967295"/>
          </p:nvPr>
        </p:nvSpPr>
        <p:spPr>
          <a:xfrm>
            <a:off x="971550" y="1700213"/>
            <a:ext cx="7272338" cy="4752975"/>
          </a:xfrm>
        </p:spPr>
        <p:txBody>
          <a:bodyPr wrap="square" lIns="92075" tIns="46038" rIns="92075" bIns="46038" anchor="t"/>
          <a:p>
            <a:pPr marL="711200" indent="-711200" eaLnBrk="1" hangingPunct="1">
              <a:lnSpc>
                <a:spcPts val="4800"/>
              </a:lnSpc>
              <a:buClr>
                <a:schemeClr val="accent2"/>
              </a:buClr>
              <a:buNone/>
            </a:pPr>
            <a:r>
              <a:rPr lang="zh-CN" altLang="en-US" sz="2000">
                <a:latin typeface="楷体_GB2312" pitchFamily="49" charset="-122"/>
                <a:ea typeface="新宋体" panose="02010609030101010101" charset="-122"/>
              </a:rPr>
              <a:t>（</a:t>
            </a:r>
            <a:r>
              <a:rPr lang="en-US" altLang="zh-CN" sz="2000">
                <a:latin typeface="楷体_GB2312" pitchFamily="49" charset="-122"/>
                <a:ea typeface="新宋体" panose="02010609030101010101" charset="-122"/>
              </a:rPr>
              <a:t>l </a:t>
            </a:r>
            <a:r>
              <a:rPr lang="zh-CN" altLang="en-US" sz="2000">
                <a:latin typeface="楷体_GB2312" pitchFamily="49" charset="-122"/>
                <a:ea typeface="新宋体" panose="02010609030101010101" charset="-122"/>
              </a:rPr>
              <a:t>）未婚期。独立生活的单身青年</a:t>
            </a:r>
            <a:endParaRPr lang="zh-CN" altLang="en-US" sz="2000">
              <a:latin typeface="楷体_GB2312" pitchFamily="49" charset="-122"/>
              <a:ea typeface="新宋体" panose="02010609030101010101" charset="-122"/>
            </a:endParaRPr>
          </a:p>
          <a:p>
            <a:pPr marL="711200" indent="-711200" eaLnBrk="1" hangingPunct="1">
              <a:lnSpc>
                <a:spcPts val="4800"/>
              </a:lnSpc>
              <a:buClr>
                <a:schemeClr val="accent2"/>
              </a:buClr>
              <a:buNone/>
            </a:pPr>
            <a:r>
              <a:rPr lang="zh-CN" altLang="en-US" sz="2000">
                <a:latin typeface="楷体_GB2312" pitchFamily="49" charset="-122"/>
                <a:ea typeface="新宋体" panose="02010609030101010101" charset="-122"/>
              </a:rPr>
              <a:t>（</a:t>
            </a:r>
            <a:r>
              <a:rPr lang="en-US" altLang="zh-CN" sz="2000">
                <a:latin typeface="楷体_GB2312" pitchFamily="49" charset="-122"/>
                <a:ea typeface="新宋体" panose="02010609030101010101" charset="-122"/>
              </a:rPr>
              <a:t>2</a:t>
            </a:r>
            <a:r>
              <a:rPr lang="zh-CN" altLang="en-US" sz="2000">
                <a:latin typeface="楷体_GB2312" pitchFamily="49" charset="-122"/>
                <a:ea typeface="新宋体" panose="02010609030101010101" charset="-122"/>
              </a:rPr>
              <a:t>）新婚期。没有孩子的年轻夫妇</a:t>
            </a:r>
            <a:endParaRPr lang="zh-CN" altLang="en-US" sz="2000">
              <a:latin typeface="楷体_GB2312" pitchFamily="49" charset="-122"/>
              <a:ea typeface="新宋体" panose="02010609030101010101" charset="-122"/>
            </a:endParaRPr>
          </a:p>
          <a:p>
            <a:pPr marL="711200" indent="-711200" eaLnBrk="1" hangingPunct="1">
              <a:lnSpc>
                <a:spcPts val="4800"/>
              </a:lnSpc>
              <a:buClr>
                <a:schemeClr val="accent2"/>
              </a:buClr>
              <a:buNone/>
            </a:pPr>
            <a:r>
              <a:rPr lang="zh-CN" altLang="en-US" sz="2000">
                <a:latin typeface="楷体_GB2312" pitchFamily="49" charset="-122"/>
                <a:ea typeface="新宋体" panose="02010609030101010101" charset="-122"/>
              </a:rPr>
              <a:t>（</a:t>
            </a:r>
            <a:r>
              <a:rPr lang="en-US" altLang="zh-CN" sz="2000">
                <a:latin typeface="楷体_GB2312" pitchFamily="49" charset="-122"/>
                <a:ea typeface="新宋体" panose="02010609030101010101" charset="-122"/>
              </a:rPr>
              <a:t>3</a:t>
            </a:r>
            <a:r>
              <a:rPr lang="zh-CN" altLang="en-US" sz="2000">
                <a:latin typeface="楷体_GB2312" pitchFamily="49" charset="-122"/>
                <a:ea typeface="新宋体" panose="02010609030101010101" charset="-122"/>
              </a:rPr>
              <a:t>）满巢</a:t>
            </a:r>
            <a:r>
              <a:rPr lang="en-US" altLang="zh-CN" sz="2000">
                <a:latin typeface="楷体_GB2312" pitchFamily="49" charset="-122"/>
                <a:ea typeface="新宋体" panose="02010609030101010101" charset="-122"/>
              </a:rPr>
              <a:t>Ⅰ</a:t>
            </a:r>
            <a:r>
              <a:rPr lang="zh-CN" altLang="en-US" sz="2000">
                <a:latin typeface="楷体_GB2312" pitchFamily="49" charset="-122"/>
                <a:ea typeface="新宋体" panose="02010609030101010101" charset="-122"/>
              </a:rPr>
              <a:t>期。有</a:t>
            </a:r>
            <a:r>
              <a:rPr lang="en-US" altLang="zh-CN" sz="2000">
                <a:latin typeface="楷体_GB2312" pitchFamily="49" charset="-122"/>
                <a:ea typeface="新宋体" panose="02010609030101010101" charset="-122"/>
              </a:rPr>
              <a:t>6</a:t>
            </a:r>
            <a:r>
              <a:rPr lang="zh-CN" altLang="en-US" sz="2000">
                <a:latin typeface="楷体_GB2312" pitchFamily="49" charset="-122"/>
                <a:ea typeface="新宋体" panose="02010609030101010101" charset="-122"/>
              </a:rPr>
              <a:t>岁以下幼儿的年轻夫妇</a:t>
            </a:r>
            <a:endParaRPr lang="zh-CN" altLang="en-US" sz="2000">
              <a:latin typeface="楷体_GB2312" pitchFamily="49" charset="-122"/>
              <a:ea typeface="新宋体" panose="02010609030101010101" charset="-122"/>
            </a:endParaRPr>
          </a:p>
          <a:p>
            <a:pPr marL="711200" indent="-711200" eaLnBrk="1" hangingPunct="1">
              <a:lnSpc>
                <a:spcPts val="4800"/>
              </a:lnSpc>
              <a:buClr>
                <a:schemeClr val="accent2"/>
              </a:buClr>
              <a:buNone/>
            </a:pPr>
            <a:r>
              <a:rPr lang="zh-CN" altLang="en-US" sz="2000">
                <a:latin typeface="楷体_GB2312" pitchFamily="49" charset="-122"/>
                <a:ea typeface="新宋体" panose="02010609030101010101" charset="-122"/>
              </a:rPr>
              <a:t>（</a:t>
            </a:r>
            <a:r>
              <a:rPr lang="en-US" altLang="zh-CN" sz="2000">
                <a:latin typeface="楷体_GB2312" pitchFamily="49" charset="-122"/>
                <a:ea typeface="新宋体" panose="02010609030101010101" charset="-122"/>
              </a:rPr>
              <a:t>4</a:t>
            </a:r>
            <a:r>
              <a:rPr lang="zh-CN" altLang="en-US" sz="2000">
                <a:latin typeface="楷体_GB2312" pitchFamily="49" charset="-122"/>
                <a:ea typeface="新宋体" panose="02010609030101010101" charset="-122"/>
              </a:rPr>
              <a:t>）满巢</a:t>
            </a:r>
            <a:r>
              <a:rPr lang="en-US" altLang="zh-CN" sz="2000">
                <a:latin typeface="楷体_GB2312" pitchFamily="49" charset="-122"/>
                <a:ea typeface="新宋体" panose="02010609030101010101" charset="-122"/>
              </a:rPr>
              <a:t>Ⅱ</a:t>
            </a:r>
            <a:r>
              <a:rPr lang="zh-CN" altLang="en-US" sz="2000">
                <a:latin typeface="楷体_GB2312" pitchFamily="49" charset="-122"/>
                <a:ea typeface="新宋体" panose="02010609030101010101" charset="-122"/>
              </a:rPr>
              <a:t>期。子女大于</a:t>
            </a:r>
            <a:r>
              <a:rPr lang="en-US" altLang="zh-CN" sz="2000">
                <a:latin typeface="楷体_GB2312" pitchFamily="49" charset="-122"/>
                <a:ea typeface="新宋体" panose="02010609030101010101" charset="-122"/>
              </a:rPr>
              <a:t>6</a:t>
            </a:r>
            <a:r>
              <a:rPr lang="zh-CN" altLang="en-US" sz="2000">
                <a:latin typeface="楷体_GB2312" pitchFamily="49" charset="-122"/>
                <a:ea typeface="新宋体" panose="02010609030101010101" charset="-122"/>
              </a:rPr>
              <a:t>岁，已入学</a:t>
            </a:r>
            <a:endParaRPr lang="zh-CN" altLang="en-US" sz="2000">
              <a:latin typeface="楷体_GB2312" pitchFamily="49" charset="-122"/>
              <a:ea typeface="新宋体" panose="02010609030101010101" charset="-122"/>
            </a:endParaRPr>
          </a:p>
          <a:p>
            <a:pPr marL="711200" indent="-711200" eaLnBrk="1" hangingPunct="1">
              <a:lnSpc>
                <a:spcPts val="4800"/>
              </a:lnSpc>
              <a:buClr>
                <a:schemeClr val="accent2"/>
              </a:buClr>
              <a:buNone/>
            </a:pPr>
            <a:r>
              <a:rPr lang="zh-CN" altLang="en-US" sz="2000">
                <a:latin typeface="楷体_GB2312" pitchFamily="49" charset="-122"/>
                <a:ea typeface="新宋体" panose="02010609030101010101" charset="-122"/>
              </a:rPr>
              <a:t>（</a:t>
            </a:r>
            <a:r>
              <a:rPr lang="en-US" altLang="zh-CN" sz="2000">
                <a:latin typeface="楷体_GB2312" pitchFamily="49" charset="-122"/>
                <a:ea typeface="新宋体" panose="02010609030101010101" charset="-122"/>
              </a:rPr>
              <a:t>5</a:t>
            </a:r>
            <a:r>
              <a:rPr lang="zh-CN" altLang="en-US" sz="2000">
                <a:latin typeface="楷体_GB2312" pitchFamily="49" charset="-122"/>
                <a:ea typeface="新宋体" panose="02010609030101010101" charset="-122"/>
              </a:rPr>
              <a:t>）满巢</a:t>
            </a:r>
            <a:r>
              <a:rPr lang="en-US" altLang="zh-CN" sz="2000">
                <a:latin typeface="楷体_GB2312" pitchFamily="49" charset="-122"/>
                <a:ea typeface="新宋体" panose="02010609030101010101" charset="-122"/>
              </a:rPr>
              <a:t>Ⅲ</a:t>
            </a:r>
            <a:r>
              <a:rPr lang="zh-CN" altLang="en-US" sz="2000">
                <a:latin typeface="楷体_GB2312" pitchFamily="49" charset="-122"/>
                <a:ea typeface="新宋体" panose="02010609030101010101" charset="-122"/>
              </a:rPr>
              <a:t>期。子女已长大，但尚未独立</a:t>
            </a:r>
            <a:endParaRPr lang="zh-CN" altLang="en-US" sz="2000">
              <a:latin typeface="楷体_GB2312" pitchFamily="49" charset="-122"/>
              <a:ea typeface="新宋体" panose="02010609030101010101" charset="-122"/>
            </a:endParaRPr>
          </a:p>
          <a:p>
            <a:pPr marL="711200" indent="-711200" eaLnBrk="1" hangingPunct="1">
              <a:lnSpc>
                <a:spcPts val="4800"/>
              </a:lnSpc>
              <a:buClr>
                <a:schemeClr val="accent2"/>
              </a:buClr>
              <a:buNone/>
            </a:pPr>
            <a:r>
              <a:rPr lang="zh-CN" altLang="en-US" sz="2000">
                <a:latin typeface="楷体_GB2312" pitchFamily="49" charset="-122"/>
                <a:ea typeface="新宋体" panose="02010609030101010101" charset="-122"/>
              </a:rPr>
              <a:t>（</a:t>
            </a:r>
            <a:r>
              <a:rPr lang="en-US" altLang="zh-CN" sz="2000">
                <a:latin typeface="楷体_GB2312" pitchFamily="49" charset="-122"/>
                <a:ea typeface="新宋体" panose="02010609030101010101" charset="-122"/>
              </a:rPr>
              <a:t>6</a:t>
            </a:r>
            <a:r>
              <a:rPr lang="zh-CN" altLang="en-US" sz="2000">
                <a:latin typeface="楷体_GB2312" pitchFamily="49" charset="-122"/>
                <a:ea typeface="新宋体" panose="02010609030101010101" charset="-122"/>
              </a:rPr>
              <a:t>）空巢期。与孩子分居的年纪较大的夫妇</a:t>
            </a:r>
            <a:endParaRPr lang="zh-CN" altLang="en-US" sz="2000">
              <a:latin typeface="楷体_GB2312" pitchFamily="49" charset="-122"/>
              <a:ea typeface="新宋体" panose="02010609030101010101" charset="-122"/>
            </a:endParaRPr>
          </a:p>
          <a:p>
            <a:pPr marL="711200" indent="-711200" eaLnBrk="1" hangingPunct="1">
              <a:lnSpc>
                <a:spcPts val="4800"/>
              </a:lnSpc>
              <a:buClr>
                <a:schemeClr val="accent2"/>
              </a:buClr>
              <a:buNone/>
            </a:pPr>
            <a:r>
              <a:rPr lang="zh-CN" altLang="en-US" sz="2000">
                <a:latin typeface="楷体_GB2312" pitchFamily="49" charset="-122"/>
                <a:ea typeface="新宋体" panose="02010609030101010101" charset="-122"/>
              </a:rPr>
              <a:t>（</a:t>
            </a:r>
            <a:r>
              <a:rPr lang="en-US" altLang="zh-CN" sz="2000">
                <a:latin typeface="楷体_GB2312" pitchFamily="49" charset="-122"/>
                <a:ea typeface="新宋体" panose="02010609030101010101" charset="-122"/>
              </a:rPr>
              <a:t>7</a:t>
            </a:r>
            <a:r>
              <a:rPr lang="zh-CN" altLang="en-US" sz="2000">
                <a:latin typeface="楷体_GB2312" pitchFamily="49" charset="-122"/>
                <a:ea typeface="新宋体" panose="02010609030101010101" charset="-122"/>
              </a:rPr>
              <a:t>）寡</a:t>
            </a:r>
            <a:r>
              <a:rPr lang="en-US" altLang="zh-CN" sz="2000">
                <a:latin typeface="楷体_GB2312" pitchFamily="49" charset="-122"/>
                <a:ea typeface="新宋体" panose="02010609030101010101" charset="-122"/>
              </a:rPr>
              <a:t>(</a:t>
            </a:r>
            <a:r>
              <a:rPr lang="zh-CN" altLang="en-US" sz="2000">
                <a:latin typeface="楷体_GB2312" pitchFamily="49" charset="-122"/>
                <a:ea typeface="新宋体" panose="02010609030101010101" charset="-122"/>
              </a:rPr>
              <a:t>鳏</a:t>
            </a:r>
            <a:r>
              <a:rPr lang="en-US" altLang="zh-CN" sz="2000">
                <a:latin typeface="楷体_GB2312" pitchFamily="49" charset="-122"/>
                <a:ea typeface="新宋体" panose="02010609030101010101" charset="-122"/>
              </a:rPr>
              <a:t>)</a:t>
            </a:r>
            <a:r>
              <a:rPr lang="zh-CN" altLang="en-US" sz="2000">
                <a:latin typeface="楷体_GB2312" pitchFamily="49" charset="-122"/>
                <a:ea typeface="新宋体" panose="02010609030101010101" charset="-122"/>
              </a:rPr>
              <a:t>居期。单身老人，多数已退休</a:t>
            </a:r>
            <a:endParaRPr lang="zh-CN" altLang="en-US" sz="2400">
              <a:ea typeface="新宋体" panose="02010609030101010101" charset="-122"/>
            </a:endParaRPr>
          </a:p>
          <a:p>
            <a:pPr marL="711200" indent="-711200" algn="just" eaLnBrk="1" hangingPunct="1">
              <a:lnSpc>
                <a:spcPct val="110000"/>
              </a:lnSpc>
              <a:buClr>
                <a:srgbClr val="00FFFF"/>
              </a:buClr>
              <a:buFontTx/>
              <a:buAutoNum type="romanUcPeriod"/>
            </a:pPr>
            <a:endParaRPr lang="zh-CN" altLang="en-US" sz="2700">
              <a:ea typeface="新宋体" panose="02010609030101010101" charset="-122"/>
            </a:endParaRPr>
          </a:p>
        </p:txBody>
      </p:sp>
      <p:pic>
        <p:nvPicPr>
          <p:cNvPr id="2464" name="Picture 4" descr="j0345330"/>
          <p:cNvPicPr>
            <a:picLocks noChangeAspect="1"/>
          </p:cNvPicPr>
          <p:nvPr/>
        </p:nvPicPr>
        <p:blipFill>
          <a:blip r:embed="rId1"/>
          <a:stretch>
            <a:fillRect/>
          </a:stretch>
        </p:blipFill>
        <p:spPr>
          <a:xfrm>
            <a:off x="6858000" y="2667000"/>
            <a:ext cx="1824038" cy="17843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childTnLst>
                                    <p:set>
                                      <p:cBhvr additive="base">
                                        <p:cTn id="6" dur="1" fill="hold">
                                          <p:stCondLst>
                                            <p:cond delay="0"/>
                                          </p:stCondLst>
                                        </p:cTn>
                                        <p:tgtEl>
                                          <p:spTgt spid="2464"/>
                                        </p:tgtEl>
                                        <p:attrNameLst>
                                          <p:attrName>style.visibility</p:attrName>
                                        </p:attrNameLst>
                                      </p:cBhvr>
                                      <p:to>
                                        <p:strVal val="visible"/>
                                      </p:to>
                                    </p:set>
                                    <p:anim calcmode="lin" valueType="num">
                                      <p:cBhvr additive="base">
                                        <p:cTn id="7" dur="500" fill="hold"/>
                                        <p:tgtEl>
                                          <p:spTgt spid="2464"/>
                                        </p:tgtEl>
                                        <p:attrNameLst>
                                          <p:attrName>ppt_x</p:attrName>
                                        </p:attrNameLst>
                                      </p:cBhvr>
                                      <p:tavLst>
                                        <p:tav tm="0">
                                          <p:val>
                                            <p:strVal val="0-#ppt_w/2"/>
                                          </p:val>
                                        </p:tav>
                                        <p:tav tm="100000">
                                          <p:val>
                                            <p:strVal val="#ppt_x"/>
                                          </p:val>
                                        </p:tav>
                                      </p:tavLst>
                                    </p:anim>
                                    <p:anim calcmode="lin" valueType="num">
                                      <p:cBhvr additive="base">
                                        <p:cTn id="8" dur="500" fill="hold"/>
                                        <p:tgtEl>
                                          <p:spTgt spid="24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467" name="Rectangle 2"/>
          <p:cNvSpPr/>
          <p:nvPr>
            <p:ph type="body" idx="4294967295"/>
          </p:nvPr>
        </p:nvSpPr>
        <p:spPr/>
        <p:txBody>
          <a:bodyPr wrap="square" lIns="92075" tIns="46038" rIns="92075" bIns="46038" anchor="t"/>
          <a:p>
            <a:pPr eaLnBrk="1" hangingPunct="1">
              <a:lnSpc>
                <a:spcPct val="130000"/>
              </a:lnSpc>
              <a:buClr>
                <a:schemeClr val="accent2"/>
              </a:buClr>
              <a:buFont typeface="Wingdings" panose="05000000000000000000" pitchFamily="2" charset="2"/>
              <a:buChar char="Ø"/>
            </a:pPr>
            <a:r>
              <a:rPr lang="zh-CN" altLang="en-US">
                <a:latin typeface="华文中宋" pitchFamily="2" charset="-122"/>
                <a:ea typeface="新宋体" panose="02010609030101010101" charset="-122"/>
              </a:rPr>
              <a:t>一个人在群体中的影响可用</a:t>
            </a:r>
            <a:r>
              <a:rPr lang="zh-CN" altLang="en-US">
                <a:solidFill>
                  <a:srgbClr val="FF0000"/>
                </a:solidFill>
                <a:latin typeface="华文中宋" pitchFamily="2" charset="-122"/>
                <a:ea typeface="新宋体" panose="02010609030101010101" charset="-122"/>
              </a:rPr>
              <a:t>角色和地位</a:t>
            </a:r>
            <a:r>
              <a:rPr lang="zh-CN" altLang="en-US">
                <a:latin typeface="华文中宋" pitchFamily="2" charset="-122"/>
                <a:ea typeface="新宋体" panose="02010609030101010101" charset="-122"/>
              </a:rPr>
              <a:t>来确定</a:t>
            </a:r>
            <a:endParaRPr lang="zh-CN" altLang="en-US">
              <a:latin typeface="华文中宋" pitchFamily="2" charset="-122"/>
              <a:ea typeface="新宋体" panose="02010609030101010101" charset="-122"/>
            </a:endParaRPr>
          </a:p>
          <a:p>
            <a:pPr eaLnBrk="1" hangingPunct="1">
              <a:lnSpc>
                <a:spcPct val="130000"/>
              </a:lnSpc>
              <a:buClr>
                <a:schemeClr val="accent2"/>
              </a:buClr>
              <a:buFont typeface="Wingdings" panose="05000000000000000000" pitchFamily="2" charset="2"/>
              <a:buChar char="Ø"/>
            </a:pPr>
            <a:r>
              <a:rPr lang="zh-CN" altLang="en-US">
                <a:latin typeface="华文中宋" pitchFamily="2" charset="-122"/>
                <a:ea typeface="新宋体" panose="02010609030101010101" charset="-122"/>
              </a:rPr>
              <a:t>每一个</a:t>
            </a:r>
            <a:r>
              <a:rPr lang="zh-CN" altLang="en-US">
                <a:solidFill>
                  <a:srgbClr val="FF0000"/>
                </a:solidFill>
                <a:latin typeface="华文中宋" pitchFamily="2" charset="-122"/>
                <a:ea typeface="新宋体" panose="02010609030101010101" charset="-122"/>
              </a:rPr>
              <a:t>角色</a:t>
            </a:r>
            <a:r>
              <a:rPr lang="zh-CN" altLang="en-US">
                <a:latin typeface="华文中宋" pitchFamily="2" charset="-122"/>
                <a:ea typeface="新宋体" panose="02010609030101010101" charset="-122"/>
              </a:rPr>
              <a:t>都伴随着一种</a:t>
            </a:r>
            <a:r>
              <a:rPr lang="zh-CN" altLang="en-US">
                <a:solidFill>
                  <a:srgbClr val="FF0000"/>
                </a:solidFill>
                <a:latin typeface="华文中宋" pitchFamily="2" charset="-122"/>
                <a:ea typeface="新宋体" panose="02010609030101010101" charset="-122"/>
              </a:rPr>
              <a:t>地位</a:t>
            </a:r>
            <a:r>
              <a:rPr lang="zh-CN" altLang="en-US">
                <a:latin typeface="华文中宋" pitchFamily="2" charset="-122"/>
                <a:ea typeface="新宋体" panose="02010609030101010101" charset="-122"/>
              </a:rPr>
              <a:t>，反映了社会对他的总评价</a:t>
            </a:r>
            <a:endParaRPr lang="zh-CN" altLang="en-US">
              <a:latin typeface="华文中宋" pitchFamily="2" charset="-122"/>
              <a:ea typeface="新宋体" panose="02010609030101010101" charset="-122"/>
            </a:endParaRPr>
          </a:p>
          <a:p>
            <a:pPr eaLnBrk="1" hangingPunct="1">
              <a:lnSpc>
                <a:spcPct val="130000"/>
              </a:lnSpc>
              <a:buClr>
                <a:schemeClr val="accent2"/>
              </a:buClr>
              <a:buFont typeface="Wingdings" panose="05000000000000000000" pitchFamily="2" charset="2"/>
              <a:buChar char="Ø"/>
            </a:pPr>
            <a:r>
              <a:rPr lang="zh-CN" altLang="en-US">
                <a:latin typeface="华文中宋" pitchFamily="2" charset="-122"/>
                <a:ea typeface="新宋体" panose="02010609030101010101" charset="-122"/>
              </a:rPr>
              <a:t>企业把自己的商品或品牌变成某种角色和地位的</a:t>
            </a:r>
            <a:r>
              <a:rPr lang="zh-CN" altLang="en-US">
                <a:solidFill>
                  <a:srgbClr val="FF0000"/>
                </a:solidFill>
                <a:latin typeface="华文中宋" pitchFamily="2" charset="-122"/>
                <a:ea typeface="新宋体" panose="02010609030101010101" charset="-122"/>
              </a:rPr>
              <a:t>标志或象征</a:t>
            </a:r>
            <a:r>
              <a:rPr lang="zh-CN" altLang="en-US">
                <a:latin typeface="华文中宋" pitchFamily="2" charset="-122"/>
                <a:ea typeface="新宋体" panose="02010609030101010101" charset="-122"/>
              </a:rPr>
              <a:t>，来吸引特定目标市场的顾客</a:t>
            </a:r>
            <a:endParaRPr lang="zh-CN" altLang="en-US">
              <a:latin typeface="华文中宋" pitchFamily="2" charset="-122"/>
              <a:ea typeface="新宋体" panose="02010609030101010101" charset="-122"/>
            </a:endParaRPr>
          </a:p>
          <a:p>
            <a:pPr eaLnBrk="1" hangingPunct="1">
              <a:lnSpc>
                <a:spcPct val="130000"/>
              </a:lnSpc>
              <a:buClr>
                <a:schemeClr val="accent2"/>
              </a:buClr>
              <a:buNone/>
            </a:pPr>
            <a:endParaRPr lang="zh-CN" altLang="en-US">
              <a:ea typeface="新宋体" panose="02010609030101010101" charset="-122"/>
            </a:endParaRPr>
          </a:p>
        </p:txBody>
      </p:sp>
      <p:sp>
        <p:nvSpPr>
          <p:cNvPr id="2468" name="Rectangle 3"/>
          <p:cNvSpPr/>
          <p:nvPr>
            <p:ph type="title" idx="4294967295"/>
          </p:nvPr>
        </p:nvSpPr>
        <p:spPr>
          <a:xfrm>
            <a:off x="611188" y="0"/>
            <a:ext cx="7772400" cy="1143000"/>
          </a:xfrm>
        </p:spPr>
        <p:txBody>
          <a:bodyPr wrap="square" lIns="92075" tIns="46038" rIns="92075" bIns="46038" anchor="b"/>
          <a:p>
            <a:pPr eaLnBrk="1" hangingPunct="1"/>
            <a:r>
              <a:rPr lang="en-US" altLang="zh-CN" sz="4000" u="sng">
                <a:ea typeface="新宋体" panose="02010609030101010101" charset="-122"/>
              </a:rPr>
              <a:t>3</a:t>
            </a:r>
            <a:r>
              <a:rPr lang="zh-CN" altLang="en-US" sz="4000" u="sng">
                <a:ea typeface="新宋体" panose="02010609030101010101" charset="-122"/>
              </a:rPr>
              <a:t>、角色与地位</a:t>
            </a:r>
            <a:endParaRPr lang="zh-CN" altLang="en-US" sz="4000" u="sng">
              <a:ea typeface="新宋体" panose="02010609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1" nodeType="clickEffect">
                                  <p:childTnLst>
                                    <p:set>
                                      <p:cBhvr additive="base">
                                        <p:cTn id="6" dur="1" fill="hold">
                                          <p:stCondLst>
                                            <p:cond delay="0"/>
                                          </p:stCondLst>
                                        </p:cTn>
                                        <p:tgtEl>
                                          <p:spTgt spid="2468"/>
                                        </p:tgtEl>
                                        <p:attrNameLst>
                                          <p:attrName>style.visibility</p:attrName>
                                        </p:attrNameLst>
                                      </p:cBhvr>
                                      <p:to>
                                        <p:strVal val="visible"/>
                                      </p:to>
                                    </p:set>
                                    <p:anim calcmode="lin" valueType="num">
                                      <p:cBhvr additive="base">
                                        <p:cTn id="7" dur="500" fill="hold"/>
                                        <p:tgtEl>
                                          <p:spTgt spid="2468"/>
                                        </p:tgtEl>
                                        <p:attrNameLst>
                                          <p:attrName>ppt_x</p:attrName>
                                        </p:attrNameLst>
                                      </p:cBhvr>
                                      <p:tavLst>
                                        <p:tav tm="0">
                                          <p:val>
                                            <p:strVal val="0-#ppt_w/2"/>
                                          </p:val>
                                        </p:tav>
                                        <p:tav tm="100000">
                                          <p:val>
                                            <p:strVal val="#ppt_x"/>
                                          </p:val>
                                        </p:tav>
                                      </p:tavLst>
                                    </p:anim>
                                    <p:anim calcmode="lin" valueType="num">
                                      <p:cBhvr additive="base">
                                        <p:cTn id="8" dur="500" fill="hold"/>
                                        <p:tgtEl>
                                          <p:spTgt spid="24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childTnLst>
                                    <p:set>
                                      <p:cBhvr additive="base">
                                        <p:cTn id="12" dur="1" fill="hold">
                                          <p:stCondLst>
                                            <p:cond delay="0"/>
                                          </p:stCondLst>
                                        </p:cTn>
                                        <p:tgtEl>
                                          <p:spTgt spid="2467">
                                            <p:txEl>
                                              <p:charRg st="0" end="2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childTnLst>
                                    <p:set>
                                      <p:cBhvr additive="base">
                                        <p:cTn id="16" dur="1" fill="hold">
                                          <p:stCondLst>
                                            <p:cond delay="0"/>
                                          </p:stCondLst>
                                        </p:cTn>
                                        <p:tgtEl>
                                          <p:spTgt spid="2467">
                                            <p:txEl>
                                              <p:charRg st="21" end="4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childTnLst>
                                    <p:set>
                                      <p:cBhvr additive="base">
                                        <p:cTn id="20" dur="1" fill="hold">
                                          <p:stCondLst>
                                            <p:cond delay="0"/>
                                          </p:stCondLst>
                                        </p:cTn>
                                        <p:tgtEl>
                                          <p:spTgt spid="2467">
                                            <p:txEl>
                                              <p:charRg st="47" end="8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 grpId="0" animBg="1" uiExpand="1" build="p"/>
      <p:bldP spid="2468"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471" name="Text Box 2"/>
          <p:cNvSpPr/>
          <p:nvPr/>
        </p:nvSpPr>
        <p:spPr>
          <a:xfrm>
            <a:off x="755650" y="476250"/>
            <a:ext cx="3051175" cy="641350"/>
          </a:xfrm>
          <a:prstGeom prst="rect">
            <a:avLst/>
          </a:prstGeom>
          <a:noFill/>
          <a:ln w="9525">
            <a:noFill/>
          </a:ln>
        </p:spPr>
        <p:txBody>
          <a:bodyPr>
            <a:spAutoFit/>
          </a:bodyPr>
          <a:p>
            <a:pPr eaLnBrk="0" hangingPunct="0">
              <a:spcBef>
                <a:spcPct val="50000"/>
              </a:spcBef>
            </a:pPr>
            <a:r>
              <a:rPr lang="zh-CN" altLang="en-US" sz="3600" b="1">
                <a:ea typeface="新宋体" panose="02010609030101010101" charset="-122"/>
              </a:rPr>
              <a:t>三、个人因素</a:t>
            </a:r>
            <a:endParaRPr lang="zh-CN" altLang="en-US" sz="3600" b="1">
              <a:ea typeface="新宋体" panose="02010609030101010101" charset="-122"/>
            </a:endParaRPr>
          </a:p>
        </p:txBody>
      </p:sp>
      <p:sp>
        <p:nvSpPr>
          <p:cNvPr id="2472" name="Rectangle 3"/>
          <p:cNvSpPr/>
          <p:nvPr/>
        </p:nvSpPr>
        <p:spPr>
          <a:xfrm>
            <a:off x="468313" y="1773238"/>
            <a:ext cx="7772400" cy="533400"/>
          </a:xfrm>
          <a:prstGeom prst="rect">
            <a:avLst/>
          </a:prstGeom>
          <a:noFill/>
          <a:ln w="9525">
            <a:noFill/>
          </a:ln>
        </p:spPr>
        <p:txBody>
          <a:bodyPr anchor="ctr"/>
          <a:p>
            <a:r>
              <a:rPr lang="en-US" altLang="zh-CN" sz="2800" b="1" u="sng">
                <a:solidFill>
                  <a:schemeClr val="tx2"/>
                </a:solidFill>
                <a:ea typeface="新宋体" panose="02010609030101010101" charset="-122"/>
              </a:rPr>
              <a:t>1</a:t>
            </a:r>
            <a:r>
              <a:rPr lang="zh-CN" altLang="en-US" sz="2800" b="1" u="sng">
                <a:solidFill>
                  <a:schemeClr val="tx2"/>
                </a:solidFill>
                <a:ea typeface="新宋体" panose="02010609030101010101" charset="-122"/>
              </a:rPr>
              <a:t>、年龄和性别</a:t>
            </a:r>
            <a:endParaRPr lang="zh-CN" altLang="en-US" sz="2800" b="1" u="sng">
              <a:solidFill>
                <a:schemeClr val="tx2"/>
              </a:solidFill>
              <a:ea typeface="新宋体" panose="02010609030101010101" charset="-122"/>
            </a:endParaRPr>
          </a:p>
          <a:p>
            <a:endParaRPr lang="zh-CN" altLang="en-US">
              <a:ea typeface="新宋体" panose="02010609030101010101" charset="-122"/>
            </a:endParaRPr>
          </a:p>
        </p:txBody>
      </p:sp>
      <p:sp>
        <p:nvSpPr>
          <p:cNvPr id="2473" name="Rectangle 4"/>
          <p:cNvSpPr/>
          <p:nvPr/>
        </p:nvSpPr>
        <p:spPr>
          <a:xfrm>
            <a:off x="468313" y="3357563"/>
            <a:ext cx="7772400" cy="685800"/>
          </a:xfrm>
          <a:prstGeom prst="rect">
            <a:avLst/>
          </a:prstGeom>
          <a:noFill/>
          <a:ln w="9525">
            <a:noFill/>
          </a:ln>
        </p:spPr>
        <p:txBody>
          <a:bodyPr anchor="ctr"/>
          <a:p>
            <a:r>
              <a:rPr lang="en-US" altLang="zh-CN" sz="2800" b="1" u="sng">
                <a:solidFill>
                  <a:schemeClr val="tx2"/>
                </a:solidFill>
                <a:ea typeface="新宋体" panose="02010609030101010101" charset="-122"/>
              </a:rPr>
              <a:t>3</a:t>
            </a:r>
            <a:r>
              <a:rPr lang="zh-CN" altLang="en-US" sz="2800" b="1" u="sng">
                <a:solidFill>
                  <a:schemeClr val="tx2"/>
                </a:solidFill>
                <a:ea typeface="新宋体" panose="02010609030101010101" charset="-122"/>
              </a:rPr>
              <a:t>、经济状况</a:t>
            </a:r>
            <a:endParaRPr lang="zh-CN" altLang="en-US" sz="2800" b="1" u="sng">
              <a:solidFill>
                <a:schemeClr val="tx2"/>
              </a:solidFill>
              <a:ea typeface="新宋体" panose="02010609030101010101" charset="-122"/>
            </a:endParaRPr>
          </a:p>
        </p:txBody>
      </p:sp>
      <p:sp>
        <p:nvSpPr>
          <p:cNvPr id="2474" name="Rectangle 5"/>
          <p:cNvSpPr/>
          <p:nvPr/>
        </p:nvSpPr>
        <p:spPr>
          <a:xfrm>
            <a:off x="611188" y="4149725"/>
            <a:ext cx="7777162" cy="1800225"/>
          </a:xfrm>
          <a:prstGeom prst="rect">
            <a:avLst/>
          </a:prstGeom>
          <a:noFill/>
          <a:ln w="57150" cap="flat" cmpd="thinThick">
            <a:solidFill>
              <a:srgbClr val="6699FF"/>
            </a:solidFill>
            <a:prstDash val="solid"/>
            <a:miter/>
            <a:headEnd type="none" w="med" len="med"/>
            <a:tailEnd type="none" w="med" len="med"/>
          </a:ln>
        </p:spPr>
        <p:txBody>
          <a:bodyPr/>
          <a:p>
            <a:pPr marL="342900" indent="-342900" algn="just">
              <a:spcBef>
                <a:spcPct val="20000"/>
              </a:spcBef>
              <a:buClr>
                <a:schemeClr val="accent2"/>
              </a:buClr>
              <a:buSzPct val="80000"/>
              <a:buFont typeface="Wingdings" panose="05000000000000000000" pitchFamily="2" charset="2"/>
              <a:buChar char="l"/>
            </a:pPr>
            <a:r>
              <a:rPr lang="zh-CN" altLang="en-US" b="1">
                <a:ea typeface="新宋体" panose="02010609030101010101" charset="-122"/>
              </a:rPr>
              <a:t>可支配的收入（收入水平、稳定性和花费的时间）</a:t>
            </a:r>
            <a:endParaRPr lang="zh-CN" altLang="en-US" b="1">
              <a:ea typeface="新宋体" panose="02010609030101010101" charset="-122"/>
            </a:endParaRPr>
          </a:p>
          <a:p>
            <a:pPr marL="342900" indent="-342900" algn="just">
              <a:spcBef>
                <a:spcPct val="20000"/>
              </a:spcBef>
              <a:buClr>
                <a:schemeClr val="accent2"/>
              </a:buClr>
              <a:buSzPct val="80000"/>
              <a:buFont typeface="Wingdings" panose="05000000000000000000" pitchFamily="2" charset="2"/>
              <a:buChar char="l"/>
            </a:pPr>
            <a:r>
              <a:rPr lang="zh-CN" altLang="en-US" b="1">
                <a:ea typeface="新宋体" panose="02010609030101010101" charset="-122"/>
              </a:rPr>
              <a:t>储蓄和个人资产</a:t>
            </a:r>
            <a:endParaRPr lang="zh-CN" altLang="en-US" b="1">
              <a:ea typeface="新宋体" panose="02010609030101010101" charset="-122"/>
            </a:endParaRPr>
          </a:p>
          <a:p>
            <a:pPr marL="342900" indent="-342900" algn="just">
              <a:spcBef>
                <a:spcPct val="20000"/>
              </a:spcBef>
              <a:buClr>
                <a:schemeClr val="accent2"/>
              </a:buClr>
              <a:buSzPct val="80000"/>
              <a:buFont typeface="Wingdings" panose="05000000000000000000" pitchFamily="2" charset="2"/>
              <a:buChar char="l"/>
            </a:pPr>
            <a:r>
              <a:rPr lang="zh-CN" altLang="en-US" b="1">
                <a:ea typeface="新宋体" panose="02010609030101010101" charset="-122"/>
              </a:rPr>
              <a:t>借贷能力</a:t>
            </a:r>
            <a:endParaRPr lang="zh-CN" altLang="en-US" b="1">
              <a:ea typeface="新宋体" panose="02010609030101010101" charset="-122"/>
            </a:endParaRPr>
          </a:p>
          <a:p>
            <a:pPr marL="342900" indent="-342900" algn="just">
              <a:spcBef>
                <a:spcPct val="20000"/>
              </a:spcBef>
              <a:buClr>
                <a:schemeClr val="accent2"/>
              </a:buClr>
              <a:buSzPct val="80000"/>
              <a:buFont typeface="Wingdings" panose="05000000000000000000" pitchFamily="2" charset="2"/>
              <a:buChar char="l"/>
            </a:pPr>
            <a:r>
              <a:rPr lang="zh-CN" altLang="en-US" b="1">
                <a:ea typeface="新宋体" panose="02010609030101010101" charset="-122"/>
              </a:rPr>
              <a:t>对开支与储蓄的态度。</a:t>
            </a:r>
            <a:endParaRPr lang="zh-CN" altLang="en-US" b="1">
              <a:ea typeface="新宋体" panose="02010609030101010101" charset="-122"/>
            </a:endParaRPr>
          </a:p>
        </p:txBody>
      </p:sp>
      <p:sp>
        <p:nvSpPr>
          <p:cNvPr id="2475" name="Text Box 6"/>
          <p:cNvSpPr/>
          <p:nvPr/>
        </p:nvSpPr>
        <p:spPr>
          <a:xfrm>
            <a:off x="468313" y="2420938"/>
            <a:ext cx="5189537" cy="519112"/>
          </a:xfrm>
          <a:prstGeom prst="rect">
            <a:avLst/>
          </a:prstGeom>
          <a:noFill/>
          <a:ln w="9525">
            <a:noFill/>
          </a:ln>
        </p:spPr>
        <p:txBody>
          <a:bodyPr>
            <a:spAutoFit/>
          </a:bodyPr>
          <a:p>
            <a:pPr eaLnBrk="0" hangingPunct="0">
              <a:spcBef>
                <a:spcPct val="50000"/>
              </a:spcBef>
            </a:pPr>
            <a:r>
              <a:rPr lang="en-US" altLang="zh-CN" sz="2800" b="1">
                <a:ea typeface="新宋体" panose="02010609030101010101" charset="-122"/>
              </a:rPr>
              <a:t>2</a:t>
            </a:r>
            <a:r>
              <a:rPr lang="zh-CN" altLang="en-US" sz="2800" b="1" u="sng">
                <a:solidFill>
                  <a:schemeClr val="tx2"/>
                </a:solidFill>
                <a:ea typeface="新宋体" panose="02010609030101010101" charset="-122"/>
              </a:rPr>
              <a:t>、职业</a:t>
            </a:r>
            <a:endParaRPr lang="zh-CN" altLang="en-US" sz="2800" b="1" u="sng">
              <a:solidFill>
                <a:schemeClr val="tx2"/>
              </a:solidFill>
              <a:ea typeface="新宋体" panose="02010609030101010101" charset="-122"/>
            </a:endParaRPr>
          </a:p>
        </p:txBody>
      </p:sp>
      <p:pic>
        <p:nvPicPr>
          <p:cNvPr id="2476" name="Picture 7" descr="DATNTRY2"/>
          <p:cNvPicPr>
            <a:picLocks noChangeAspect="1"/>
          </p:cNvPicPr>
          <p:nvPr/>
        </p:nvPicPr>
        <p:blipFill>
          <a:blip r:embed="rId1"/>
          <a:stretch>
            <a:fillRect/>
          </a:stretch>
        </p:blipFill>
        <p:spPr>
          <a:xfrm>
            <a:off x="5795963" y="1989138"/>
            <a:ext cx="2447925" cy="1944687"/>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childTnLst>
                                    <p:set>
                                      <p:cBhvr additive="base">
                                        <p:cTn id="6" dur="1" fill="hold">
                                          <p:stCondLst>
                                            <p:cond delay="0"/>
                                          </p:stCondLst>
                                        </p:cTn>
                                        <p:tgtEl>
                                          <p:spTgt spid="2471"/>
                                        </p:tgtEl>
                                        <p:attrNameLst>
                                          <p:attrName>style.visibility</p:attrName>
                                        </p:attrNameLst>
                                      </p:cBhvr>
                                      <p:to>
                                        <p:strVal val="visible"/>
                                      </p:to>
                                    </p:set>
                                    <p:anim calcmode="lin" valueType="num">
                                      <p:cBhvr additive="base">
                                        <p:cTn id="7" dur="500" fill="hold"/>
                                        <p:tgtEl>
                                          <p:spTgt spid="2471"/>
                                        </p:tgtEl>
                                        <p:attrNameLst>
                                          <p:attrName>ppt_x</p:attrName>
                                        </p:attrNameLst>
                                      </p:cBhvr>
                                      <p:tavLst>
                                        <p:tav tm="0">
                                          <p:val>
                                            <p:strVal val="0-#ppt_w/2"/>
                                          </p:val>
                                        </p:tav>
                                        <p:tav tm="100000">
                                          <p:val>
                                            <p:strVal val="#ppt_x"/>
                                          </p:val>
                                        </p:tav>
                                      </p:tavLst>
                                    </p:anim>
                                    <p:anim calcmode="lin" valueType="num">
                                      <p:cBhvr additive="base">
                                        <p:cTn id="8" dur="500" fill="hold"/>
                                        <p:tgtEl>
                                          <p:spTgt spid="247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childTnLst>
                                    <p:set>
                                      <p:cBhvr additive="base">
                                        <p:cTn id="12" dur="1" fill="hold">
                                          <p:stCondLst>
                                            <p:cond delay="0"/>
                                          </p:stCondLst>
                                        </p:cTn>
                                        <p:tgtEl>
                                          <p:spTgt spid="2472"/>
                                        </p:tgtEl>
                                        <p:attrNameLst>
                                          <p:attrName>style.visibility</p:attrName>
                                        </p:attrNameLst>
                                      </p:cBhvr>
                                      <p:to>
                                        <p:strVal val="visible"/>
                                      </p:to>
                                    </p:set>
                                    <p:anim calcmode="lin" valueType="num">
                                      <p:cBhvr additive="base">
                                        <p:cTn id="13" dur="500" fill="hold"/>
                                        <p:tgtEl>
                                          <p:spTgt spid="2472"/>
                                        </p:tgtEl>
                                        <p:attrNameLst>
                                          <p:attrName>ppt_x</p:attrName>
                                        </p:attrNameLst>
                                      </p:cBhvr>
                                      <p:tavLst>
                                        <p:tav tm="0">
                                          <p:val>
                                            <p:strVal val="0-#ppt_w/2"/>
                                          </p:val>
                                        </p:tav>
                                        <p:tav tm="100000">
                                          <p:val>
                                            <p:strVal val="#ppt_x"/>
                                          </p:val>
                                        </p:tav>
                                      </p:tavLst>
                                    </p:anim>
                                    <p:anim calcmode="lin" valueType="num">
                                      <p:cBhvr additive="base">
                                        <p:cTn id="14" dur="500" fill="hold"/>
                                        <p:tgtEl>
                                          <p:spTgt spid="247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childTnLst>
                                    <p:set>
                                      <p:cBhvr additive="base">
                                        <p:cTn id="18" dur="1" fill="hold">
                                          <p:stCondLst>
                                            <p:cond delay="0"/>
                                          </p:stCondLst>
                                        </p:cTn>
                                        <p:tgtEl>
                                          <p:spTgt spid="24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childTnLst>
                                    <p:set>
                                      <p:cBhvr additive="base">
                                        <p:cTn id="22" dur="1" fill="hold">
                                          <p:stCondLst>
                                            <p:cond delay="0"/>
                                          </p:stCondLst>
                                        </p:cTn>
                                        <p:tgtEl>
                                          <p:spTgt spid="2473"/>
                                        </p:tgtEl>
                                        <p:attrNameLst>
                                          <p:attrName>style.visibility</p:attrName>
                                        </p:attrNameLst>
                                      </p:cBhvr>
                                      <p:to>
                                        <p:strVal val="visible"/>
                                      </p:to>
                                    </p:set>
                                    <p:anim calcmode="lin" valueType="num">
                                      <p:cBhvr additive="base">
                                        <p:cTn id="23" dur="500" fill="hold"/>
                                        <p:tgtEl>
                                          <p:spTgt spid="2473"/>
                                        </p:tgtEl>
                                        <p:attrNameLst>
                                          <p:attrName>ppt_x</p:attrName>
                                        </p:attrNameLst>
                                      </p:cBhvr>
                                      <p:tavLst>
                                        <p:tav tm="0">
                                          <p:val>
                                            <p:strVal val="0-#ppt_w/2"/>
                                          </p:val>
                                        </p:tav>
                                        <p:tav tm="100000">
                                          <p:val>
                                            <p:strVal val="#ppt_x"/>
                                          </p:val>
                                        </p:tav>
                                      </p:tavLst>
                                    </p:anim>
                                    <p:anim calcmode="lin" valueType="num">
                                      <p:cBhvr additive="base">
                                        <p:cTn id="24" dur="500" fill="hold"/>
                                        <p:tgtEl>
                                          <p:spTgt spid="247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3" nodeType="clickEffect">
                                  <p:childTnLst>
                                    <p:set>
                                      <p:cBhvr additive="base">
                                        <p:cTn id="28" dur="1" fill="hold">
                                          <p:stCondLst>
                                            <p:cond delay="0"/>
                                          </p:stCondLst>
                                        </p:cTn>
                                        <p:tgtEl>
                                          <p:spTgt spid="2474"/>
                                        </p:tgtEl>
                                        <p:attrNameLst>
                                          <p:attrName>style.visibility</p:attrName>
                                        </p:attrNameLst>
                                      </p:cBhvr>
                                      <p:to>
                                        <p:strVal val="visible"/>
                                      </p:to>
                                    </p:set>
                                    <p:animEffect transition="in" filter="wipe(down)">
                                      <p:cBhvr additive="base">
                                        <p:cTn id="29" dur="500"/>
                                        <p:tgtEl>
                                          <p:spTgt spid="2474"/>
                                        </p:tgtEl>
                                      </p:cBhvr>
                                    </p:animEffect>
                                  </p:childTnLst>
                                </p:cTn>
                              </p:par>
                            </p:childTnLst>
                          </p:cTn>
                        </p:par>
                        <p:par>
                          <p:cTn id="30" fill="hold">
                            <p:stCondLst>
                              <p:cond delay="500"/>
                            </p:stCondLst>
                            <p:childTnLst>
                              <p:par>
                                <p:cTn id="31" presetID="2" presetClass="entr" presetSubtype="8" fill="hold" nodeType="afterEffect">
                                  <p:childTnLst>
                                    <p:set>
                                      <p:cBhvr additive="base">
                                        <p:cTn id="32" dur="1" fill="hold">
                                          <p:stCondLst>
                                            <p:cond delay="0"/>
                                          </p:stCondLst>
                                        </p:cTn>
                                        <p:tgtEl>
                                          <p:spTgt spid="2476"/>
                                        </p:tgtEl>
                                        <p:attrNameLst>
                                          <p:attrName>style.visibility</p:attrName>
                                        </p:attrNameLst>
                                      </p:cBhvr>
                                      <p:to>
                                        <p:strVal val="visible"/>
                                      </p:to>
                                    </p:set>
                                    <p:anim calcmode="lin" valueType="num">
                                      <p:cBhvr additive="base">
                                        <p:cTn id="33" dur="500" fill="hold"/>
                                        <p:tgtEl>
                                          <p:spTgt spid="2476"/>
                                        </p:tgtEl>
                                        <p:attrNameLst>
                                          <p:attrName>ppt_x</p:attrName>
                                        </p:attrNameLst>
                                      </p:cBhvr>
                                      <p:tavLst>
                                        <p:tav tm="0">
                                          <p:val>
                                            <p:strVal val="0-#ppt_w/2"/>
                                          </p:val>
                                        </p:tav>
                                        <p:tav tm="100000">
                                          <p:val>
                                            <p:strVal val="#ppt_x"/>
                                          </p:val>
                                        </p:tav>
                                      </p:tavLst>
                                    </p:anim>
                                    <p:anim calcmode="lin" valueType="num">
                                      <p:cBhvr additive="base">
                                        <p:cTn id="34" dur="500" fill="hold"/>
                                        <p:tgtEl>
                                          <p:spTgt spid="24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1" grpId="0" animBg="1"/>
      <p:bldP spid="2472" grpId="1" animBg="1"/>
      <p:bldP spid="2473" grpId="2" animBg="1"/>
      <p:bldP spid="2474" grpId="3" animBg="1"/>
      <p:bldP spid="2475" grpId="4"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
        <p:nvSpPr>
          <p:cNvPr id="2479" name="Text Box 2"/>
          <p:cNvSpPr/>
          <p:nvPr/>
        </p:nvSpPr>
        <p:spPr>
          <a:xfrm>
            <a:off x="755650" y="765175"/>
            <a:ext cx="7640638" cy="2019300"/>
          </a:xfrm>
          <a:prstGeom prst="rect">
            <a:avLst/>
          </a:prstGeom>
          <a:solidFill>
            <a:srgbClr val="BBE0E3"/>
          </a:solidFill>
          <a:ln w="9525">
            <a:noFill/>
          </a:ln>
        </p:spPr>
        <p:txBody>
          <a:bodyPr>
            <a:spAutoFit/>
          </a:bodyPr>
          <a:p>
            <a:pPr eaLnBrk="0" hangingPunct="0">
              <a:spcBef>
                <a:spcPct val="50000"/>
              </a:spcBef>
            </a:pPr>
            <a:r>
              <a:rPr lang="zh-CN" altLang="en-US" sz="2800" b="1">
                <a:solidFill>
                  <a:srgbClr val="FF0000"/>
                </a:solidFill>
                <a:latin typeface="华文中宋" pitchFamily="2" charset="-122"/>
                <a:ea typeface="新宋体" panose="02010609030101010101" charset="-122"/>
              </a:rPr>
              <a:t>自我形象</a:t>
            </a:r>
            <a:r>
              <a:rPr lang="zh-CN" altLang="en-US" sz="2800" b="1">
                <a:latin typeface="华文中宋" pitchFamily="2" charset="-122"/>
                <a:ea typeface="新宋体" panose="02010609030101010101" charset="-122"/>
              </a:rPr>
              <a:t>（</a:t>
            </a:r>
            <a:r>
              <a:rPr lang="en-US" altLang="zh-CN" sz="2800" b="1">
                <a:latin typeface="华文中宋" pitchFamily="2" charset="-122"/>
                <a:ea typeface="新宋体" panose="02010609030101010101" charset="-122"/>
              </a:rPr>
              <a:t>Self Image</a:t>
            </a:r>
            <a:r>
              <a:rPr lang="zh-CN" altLang="en-US" sz="2800" b="1">
                <a:latin typeface="华文中宋" pitchFamily="2" charset="-122"/>
                <a:ea typeface="新宋体" panose="02010609030101010101" charset="-122"/>
              </a:rPr>
              <a:t>）</a:t>
            </a:r>
            <a:r>
              <a:rPr lang="en-US" altLang="zh-CN" sz="2800" b="1">
                <a:latin typeface="华文中宋" pitchFamily="2" charset="-122"/>
                <a:ea typeface="新宋体" panose="02010609030101010101" charset="-122"/>
              </a:rPr>
              <a:t>(3)</a:t>
            </a:r>
            <a:endParaRPr lang="en-US" altLang="zh-CN" sz="2800" b="1">
              <a:latin typeface="华文中宋" pitchFamily="2" charset="-122"/>
              <a:ea typeface="新宋体" panose="02010609030101010101" charset="-122"/>
            </a:endParaRPr>
          </a:p>
          <a:p>
            <a:pPr eaLnBrk="0" hangingPunct="0">
              <a:lnSpc>
                <a:spcPct val="120000"/>
              </a:lnSpc>
              <a:spcBef>
                <a:spcPct val="50000"/>
              </a:spcBef>
            </a:pPr>
            <a:r>
              <a:rPr lang="zh-CN" altLang="en-US" b="1">
                <a:latin typeface="华文中宋" pitchFamily="2" charset="-122"/>
                <a:ea typeface="新宋体" panose="02010609030101010101" charset="-122"/>
              </a:rPr>
              <a:t>自我形象或称自我概念</a:t>
            </a:r>
            <a:r>
              <a:rPr lang="en-US" altLang="zh-CN" b="1">
                <a:latin typeface="华文中宋" pitchFamily="2" charset="-122"/>
                <a:ea typeface="新宋体" panose="02010609030101010101" charset="-122"/>
              </a:rPr>
              <a:t>(</a:t>
            </a:r>
            <a:r>
              <a:rPr lang="en-US" altLang="zh-CN" b="1" i="1">
                <a:latin typeface="华文中宋" pitchFamily="2" charset="-122"/>
                <a:ea typeface="新宋体" panose="02010609030101010101" charset="-122"/>
              </a:rPr>
              <a:t>Self Concept</a:t>
            </a:r>
            <a:r>
              <a:rPr lang="en-US" altLang="zh-CN" b="1">
                <a:latin typeface="华文中宋" pitchFamily="2" charset="-122"/>
                <a:ea typeface="新宋体" panose="02010609030101010101" charset="-122"/>
              </a:rPr>
              <a:t>)</a:t>
            </a:r>
            <a:r>
              <a:rPr lang="zh-CN" altLang="en-US" b="1">
                <a:latin typeface="华文中宋" pitchFamily="2" charset="-122"/>
                <a:ea typeface="新宋体" panose="02010609030101010101" charset="-122"/>
              </a:rPr>
              <a:t>是与个性有关的一个概念，指一个人在内心对所形成关于自己的复杂的内心图象。 </a:t>
            </a:r>
            <a:endParaRPr lang="zh-CN" altLang="en-US" b="1">
              <a:latin typeface="华文中宋" pitchFamily="2" charset="-122"/>
              <a:ea typeface="新宋体" panose="02010609030101010101" charset="-122"/>
            </a:endParaRPr>
          </a:p>
        </p:txBody>
      </p:sp>
      <p:sp>
        <p:nvSpPr>
          <p:cNvPr id="2480" name="Text Box 3"/>
          <p:cNvSpPr/>
          <p:nvPr/>
        </p:nvSpPr>
        <p:spPr>
          <a:xfrm>
            <a:off x="755650" y="3068638"/>
            <a:ext cx="7632700" cy="3384550"/>
          </a:xfrm>
          <a:prstGeom prst="rect">
            <a:avLst/>
          </a:prstGeom>
          <a:noFill/>
          <a:ln w="9525">
            <a:noFill/>
          </a:ln>
        </p:spPr>
        <p:txBody>
          <a:bodyPr/>
          <a:p>
            <a:pPr eaLnBrk="0" hangingPunct="0">
              <a:lnSpc>
                <a:spcPct val="125000"/>
              </a:lnSpc>
              <a:spcBef>
                <a:spcPct val="50000"/>
              </a:spcBef>
              <a:buClr>
                <a:srgbClr val="00FFFF"/>
              </a:buClr>
              <a:buSzPct val="100000"/>
              <a:buFont typeface="Wingdings" panose="05000000000000000000" pitchFamily="2" charset="2"/>
              <a:buChar char="Ø"/>
            </a:pPr>
            <a:r>
              <a:rPr lang="zh-CN" altLang="en-US">
                <a:ea typeface="新宋体" panose="02010609030101010101" charset="-122"/>
              </a:rPr>
              <a:t>      </a:t>
            </a:r>
            <a:r>
              <a:rPr lang="zh-CN" altLang="en-US" b="1">
                <a:solidFill>
                  <a:srgbClr val="0033CC"/>
                </a:solidFill>
                <a:ea typeface="新宋体" panose="02010609030101010101" charset="-122"/>
              </a:rPr>
              <a:t>人们希望保持或增强自我形象，往往购买有助于改善或加强自我形象的产品和服务。</a:t>
            </a:r>
            <a:endParaRPr lang="zh-CN" altLang="en-US" b="1">
              <a:solidFill>
                <a:srgbClr val="0033CC"/>
              </a:solidFill>
              <a:ea typeface="新宋体" panose="02010609030101010101" charset="-122"/>
            </a:endParaRPr>
          </a:p>
          <a:p>
            <a:pPr>
              <a:lnSpc>
                <a:spcPct val="125000"/>
              </a:lnSpc>
              <a:spcBef>
                <a:spcPct val="20000"/>
              </a:spcBef>
              <a:buClr>
                <a:srgbClr val="00FFFF"/>
              </a:buClr>
              <a:buSzPct val="100000"/>
              <a:buFont typeface="Wingdings" panose="05000000000000000000" pitchFamily="2" charset="2"/>
              <a:buChar char="Ø"/>
            </a:pPr>
            <a:endParaRPr lang="zh-CN" altLang="en-US" b="1">
              <a:solidFill>
                <a:schemeClr val="tx2"/>
              </a:solidFill>
              <a:ea typeface="新宋体" panose="02010609030101010101" charset="-122"/>
            </a:endParaRPr>
          </a:p>
          <a:p>
            <a:pPr>
              <a:lnSpc>
                <a:spcPct val="125000"/>
              </a:lnSpc>
              <a:spcBef>
                <a:spcPct val="20000"/>
              </a:spcBef>
              <a:buClr>
                <a:srgbClr val="00FFFF"/>
              </a:buClr>
              <a:buSzPct val="100000"/>
              <a:buFont typeface="Wingdings" panose="05000000000000000000" pitchFamily="2" charset="2"/>
              <a:buChar char="Ø"/>
            </a:pPr>
            <a:r>
              <a:rPr lang="zh-CN" altLang="en-US" b="1">
                <a:solidFill>
                  <a:srgbClr val="FF0000"/>
                </a:solidFill>
                <a:ea typeface="新宋体" panose="02010609030101010101" charset="-122"/>
              </a:rPr>
              <a:t>      启示：</a:t>
            </a:r>
            <a:r>
              <a:rPr lang="zh-CN" altLang="en-US" b="1">
                <a:solidFill>
                  <a:schemeClr val="tx2"/>
                </a:solidFill>
                <a:ea typeface="新宋体" panose="02010609030101010101" charset="-122"/>
              </a:rPr>
              <a:t>营销人员应该尽力开发符合目标市场顾客自我形象的品牌形象或产品来。</a:t>
            </a:r>
            <a:endParaRPr lang="zh-CN" altLang="en-US" b="1">
              <a:solidFill>
                <a:schemeClr val="tx2"/>
              </a:solidFill>
              <a:ea typeface="新宋体" panose="02010609030101010101" charset="-122"/>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childTnLst>
                                    <p:set>
                                      <p:cBhvr additive="base">
                                        <p:cTn id="6" dur="1" fill="hold">
                                          <p:stCondLst>
                                            <p:cond delay="0"/>
                                          </p:stCondLst>
                                        </p:cTn>
                                        <p:tgtEl>
                                          <p:spTgt spid="24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childTnLst>
                                    <p:set>
                                      <p:cBhvr additive="base">
                                        <p:cTn id="10" dur="1" fill="hold">
                                          <p:stCondLst>
                                            <p:cond delay="0"/>
                                          </p:stCondLst>
                                        </p:cTn>
                                        <p:tgtEl>
                                          <p:spTgt spid="248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childTnLst>
                                    <p:set>
                                      <p:cBhvr additive="base">
                                        <p:cTn id="13" dur="1" fill="hold">
                                          <p:stCondLst>
                                            <p:cond delay="0"/>
                                          </p:stCondLst>
                                        </p:cTn>
                                        <p:tgtEl>
                                          <p:spTgt spid="24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9" grpId="0" animBg="1"/>
      <p:bldP spid="2480" grpId="1" animBg="1"/>
      <p:bldP spid="2480" grpId="2"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pitchFamily="34" charset="0"/>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pitchFamily="34" charset="0"/>
              <a:ea typeface="宋体" panose="02010600030101010101" pitchFamily="2" charset="-122"/>
            </a:endParaRPr>
          </a:p>
        </p:txBody>
      </p:sp>
      <p:sp>
        <p:nvSpPr>
          <p:cNvPr id="2483" name="Rectangle 2"/>
          <p:cNvSpPr/>
          <p:nvPr>
            <p:ph type="title" idx="4294967295"/>
          </p:nvPr>
        </p:nvSpPr>
        <p:spPr>
          <a:xfrm>
            <a:off x="533400" y="457200"/>
            <a:ext cx="8229600" cy="1371600"/>
          </a:xfrm>
        </p:spPr>
        <p:txBody>
          <a:bodyPr wrap="square" lIns="91440" tIns="45720" rIns="91440" bIns="45720" anchor="ctr"/>
          <a:p>
            <a:pPr algn="just" eaLnBrk="1" hangingPunct="1"/>
            <a:r>
              <a:rPr lang="zh-TW" altLang="en-US" b="1">
                <a:solidFill>
                  <a:schemeClr val="bg2"/>
                </a:solidFill>
                <a:latin typeface="宋体" panose="02010600030101010101" pitchFamily="2" charset="-122"/>
                <a:ea typeface="新宋体" panose="02010609030101010101" charset="-122"/>
              </a:rPr>
              <a:t>心理因素</a:t>
            </a:r>
            <a:r>
              <a:rPr lang="zh-CN" altLang="en-US" b="1">
                <a:solidFill>
                  <a:schemeClr val="bg2"/>
                </a:solidFill>
                <a:ea typeface="新宋体" panose="02010609030101010101" charset="-122"/>
              </a:rPr>
              <a:t> </a:t>
            </a:r>
            <a:endParaRPr lang="zh-CN" altLang="en-US" b="1">
              <a:solidFill>
                <a:schemeClr val="bg2"/>
              </a:solidFill>
              <a:ea typeface="新宋体" panose="02010609030101010101" charset="-122"/>
            </a:endParaRPr>
          </a:p>
        </p:txBody>
      </p:sp>
      <p:sp>
        <p:nvSpPr>
          <p:cNvPr id="2484" name="Rectangle 3"/>
          <p:cNvSpPr/>
          <p:nvPr>
            <p:ph type="body" idx="4294967295"/>
          </p:nvPr>
        </p:nvSpPr>
        <p:spPr>
          <a:xfrm>
            <a:off x="990600" y="1600200"/>
            <a:ext cx="6934200" cy="3886200"/>
          </a:xfrm>
        </p:spPr>
        <p:txBody>
          <a:bodyPr wrap="square" lIns="91440" tIns="45720" rIns="91440" bIns="45720" anchor="t"/>
          <a:p>
            <a:pPr eaLnBrk="1" hangingPunct="1"/>
            <a:r>
              <a:rPr lang="zh-TW" altLang="en-US">
                <a:latin typeface="宋体" panose="02010600030101010101" pitchFamily="2" charset="-122"/>
                <a:ea typeface="新宋体" panose="02010609030101010101" charset="-122"/>
              </a:rPr>
              <a:t>是人的大脑对于外界刺激的反应方式与反应过程</a:t>
            </a:r>
            <a:endParaRPr lang="zh-TW" altLang="en-US">
              <a:latin typeface="宋体" panose="02010600030101010101" pitchFamily="2" charset="-122"/>
              <a:ea typeface="新宋体" panose="02010609030101010101" charset="-122"/>
            </a:endParaRPr>
          </a:p>
          <a:p>
            <a:pPr eaLnBrk="1" hangingPunct="1"/>
            <a:r>
              <a:rPr lang="zh-CN" altLang="en-US">
                <a:latin typeface="宋体" panose="02010600030101010101" pitchFamily="2" charset="-122"/>
                <a:ea typeface="新宋体" panose="02010609030101010101" charset="-122"/>
              </a:rPr>
              <a:t>影响因素</a:t>
            </a:r>
            <a:endParaRPr lang="zh-TW" altLang="en-US">
              <a:latin typeface="宋体" panose="02010600030101010101" pitchFamily="2" charset="-122"/>
              <a:ea typeface="新宋体" panose="02010609030101010101" charset="-122"/>
            </a:endParaRPr>
          </a:p>
          <a:p>
            <a:pPr eaLnBrk="1" hangingPunct="1"/>
            <a:endParaRPr lang="en-US" altLang="zh-CN">
              <a:ea typeface="新宋体" panose="02010609030101010101" charset="-122"/>
            </a:endParaRPr>
          </a:p>
        </p:txBody>
      </p:sp>
      <p:grpSp>
        <p:nvGrpSpPr>
          <p:cNvPr id="2485" name="组合 2484"/>
          <p:cNvGrpSpPr/>
          <p:nvPr/>
        </p:nvGrpSpPr>
        <p:grpSpPr>
          <a:xfrm>
            <a:off x="2057400" y="4762500"/>
            <a:ext cx="3435350" cy="1485900"/>
            <a:chOff x="0" y="0"/>
            <a:chExt cx="2164" cy="936"/>
          </a:xfrm>
        </p:grpSpPr>
        <p:sp>
          <p:nvSpPr>
            <p:cNvPr id="2486" name="AutoShape 5"/>
            <p:cNvSpPr/>
            <p:nvPr/>
          </p:nvSpPr>
          <p:spPr>
            <a:xfrm flipH="1">
              <a:off x="0" y="0"/>
              <a:ext cx="2164" cy="936"/>
            </a:xfrm>
            <a:prstGeom prst="triangle">
              <a:avLst>
                <a:gd name="adj" fmla="val 50000"/>
              </a:avLst>
            </a:prstGeom>
            <a:solidFill>
              <a:srgbClr val="6600FF"/>
            </a:solidFill>
            <a:ln w="9525" cap="flat" cmpd="sng">
              <a:solidFill>
                <a:srgbClr val="000000"/>
              </a:solidFill>
              <a:prstDash val="solid"/>
              <a:miter/>
              <a:headEnd type="none" w="med" len="med"/>
              <a:tailEnd type="none" w="med" len="med"/>
            </a:ln>
            <a:effectLst>
              <a:outerShdw dist="107763" dir="18900000" algn="ctr" rotWithShape="0">
                <a:schemeClr val="bg2"/>
              </a:outerShdw>
            </a:effectLst>
          </p:spPr>
          <p:txBody>
            <a:bodyPr wrap="none" anchor="ctr"/>
            <a:p>
              <a:pPr algn="ctr" eaLnBrk="0" hangingPunct="0"/>
              <a:r>
                <a:rPr lang="zh-CN" altLang="en-US" sz="4000">
                  <a:solidFill>
                    <a:schemeClr val="bg1"/>
                  </a:solidFill>
                  <a:latin typeface="Arial Black" panose="020B0A04020102020204" pitchFamily="34" charset="0"/>
                  <a:ea typeface="新宋体" panose="02010609030101010101" charset="-122"/>
                </a:rPr>
                <a:t>认知</a:t>
              </a:r>
              <a:endParaRPr lang="zh-CN" altLang="en-US" sz="4000">
                <a:solidFill>
                  <a:schemeClr val="bg1"/>
                </a:solidFill>
                <a:latin typeface="Arial Black" panose="020B0A04020102020204" pitchFamily="34" charset="0"/>
                <a:ea typeface="新宋体" panose="02010609030101010101" charset="-122"/>
              </a:endParaRPr>
            </a:p>
          </p:txBody>
        </p:sp>
        <p:sp>
          <p:nvSpPr>
            <p:cNvPr id="2487" name="AutoShape 6"/>
            <p:cNvSpPr/>
            <p:nvPr/>
          </p:nvSpPr>
          <p:spPr>
            <a:xfrm flipH="1">
              <a:off x="0" y="0"/>
              <a:ext cx="2164" cy="936"/>
            </a:xfrm>
            <a:prstGeom prst="triangle">
              <a:avLst>
                <a:gd name="adj" fmla="val 50000"/>
              </a:avLst>
            </a:prstGeom>
            <a:solidFill>
              <a:srgbClr val="6600FF"/>
            </a:solidFill>
            <a:ln w="9525" cap="flat" cmpd="sng">
              <a:solidFill>
                <a:srgbClr val="808080"/>
              </a:solidFill>
              <a:prstDash val="solid"/>
              <a:miter/>
              <a:headEnd type="none" w="med" len="med"/>
              <a:tailEnd type="none" w="med" len="med"/>
            </a:ln>
            <a:effectLst>
              <a:outerShdw dist="107763" dir="18900000" algn="ctr" rotWithShape="0">
                <a:schemeClr val="bg2"/>
              </a:outerShdw>
            </a:effectLst>
          </p:spPr>
          <p:txBody>
            <a:bodyPr wrap="none" anchor="ctr"/>
            <a:p>
              <a:pPr algn="ctr" eaLnBrk="0" hangingPunct="0"/>
              <a:r>
                <a:rPr lang="zh-CN" altLang="en-US" sz="4000">
                  <a:solidFill>
                    <a:schemeClr val="bg1"/>
                  </a:solidFill>
                  <a:latin typeface="Arial Black" panose="020B0A04020102020204" pitchFamily="34" charset="0"/>
                  <a:ea typeface="新宋体" panose="02010609030101010101" charset="-122"/>
                </a:rPr>
                <a:t>知觉</a:t>
              </a:r>
              <a:endParaRPr lang="zh-CN" altLang="en-US" sz="4000">
                <a:solidFill>
                  <a:schemeClr val="bg1"/>
                </a:solidFill>
                <a:latin typeface="Arial Black" panose="020B0A04020102020204" pitchFamily="34" charset="0"/>
                <a:ea typeface="新宋体" panose="02010609030101010101" charset="-122"/>
              </a:endParaRPr>
            </a:p>
          </p:txBody>
        </p:sp>
      </p:grpSp>
      <p:grpSp>
        <p:nvGrpSpPr>
          <p:cNvPr id="2488" name="组合 2487"/>
          <p:cNvGrpSpPr/>
          <p:nvPr/>
        </p:nvGrpSpPr>
        <p:grpSpPr>
          <a:xfrm>
            <a:off x="5543550" y="4762500"/>
            <a:ext cx="3435350" cy="1485900"/>
            <a:chOff x="0" y="0"/>
            <a:chExt cx="2164" cy="936"/>
          </a:xfrm>
        </p:grpSpPr>
        <p:sp>
          <p:nvSpPr>
            <p:cNvPr id="2489" name="AutoShape 8"/>
            <p:cNvSpPr/>
            <p:nvPr/>
          </p:nvSpPr>
          <p:spPr>
            <a:xfrm flipH="1">
              <a:off x="0" y="0"/>
              <a:ext cx="2164" cy="936"/>
            </a:xfrm>
            <a:prstGeom prst="triangle">
              <a:avLst>
                <a:gd name="adj" fmla="val 50000"/>
              </a:avLst>
            </a:prstGeom>
            <a:solidFill>
              <a:srgbClr val="666699"/>
            </a:solidFill>
            <a:ln w="9525" cap="flat" cmpd="sng">
              <a:solidFill>
                <a:srgbClr val="000000"/>
              </a:solidFill>
              <a:prstDash val="solid"/>
              <a:miter/>
              <a:headEnd type="none" w="med" len="med"/>
              <a:tailEnd type="none" w="med" len="med"/>
            </a:ln>
            <a:effectLst>
              <a:outerShdw dist="107763" dir="18900000" algn="ctr" rotWithShape="0">
                <a:schemeClr val="bg2"/>
              </a:outerShdw>
            </a:effectLst>
          </p:spPr>
          <p:txBody>
            <a:bodyPr wrap="none" anchor="ctr"/>
            <a:p>
              <a:pPr algn="ctr" eaLnBrk="0" hangingPunct="0"/>
              <a:r>
                <a:rPr lang="zh-CN" altLang="en-US" sz="4000">
                  <a:solidFill>
                    <a:schemeClr val="bg1"/>
                  </a:solidFill>
                  <a:latin typeface="Arial Black" panose="020B0A04020102020204" pitchFamily="34" charset="0"/>
                  <a:ea typeface="新宋体" panose="02010609030101010101" charset="-122"/>
                </a:rPr>
                <a:t>学习</a:t>
              </a:r>
              <a:endParaRPr lang="zh-CN" altLang="en-US" sz="4000">
                <a:solidFill>
                  <a:schemeClr val="bg1"/>
                </a:solidFill>
                <a:latin typeface="Arial Black" panose="020B0A04020102020204" pitchFamily="34" charset="0"/>
                <a:ea typeface="新宋体" panose="02010609030101010101" charset="-122"/>
              </a:endParaRPr>
            </a:p>
          </p:txBody>
        </p:sp>
        <p:sp>
          <p:nvSpPr>
            <p:cNvPr id="2490" name="AutoShape 9"/>
            <p:cNvSpPr/>
            <p:nvPr/>
          </p:nvSpPr>
          <p:spPr>
            <a:xfrm flipH="1">
              <a:off x="0" y="0"/>
              <a:ext cx="2164" cy="936"/>
            </a:xfrm>
            <a:prstGeom prst="triangle">
              <a:avLst>
                <a:gd name="adj" fmla="val 50000"/>
              </a:avLst>
            </a:prstGeom>
            <a:solidFill>
              <a:srgbClr val="666699"/>
            </a:solidFill>
            <a:ln w="9525" cap="flat" cmpd="sng">
              <a:solidFill>
                <a:srgbClr val="808080"/>
              </a:solidFill>
              <a:prstDash val="solid"/>
              <a:miter/>
              <a:headEnd type="none" w="med" len="med"/>
              <a:tailEnd type="none" w="med" len="med"/>
            </a:ln>
            <a:effectLst>
              <a:outerShdw dist="107763" dir="18900000" algn="ctr" rotWithShape="0">
                <a:schemeClr val="bg2"/>
              </a:outerShdw>
            </a:effectLst>
          </p:spPr>
          <p:txBody>
            <a:bodyPr wrap="none" anchor="ctr"/>
            <a:p>
              <a:pPr algn="ctr" eaLnBrk="0" hangingPunct="0"/>
              <a:r>
                <a:rPr lang="zh-CN" altLang="en-US" sz="4000">
                  <a:solidFill>
                    <a:schemeClr val="bg1"/>
                  </a:solidFill>
                  <a:latin typeface="Arial Black" panose="020B0A04020102020204" pitchFamily="34" charset="0"/>
                  <a:ea typeface="新宋体" panose="02010609030101010101" charset="-122"/>
                </a:rPr>
                <a:t>学习</a:t>
              </a:r>
              <a:endParaRPr lang="zh-CN" altLang="en-US" sz="4000">
                <a:solidFill>
                  <a:schemeClr val="bg1"/>
                </a:solidFill>
                <a:latin typeface="Arial Black" panose="020B0A04020102020204" pitchFamily="34" charset="0"/>
                <a:ea typeface="新宋体" panose="02010609030101010101" charset="-122"/>
              </a:endParaRPr>
            </a:p>
          </p:txBody>
        </p:sp>
      </p:grpSp>
      <p:grpSp>
        <p:nvGrpSpPr>
          <p:cNvPr id="2491" name="组合 2490"/>
          <p:cNvGrpSpPr/>
          <p:nvPr/>
        </p:nvGrpSpPr>
        <p:grpSpPr>
          <a:xfrm>
            <a:off x="3795713" y="4762500"/>
            <a:ext cx="3449637" cy="1524000"/>
            <a:chOff x="0" y="0"/>
            <a:chExt cx="2173" cy="960"/>
          </a:xfrm>
        </p:grpSpPr>
        <p:sp>
          <p:nvSpPr>
            <p:cNvPr id="2492" name="AutoShape 11"/>
            <p:cNvSpPr/>
            <p:nvPr/>
          </p:nvSpPr>
          <p:spPr>
            <a:xfrm flipV="1">
              <a:off x="0" y="0"/>
              <a:ext cx="2164" cy="936"/>
            </a:xfrm>
            <a:prstGeom prst="triangle">
              <a:avLst>
                <a:gd name="adj" fmla="val 50000"/>
              </a:avLst>
            </a:prstGeom>
            <a:solidFill>
              <a:srgbClr val="99CC00"/>
            </a:solidFill>
            <a:ln w="9525" cap="flat" cmpd="sng">
              <a:solidFill>
                <a:srgbClr val="000000"/>
              </a:solidFill>
              <a:prstDash val="solid"/>
              <a:miter/>
              <a:headEnd type="none" w="med" len="med"/>
              <a:tailEnd type="none" w="med" len="med"/>
            </a:ln>
            <a:effectLst>
              <a:outerShdw dist="107763" dir="18900000" algn="ctr" rotWithShape="0">
                <a:schemeClr val="bg2"/>
              </a:outerShdw>
            </a:effectLst>
          </p:spPr>
          <p:txBody>
            <a:bodyPr rot="10800000" wrap="none" anchor="ctr"/>
            <a:p>
              <a:pPr algn="ctr" eaLnBrk="0" hangingPunct="0"/>
              <a:r>
                <a:rPr lang="zh-CN" altLang="en-US" sz="2800" b="1">
                  <a:solidFill>
                    <a:schemeClr val="bg1"/>
                  </a:solidFill>
                  <a:latin typeface="Arial Black" panose="020B0A04020102020204" pitchFamily="34" charset="0"/>
                  <a:ea typeface="新宋体" panose="02010609030101010101" charset="-122"/>
                </a:rPr>
                <a:t>信念和态度</a:t>
              </a:r>
              <a:endParaRPr lang="zh-CN" altLang="en-US" sz="2800" b="1">
                <a:solidFill>
                  <a:schemeClr val="bg1"/>
                </a:solidFill>
                <a:latin typeface="Arial Black" panose="020B0A04020102020204" pitchFamily="34" charset="0"/>
                <a:ea typeface="新宋体" panose="02010609030101010101" charset="-122"/>
              </a:endParaRPr>
            </a:p>
          </p:txBody>
        </p:sp>
        <p:sp>
          <p:nvSpPr>
            <p:cNvPr id="2493" name="AutoShape 12"/>
            <p:cNvSpPr/>
            <p:nvPr/>
          </p:nvSpPr>
          <p:spPr>
            <a:xfrm flipV="1">
              <a:off x="9" y="24"/>
              <a:ext cx="2164" cy="936"/>
            </a:xfrm>
            <a:prstGeom prst="triangle">
              <a:avLst>
                <a:gd name="adj" fmla="val 50000"/>
              </a:avLst>
            </a:prstGeom>
            <a:solidFill>
              <a:srgbClr val="99CC00"/>
            </a:solidFill>
            <a:ln w="9525" cap="flat" cmpd="sng">
              <a:solidFill>
                <a:srgbClr val="808080"/>
              </a:solidFill>
              <a:prstDash val="solid"/>
              <a:miter/>
              <a:headEnd type="none" w="med" len="med"/>
              <a:tailEnd type="none" w="med" len="med"/>
            </a:ln>
            <a:effectLst>
              <a:outerShdw dist="107763" dir="18900000" algn="ctr" rotWithShape="0">
                <a:schemeClr val="bg2"/>
              </a:outerShdw>
            </a:effectLst>
          </p:spPr>
          <p:txBody>
            <a:bodyPr rot="10800000" wrap="none" anchor="ctr"/>
            <a:p>
              <a:pPr algn="ctr" eaLnBrk="0" hangingPunct="0"/>
              <a:r>
                <a:rPr lang="zh-CN" altLang="en-US" sz="2800" b="1">
                  <a:latin typeface="Arial Black" panose="020B0A04020102020204" pitchFamily="34" charset="0"/>
                  <a:ea typeface="新宋体" panose="02010609030101010101" charset="-122"/>
                </a:rPr>
                <a:t>信念态度</a:t>
              </a:r>
              <a:endParaRPr lang="zh-CN" altLang="en-US" sz="2800" b="1">
                <a:latin typeface="Arial Black" panose="020B0A04020102020204" pitchFamily="34" charset="0"/>
                <a:ea typeface="新宋体" panose="02010609030101010101" charset="-122"/>
              </a:endParaRPr>
            </a:p>
          </p:txBody>
        </p:sp>
      </p:grpSp>
      <p:grpSp>
        <p:nvGrpSpPr>
          <p:cNvPr id="2494" name="组合 2493"/>
          <p:cNvGrpSpPr/>
          <p:nvPr/>
        </p:nvGrpSpPr>
        <p:grpSpPr>
          <a:xfrm>
            <a:off x="3805238" y="3276600"/>
            <a:ext cx="3435350" cy="1485900"/>
            <a:chOff x="0" y="0"/>
            <a:chExt cx="2164" cy="936"/>
          </a:xfrm>
        </p:grpSpPr>
        <p:sp>
          <p:nvSpPr>
            <p:cNvPr id="2495" name="AutoShape 14"/>
            <p:cNvSpPr/>
            <p:nvPr/>
          </p:nvSpPr>
          <p:spPr>
            <a:xfrm flipH="1">
              <a:off x="0" y="0"/>
              <a:ext cx="2164" cy="936"/>
            </a:xfrm>
            <a:prstGeom prst="triangle">
              <a:avLst>
                <a:gd name="adj" fmla="val 50000"/>
              </a:avLst>
            </a:prstGeom>
            <a:solidFill>
              <a:srgbClr val="CCFFFF"/>
            </a:solidFill>
            <a:ln w="9525" cap="flat" cmpd="sng">
              <a:solidFill>
                <a:srgbClr val="000000"/>
              </a:solidFill>
              <a:prstDash val="solid"/>
              <a:miter/>
              <a:headEnd type="none" w="med" len="med"/>
              <a:tailEnd type="none" w="med" len="med"/>
            </a:ln>
            <a:effectLst>
              <a:outerShdw dist="107763" dir="18900000" algn="ctr" rotWithShape="0">
                <a:schemeClr val="bg2"/>
              </a:outerShdw>
            </a:effectLst>
          </p:spPr>
          <p:txBody>
            <a:bodyPr wrap="none" anchor="ctr"/>
            <a:p>
              <a:pPr algn="ctr" eaLnBrk="0" hangingPunct="0"/>
              <a:r>
                <a:rPr lang="zh-CN" altLang="en-US" sz="4000">
                  <a:solidFill>
                    <a:schemeClr val="bg1"/>
                  </a:solidFill>
                  <a:latin typeface="Arial Black" panose="020B0A04020102020204" pitchFamily="34" charset="0"/>
                  <a:ea typeface="新宋体" panose="02010609030101010101" charset="-122"/>
                </a:rPr>
                <a:t>动机</a:t>
              </a:r>
              <a:endParaRPr lang="zh-CN" altLang="en-US" sz="4000">
                <a:solidFill>
                  <a:schemeClr val="bg1"/>
                </a:solidFill>
                <a:latin typeface="Arial Black" panose="020B0A04020102020204" pitchFamily="34" charset="0"/>
                <a:ea typeface="新宋体" panose="02010609030101010101" charset="-122"/>
              </a:endParaRPr>
            </a:p>
          </p:txBody>
        </p:sp>
        <p:sp>
          <p:nvSpPr>
            <p:cNvPr id="2496" name="AutoShape 15"/>
            <p:cNvSpPr/>
            <p:nvPr/>
          </p:nvSpPr>
          <p:spPr>
            <a:xfrm flipH="1">
              <a:off x="0" y="0"/>
              <a:ext cx="2164" cy="936"/>
            </a:xfrm>
            <a:prstGeom prst="triangle">
              <a:avLst>
                <a:gd name="adj" fmla="val 50000"/>
              </a:avLst>
            </a:prstGeom>
            <a:solidFill>
              <a:srgbClr val="CCFFFF"/>
            </a:solidFill>
            <a:ln w="9525" cap="flat" cmpd="sng">
              <a:solidFill>
                <a:srgbClr val="808080"/>
              </a:solidFill>
              <a:prstDash val="solid"/>
              <a:miter/>
              <a:headEnd type="none" w="med" len="med"/>
              <a:tailEnd type="none" w="med" len="med"/>
            </a:ln>
            <a:effectLst>
              <a:outerShdw dist="107763" dir="18900000" algn="ctr" rotWithShape="0">
                <a:schemeClr val="bg2"/>
              </a:outerShdw>
            </a:effectLst>
          </p:spPr>
          <p:txBody>
            <a:bodyPr wrap="none" anchor="ctr"/>
            <a:p>
              <a:pPr algn="ctr" eaLnBrk="0" hangingPunct="0"/>
              <a:r>
                <a:rPr lang="zh-CN" altLang="en-US" sz="4000">
                  <a:latin typeface="Arial Black" panose="020B0A04020102020204" pitchFamily="34" charset="0"/>
                  <a:ea typeface="新宋体" panose="02010609030101010101" charset="-122"/>
                </a:rPr>
                <a:t>动机</a:t>
              </a:r>
              <a:endParaRPr lang="zh-CN" altLang="en-US" sz="4000">
                <a:latin typeface="Arial Black" panose="020B0A04020102020204" pitchFamily="34" charset="0"/>
                <a:ea typeface="新宋体" panose="02010609030101010101"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childTnLst>
                                    <p:set>
                                      <p:cBhvr additive="base">
                                        <p:cTn id="6" dur="1" fill="hold">
                                          <p:stCondLst>
                                            <p:cond delay="0"/>
                                          </p:stCondLst>
                                        </p:cTn>
                                        <p:tgtEl>
                                          <p:spTgt spid="2483"/>
                                        </p:tgtEl>
                                        <p:attrNameLst>
                                          <p:attrName>style.visibility</p:attrName>
                                        </p:attrNameLst>
                                      </p:cBhvr>
                                      <p:to>
                                        <p:strVal val="visible"/>
                                      </p:to>
                                    </p:set>
                                    <p:anim calcmode="lin" valueType="num">
                                      <p:cBhvr additive="base">
                                        <p:cTn id="7" dur="500" fill="hold"/>
                                        <p:tgtEl>
                                          <p:spTgt spid="2483"/>
                                        </p:tgtEl>
                                        <p:attrNameLst>
                                          <p:attrName>ppt_x</p:attrName>
                                        </p:attrNameLst>
                                      </p:cBhvr>
                                      <p:tavLst>
                                        <p:tav tm="0">
                                          <p:val>
                                            <p:strVal val="0-#ppt_w/2"/>
                                          </p:val>
                                        </p:tav>
                                        <p:tav tm="100000">
                                          <p:val>
                                            <p:strVal val="#ppt_x"/>
                                          </p:val>
                                        </p:tav>
                                      </p:tavLst>
                                    </p:anim>
                                    <p:anim calcmode="lin" valueType="num">
                                      <p:cBhvr additive="base">
                                        <p:cTn id="8" dur="500" fill="hold"/>
                                        <p:tgtEl>
                                          <p:spTgt spid="248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grpId="1" nodeType="clickEffect">
                                  <p:childTnLst>
                                    <p:set>
                                      <p:cBhvr additive="base">
                                        <p:cTn id="12" dur="1" fill="hold">
                                          <p:stCondLst>
                                            <p:cond delay="499"/>
                                          </p:stCondLst>
                                        </p:cTn>
                                        <p:tgtEl>
                                          <p:spTgt spid="2484"/>
                                        </p:tgtEl>
                                        <p:attrNameLst>
                                          <p:attrName>style.visibility</p:attrName>
                                        </p:attrNameLst>
                                      </p:cBhvr>
                                      <p:to>
                                        <p:strVal val="visible"/>
                                      </p:to>
                                    </p:set>
                                    <p:anim calcmode="lin" valueType="num">
                                      <p:cBhvr additive="base">
                                        <p:cTn id="13" dur="1" fill="hold"/>
                                        <p:tgtEl>
                                          <p:spTgt spid="2484"/>
                                        </p:tgtEl>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grpId="1" nodeType="clickEffect">
                                  <p:childTnLst>
                                    <p:set>
                                      <p:cBhvr additive="base">
                                        <p:cTn id="17" dur="1" fill="hold">
                                          <p:stCondLst>
                                            <p:cond delay="499"/>
                                          </p:stCondLst>
                                        </p:cTn>
                                        <p:tgtEl>
                                          <p:spTgt spid="2484"/>
                                        </p:tgtEl>
                                        <p:attrNameLst>
                                          <p:attrName>style.visibility</p:attrName>
                                        </p:attrNameLst>
                                      </p:cBhvr>
                                      <p:to>
                                        <p:strVal val="visible"/>
                                      </p:to>
                                    </p:set>
                                    <p:anim calcmode="lin" valueType="num">
                                      <p:cBhvr additive="base">
                                        <p:cTn id="18" dur="1" fill="hold"/>
                                        <p:tgtEl>
                                          <p:spTgt spid="2484"/>
                                        </p:tgtEl>
                                      </p:cBhvr>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childTnLst>
                                    <p:set>
                                      <p:cBhvr additive="base">
                                        <p:cTn id="22" dur="1" fill="hold">
                                          <p:stCondLst>
                                            <p:cond delay="0"/>
                                          </p:stCondLst>
                                        </p:cTn>
                                        <p:tgtEl>
                                          <p:spTgt spid="2494"/>
                                        </p:tgtEl>
                                        <p:attrNameLst>
                                          <p:attrName>style.visibility</p:attrName>
                                        </p:attrNameLst>
                                      </p:cBhvr>
                                      <p:to>
                                        <p:strVal val="visible"/>
                                      </p:to>
                                    </p:set>
                                    <p:anim calcmode="lin" valueType="num">
                                      <p:cBhvr additive="base">
                                        <p:cTn id="23" dur="500" fill="hold"/>
                                        <p:tgtEl>
                                          <p:spTgt spid="2494"/>
                                        </p:tgtEl>
                                        <p:attrNameLst>
                                          <p:attrName>ppt_x</p:attrName>
                                        </p:attrNameLst>
                                      </p:cBhvr>
                                      <p:tavLst>
                                        <p:tav tm="0">
                                          <p:val>
                                            <p:strVal val="0-#ppt_w/2"/>
                                          </p:val>
                                        </p:tav>
                                        <p:tav tm="100000">
                                          <p:val>
                                            <p:strVal val="#ppt_x"/>
                                          </p:val>
                                        </p:tav>
                                      </p:tavLst>
                                    </p:anim>
                                    <p:anim calcmode="lin" valueType="num">
                                      <p:cBhvr additive="base">
                                        <p:cTn id="24" dur="500" fill="hold"/>
                                        <p:tgtEl>
                                          <p:spTgt spid="249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childTnLst>
                                    <p:set>
                                      <p:cBhvr additive="base">
                                        <p:cTn id="28" dur="1" fill="hold">
                                          <p:stCondLst>
                                            <p:cond delay="0"/>
                                          </p:stCondLst>
                                        </p:cTn>
                                        <p:tgtEl>
                                          <p:spTgt spid="2485"/>
                                        </p:tgtEl>
                                        <p:attrNameLst>
                                          <p:attrName>style.visibility</p:attrName>
                                        </p:attrNameLst>
                                      </p:cBhvr>
                                      <p:to>
                                        <p:strVal val="visible"/>
                                      </p:to>
                                    </p:set>
                                    <p:anim calcmode="lin" valueType="num">
                                      <p:cBhvr additive="base">
                                        <p:cTn id="29" dur="500" fill="hold"/>
                                        <p:tgtEl>
                                          <p:spTgt spid="2485"/>
                                        </p:tgtEl>
                                        <p:attrNameLst>
                                          <p:attrName>ppt_x</p:attrName>
                                        </p:attrNameLst>
                                      </p:cBhvr>
                                      <p:tavLst>
                                        <p:tav tm="0">
                                          <p:val>
                                            <p:strVal val="0-#ppt_w/2"/>
                                          </p:val>
                                        </p:tav>
                                        <p:tav tm="100000">
                                          <p:val>
                                            <p:strVal val="#ppt_x"/>
                                          </p:val>
                                        </p:tav>
                                      </p:tavLst>
                                    </p:anim>
                                    <p:anim calcmode="lin" valueType="num">
                                      <p:cBhvr additive="base">
                                        <p:cTn id="30" dur="500" fill="hold"/>
                                        <p:tgtEl>
                                          <p:spTgt spid="248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childTnLst>
                                    <p:set>
                                      <p:cBhvr additive="base">
                                        <p:cTn id="34" dur="1" fill="hold">
                                          <p:stCondLst>
                                            <p:cond delay="0"/>
                                          </p:stCondLst>
                                        </p:cTn>
                                        <p:tgtEl>
                                          <p:spTgt spid="2488"/>
                                        </p:tgtEl>
                                        <p:attrNameLst>
                                          <p:attrName>style.visibility</p:attrName>
                                        </p:attrNameLst>
                                      </p:cBhvr>
                                      <p:to>
                                        <p:strVal val="visible"/>
                                      </p:to>
                                    </p:set>
                                    <p:anim calcmode="lin" valueType="num">
                                      <p:cBhvr additive="base">
                                        <p:cTn id="35" dur="500" fill="hold"/>
                                        <p:tgtEl>
                                          <p:spTgt spid="2488"/>
                                        </p:tgtEl>
                                        <p:attrNameLst>
                                          <p:attrName>ppt_x</p:attrName>
                                        </p:attrNameLst>
                                      </p:cBhvr>
                                      <p:tavLst>
                                        <p:tav tm="0">
                                          <p:val>
                                            <p:strVal val="0-#ppt_w/2"/>
                                          </p:val>
                                        </p:tav>
                                        <p:tav tm="100000">
                                          <p:val>
                                            <p:strVal val="#ppt_x"/>
                                          </p:val>
                                        </p:tav>
                                      </p:tavLst>
                                    </p:anim>
                                    <p:anim calcmode="lin" valueType="num">
                                      <p:cBhvr additive="base">
                                        <p:cTn id="36" dur="500" fill="hold"/>
                                        <p:tgtEl>
                                          <p:spTgt spid="248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childTnLst>
                                    <p:set>
                                      <p:cBhvr additive="base">
                                        <p:cTn id="40" dur="1" fill="hold">
                                          <p:stCondLst>
                                            <p:cond delay="0"/>
                                          </p:stCondLst>
                                        </p:cTn>
                                        <p:tgtEl>
                                          <p:spTgt spid="2491"/>
                                        </p:tgtEl>
                                        <p:attrNameLst>
                                          <p:attrName>style.visibility</p:attrName>
                                        </p:attrNameLst>
                                      </p:cBhvr>
                                      <p:to>
                                        <p:strVal val="visible"/>
                                      </p:to>
                                    </p:set>
                                    <p:anim calcmode="lin" valueType="num">
                                      <p:cBhvr additive="base">
                                        <p:cTn id="41" dur="500" fill="hold"/>
                                        <p:tgtEl>
                                          <p:spTgt spid="2491"/>
                                        </p:tgtEl>
                                        <p:attrNameLst>
                                          <p:attrName>ppt_x</p:attrName>
                                        </p:attrNameLst>
                                      </p:cBhvr>
                                      <p:tavLst>
                                        <p:tav tm="0">
                                          <p:val>
                                            <p:strVal val="0-#ppt_w/2"/>
                                          </p:val>
                                        </p:tav>
                                        <p:tav tm="100000">
                                          <p:val>
                                            <p:strVal val="#ppt_x"/>
                                          </p:val>
                                        </p:tav>
                                      </p:tavLst>
                                    </p:anim>
                                    <p:anim calcmode="lin" valueType="num">
                                      <p:cBhvr additive="base">
                                        <p:cTn id="42" dur="500" fill="hold"/>
                                        <p:tgtEl>
                                          <p:spTgt spid="24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3" grpId="0" animBg="1"/>
      <p:bldP spid="2484" grpId="1" animBg="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499" name="标题 1"/>
          <p:cNvSpPr/>
          <p:nvPr>
            <p:ph type="title" idx="4294967295"/>
          </p:nvPr>
        </p:nvSpPr>
        <p:spPr/>
        <p:txBody>
          <a:bodyPr wrap="square" lIns="92075" tIns="46038" rIns="92075" bIns="46038" anchor="ctr"/>
          <a:p>
            <a:pPr eaLnBrk="1" hangingPunct="1"/>
            <a:r>
              <a:rPr lang="zh-CN" altLang="en-US">
                <a:effectLst>
                  <a:outerShdw blurRad="38100" dist="38100" dir="2700000">
                    <a:srgbClr val="C0C0C0"/>
                  </a:outerShdw>
                </a:effectLst>
                <a:latin typeface="楷体_GB2312" pitchFamily="49" charset="-122"/>
                <a:ea typeface="新宋体" panose="02010609030101010101" charset="-122"/>
              </a:rPr>
              <a:t>例：影响学生购买手机的因素</a:t>
            </a:r>
            <a:endParaRPr lang="zh-CN" altLang="en-US">
              <a:effectLst>
                <a:outerShdw blurRad="38100" dist="38100" dir="2700000">
                  <a:srgbClr val="C0C0C0"/>
                </a:outerShdw>
              </a:effectLst>
              <a:latin typeface="楷体_GB2312" pitchFamily="49" charset="-122"/>
              <a:ea typeface="新宋体" panose="02010609030101010101" charset="-122"/>
            </a:endParaRPr>
          </a:p>
        </p:txBody>
      </p:sp>
      <p:sp>
        <p:nvSpPr>
          <p:cNvPr id="2500" name="内容占位符 2"/>
          <p:cNvSpPr/>
          <p:nvPr>
            <p:ph idx="4294967295"/>
          </p:nvPr>
        </p:nvSpPr>
        <p:spPr/>
        <p:txBody>
          <a:bodyPr wrap="square" lIns="92075" tIns="46038" rIns="92075" bIns="46038" anchor="t"/>
          <a:p>
            <a:pPr eaLnBrk="1" hangingPunct="1">
              <a:lnSpc>
                <a:spcPct val="150000"/>
              </a:lnSpc>
              <a:buClr>
                <a:schemeClr val="accent2"/>
              </a:buClr>
            </a:pPr>
            <a:r>
              <a:rPr lang="en-US" altLang="zh-CN">
                <a:latin typeface="楷体_GB2312" pitchFamily="49" charset="-122"/>
                <a:ea typeface="新宋体" panose="02010609030101010101" charset="-122"/>
              </a:rPr>
              <a:t>1</a:t>
            </a:r>
            <a:r>
              <a:rPr lang="zh-CN" altLang="en-US">
                <a:latin typeface="楷体_GB2312" pitchFamily="49" charset="-122"/>
                <a:ea typeface="新宋体" panose="02010609030101010101" charset="-122"/>
              </a:rPr>
              <a:t>、个性化和时尚化</a:t>
            </a:r>
            <a:endParaRPr lang="zh-CN" altLang="en-US">
              <a:latin typeface="楷体_GB2312" pitchFamily="49" charset="-122"/>
              <a:ea typeface="新宋体" panose="02010609030101010101" charset="-122"/>
            </a:endParaRPr>
          </a:p>
          <a:p>
            <a:pPr lvl="1" eaLnBrk="1" hangingPunct="1">
              <a:lnSpc>
                <a:spcPct val="150000"/>
              </a:lnSpc>
              <a:buClr>
                <a:schemeClr val="accent2"/>
              </a:buClr>
            </a:pPr>
            <a:r>
              <a:rPr lang="zh-CN" altLang="en-US">
                <a:latin typeface="楷体_GB2312" pitchFamily="49" charset="-122"/>
                <a:ea typeface="新宋体" panose="02010609030101010101" charset="-122"/>
              </a:rPr>
              <a:t>彩屏、娱乐、拍照、外观</a:t>
            </a:r>
            <a:endParaRPr lang="zh-CN" altLang="en-US">
              <a:latin typeface="楷体_GB2312" pitchFamily="49" charset="-122"/>
              <a:ea typeface="新宋体" panose="02010609030101010101" charset="-122"/>
            </a:endParaRPr>
          </a:p>
          <a:p>
            <a:pPr eaLnBrk="1" hangingPunct="1">
              <a:lnSpc>
                <a:spcPct val="150000"/>
              </a:lnSpc>
              <a:buClr>
                <a:schemeClr val="accent2"/>
              </a:buClr>
            </a:pPr>
            <a:r>
              <a:rPr lang="en-US" altLang="zh-CN">
                <a:latin typeface="楷体_GB2312" pitchFamily="49" charset="-122"/>
                <a:ea typeface="新宋体" panose="02010609030101010101" charset="-122"/>
              </a:rPr>
              <a:t>2</a:t>
            </a:r>
            <a:r>
              <a:rPr lang="zh-CN" altLang="en-US">
                <a:latin typeface="楷体_GB2312" pitchFamily="49" charset="-122"/>
                <a:ea typeface="新宋体" panose="02010609030101010101" charset="-122"/>
              </a:rPr>
              <a:t>、相关群体            </a:t>
            </a:r>
            <a:endParaRPr lang="zh-CN" altLang="en-US">
              <a:latin typeface="楷体_GB2312" pitchFamily="49" charset="-122"/>
              <a:ea typeface="新宋体" panose="02010609030101010101" charset="-122"/>
            </a:endParaRPr>
          </a:p>
          <a:p>
            <a:pPr lvl="1" eaLnBrk="1" hangingPunct="1">
              <a:lnSpc>
                <a:spcPct val="150000"/>
              </a:lnSpc>
              <a:buClr>
                <a:schemeClr val="accent2"/>
              </a:buClr>
            </a:pPr>
            <a:r>
              <a:rPr lang="zh-CN" altLang="en-US">
                <a:latin typeface="楷体_GB2312" pitchFamily="49" charset="-122"/>
                <a:ea typeface="新宋体" panose="02010609030101010101" charset="-122"/>
              </a:rPr>
              <a:t>意见领袖</a:t>
            </a:r>
            <a:endParaRPr lang="zh-CN" altLang="en-US">
              <a:latin typeface="楷体_GB2312" pitchFamily="49" charset="-122"/>
              <a:ea typeface="新宋体" panose="02010609030101010101" charset="-122"/>
            </a:endParaRPr>
          </a:p>
          <a:p>
            <a:pPr eaLnBrk="1" hangingPunct="1">
              <a:lnSpc>
                <a:spcPct val="150000"/>
              </a:lnSpc>
              <a:buClr>
                <a:schemeClr val="accent2"/>
              </a:buClr>
            </a:pPr>
            <a:r>
              <a:rPr lang="en-US" altLang="zh-CN">
                <a:latin typeface="楷体_GB2312" pitchFamily="49" charset="-122"/>
                <a:ea typeface="新宋体" panose="02010609030101010101" charset="-122"/>
              </a:rPr>
              <a:t>3</a:t>
            </a:r>
            <a:r>
              <a:rPr lang="zh-CN" altLang="en-US">
                <a:latin typeface="楷体_GB2312" pitchFamily="49" charset="-122"/>
                <a:ea typeface="新宋体" panose="02010609030101010101" charset="-122"/>
              </a:rPr>
              <a:t>、对品牌的追逐 </a:t>
            </a:r>
            <a:endParaRPr lang="zh-CN" altLang="en-US">
              <a:latin typeface="楷体_GB2312" pitchFamily="49" charset="-122"/>
              <a:ea typeface="新宋体" panose="02010609030101010101" charset="-122"/>
            </a:endParaRPr>
          </a:p>
          <a:p>
            <a:pPr lvl="1" eaLnBrk="1" hangingPunct="1">
              <a:lnSpc>
                <a:spcPct val="150000"/>
              </a:lnSpc>
              <a:buClr>
                <a:schemeClr val="accent2"/>
              </a:buClr>
            </a:pPr>
            <a:r>
              <a:rPr lang="zh-CN" altLang="en-US">
                <a:latin typeface="楷体_GB2312" pitchFamily="49" charset="-122"/>
                <a:ea typeface="新宋体" panose="02010609030101010101" charset="-122"/>
              </a:rPr>
              <a:t>信念、态度</a:t>
            </a:r>
            <a:endParaRPr lang="zh-CN" altLang="en-US">
              <a:latin typeface="楷体_GB2312" pitchFamily="49" charset="-122"/>
              <a:ea typeface="新宋体" panose="02010609030101010101" charset="-122"/>
            </a:endParaRPr>
          </a:p>
          <a:p>
            <a:pPr eaLnBrk="1" hangingPunct="1">
              <a:lnSpc>
                <a:spcPct val="150000"/>
              </a:lnSpc>
              <a:buClr>
                <a:schemeClr val="accent2"/>
              </a:buClr>
            </a:pPr>
            <a:r>
              <a:rPr lang="en-US" altLang="zh-CN">
                <a:latin typeface="楷体_GB2312" pitchFamily="49" charset="-122"/>
                <a:ea typeface="新宋体" panose="02010609030101010101" charset="-122"/>
              </a:rPr>
              <a:t>4</a:t>
            </a:r>
            <a:r>
              <a:rPr lang="zh-CN" altLang="en-US">
                <a:latin typeface="楷体_GB2312" pitchFamily="49" charset="-122"/>
                <a:ea typeface="新宋体" panose="02010609030101010101" charset="-122"/>
              </a:rPr>
              <a:t>、</a:t>
            </a:r>
            <a:r>
              <a:rPr lang="en-US" altLang="zh-CN">
                <a:latin typeface="楷体_GB2312" pitchFamily="49" charset="-122"/>
                <a:ea typeface="新宋体" panose="02010609030101010101" charset="-122"/>
              </a:rPr>
              <a:t>……</a:t>
            </a:r>
            <a:endParaRPr lang="en-US" altLang="zh-CN">
              <a:latin typeface="楷体_GB2312" pitchFamily="49" charset="-122"/>
              <a:ea typeface="新宋体" panose="02010609030101010101" charset="-122"/>
            </a:endParaRPr>
          </a:p>
        </p:txBody>
      </p:sp>
      <p:sp>
        <p:nvSpPr>
          <p:cNvPr id="2501" name="日期占位符 3"/>
          <p:cNvSpPr/>
          <p:nvPr/>
        </p:nvSpPr>
        <p:spPr>
          <a:xfrm>
            <a:off x="457200" y="6408738"/>
            <a:ext cx="2133600" cy="476250"/>
          </a:xfrm>
          <a:prstGeom prst="rect">
            <a:avLst/>
          </a:prstGeom>
          <a:noFill/>
          <a:ln w="9525">
            <a:noFill/>
          </a:ln>
        </p:spPr>
        <p:txBody>
          <a:bodyPr anchor="b"/>
          <a:p>
            <a:endParaRPr lang="zh-CN" altLang="en-US" sz="1400" b="1">
              <a:latin typeface="Arial" panose="020B0604020202020204" pitchFamily="34" charset="0"/>
              <a:ea typeface="新宋体" panose="02010609030101010101" charset="-122"/>
            </a:endParaRPr>
          </a:p>
        </p:txBody>
      </p:sp>
      <p:sp>
        <p:nvSpPr>
          <p:cNvPr id="2502" name="灯片编号占位符 4"/>
          <p:cNvSpPr/>
          <p:nvPr/>
        </p:nvSpPr>
        <p:spPr>
          <a:xfrm>
            <a:off x="6553200" y="6381750"/>
            <a:ext cx="2133600" cy="476250"/>
          </a:xfrm>
          <a:prstGeom prst="rect">
            <a:avLst/>
          </a:prstGeom>
          <a:noFill/>
          <a:ln w="9525">
            <a:noFill/>
          </a:ln>
        </p:spPr>
        <p:txBody>
          <a:bodyPr anchor="b"/>
          <a:p>
            <a:pPr algn="r">
              <a:buClrTx/>
              <a:buSzPct val="100000"/>
              <a:buFont typeface="Times New Roman" panose="02020603050405020304" pitchFamily="18" charset="0"/>
            </a:pPr>
            <a:fld id="{9A0DB2DC-4C9A-4742-B13C-FB6460FD3503}" type="slidenum">
              <a:rPr lang="zh-CN" altLang="en-US" sz="1400" b="1">
                <a:latin typeface="楷体_GB2312" pitchFamily="49" charset="-122"/>
                <a:ea typeface="新宋体" panose="02010609030101010101" charset="-122"/>
              </a:rPr>
            </a:fld>
            <a:endParaRPr lang="zh-CN" altLang="en-US" sz="1400" b="1">
              <a:latin typeface="楷体_GB2312" pitchFamily="49" charset="-122"/>
              <a:ea typeface="新宋体" panose="02010609030101010101" charset="-122"/>
            </a:endParaRPr>
          </a:p>
        </p:txBody>
      </p:sp>
      <p:sp>
        <p:nvSpPr>
          <p:cNvPr id="2503" name="页脚占位符 5"/>
          <p:cNvSpPr/>
          <p:nvPr/>
        </p:nvSpPr>
        <p:spPr>
          <a:xfrm>
            <a:off x="3124200" y="6408738"/>
            <a:ext cx="2895600" cy="476250"/>
          </a:xfrm>
          <a:prstGeom prst="rect">
            <a:avLst/>
          </a:prstGeom>
          <a:noFill/>
          <a:ln w="9525">
            <a:noFill/>
          </a:ln>
        </p:spPr>
        <p:txBody>
          <a:bodyPr anchor="b"/>
          <a:p>
            <a:pPr algn="ctr"/>
            <a:r>
              <a:rPr lang="zh-CN" altLang="en-US" sz="1400" b="1">
                <a:latin typeface="Arial" panose="020B0604020202020204" pitchFamily="34" charset="0"/>
                <a:ea typeface="新宋体" panose="02010609030101010101" charset="-122"/>
              </a:rPr>
              <a:t>市场营销学</a:t>
            </a:r>
            <a:endParaRPr lang="zh-CN" altLang="en-US" sz="1400" b="1">
              <a:latin typeface="Arial" panose="020B0604020202020204" pitchFamily="34" charset="0"/>
              <a:ea typeface="新宋体" panose="02010609030101010101" charset="-122"/>
            </a:endParaRPr>
          </a:p>
        </p:txBody>
      </p:sp>
      <p:pic>
        <p:nvPicPr>
          <p:cNvPr id="2504" name="Picture 7" descr="TBLTALK的副本"/>
          <p:cNvPicPr>
            <a:picLocks noChangeAspect="1"/>
          </p:cNvPicPr>
          <p:nvPr/>
        </p:nvPicPr>
        <p:blipFill>
          <a:blip r:embed="rId1"/>
          <a:stretch>
            <a:fillRect/>
          </a:stretch>
        </p:blipFill>
        <p:spPr>
          <a:xfrm>
            <a:off x="5076825" y="3284538"/>
            <a:ext cx="3527425" cy="1898650"/>
          </a:xfrm>
          <a:prstGeom prst="rect">
            <a:avLst/>
          </a:prstGeom>
          <a:noFill/>
          <a:ln w="9525">
            <a:noFill/>
          </a:ln>
        </p:spPr>
      </p:pic>
    </p:spTree>
  </p:cSld>
  <p:clrMapOvr>
    <a:masterClrMapping/>
  </p:clrMapOvr>
  <p:transition>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507" name="Rectangle 2"/>
          <p:cNvSpPr/>
          <p:nvPr>
            <p:ph type="title" idx="4294967295"/>
          </p:nvPr>
        </p:nvSpPr>
        <p:spPr>
          <a:xfrm>
            <a:off x="323850" y="333375"/>
            <a:ext cx="7848600" cy="914400"/>
          </a:xfrm>
        </p:spPr>
        <p:txBody>
          <a:bodyPr wrap="square" lIns="92075" tIns="46038" rIns="92075" bIns="46038" anchor="b"/>
          <a:p>
            <a:pPr eaLnBrk="1" hangingPunct="1"/>
            <a:r>
              <a:rPr lang="zh-CN" altLang="en-US" sz="3600">
                <a:latin typeface="Times New Roman" panose="02020603050405020304" pitchFamily="18" charset="0"/>
                <a:ea typeface="新宋体" panose="02010609030101010101" charset="-122"/>
              </a:rPr>
              <a:t>六、  消费者购买决策过程</a:t>
            </a:r>
            <a:br>
              <a:rPr lang="zh-CN" altLang="en-US" sz="3600">
                <a:latin typeface="Times New Roman" panose="02020603050405020304" pitchFamily="18" charset="0"/>
                <a:ea typeface="新宋体" panose="02010609030101010101" charset="-122"/>
              </a:rPr>
            </a:br>
            <a:r>
              <a:rPr lang="zh-CN" altLang="en-US" sz="3600">
                <a:latin typeface="Times New Roman" panose="02020603050405020304" pitchFamily="18" charset="0"/>
                <a:ea typeface="新宋体" panose="02010609030101010101" charset="-122"/>
              </a:rPr>
              <a:t>    </a:t>
            </a:r>
            <a:r>
              <a:rPr lang="en-US" altLang="zh-CN" sz="3200">
                <a:latin typeface="Times New Roman" panose="02020603050405020304" pitchFamily="18" charset="0"/>
                <a:ea typeface="新宋体" panose="02010609030101010101" charset="-122"/>
              </a:rPr>
              <a:t>1.</a:t>
            </a:r>
            <a:r>
              <a:rPr lang="zh-CN" altLang="en-US" sz="3200">
                <a:latin typeface="Times New Roman" panose="02020603050405020304" pitchFamily="18" charset="0"/>
                <a:ea typeface="新宋体" panose="02010609030101010101" charset="-122"/>
              </a:rPr>
              <a:t>购买决策过程的参与者</a:t>
            </a:r>
            <a:endParaRPr lang="zh-CN" altLang="en-US" sz="3200">
              <a:latin typeface="Times New Roman" panose="02020603050405020304" pitchFamily="18" charset="0"/>
              <a:ea typeface="新宋体" panose="02010609030101010101" charset="-122"/>
            </a:endParaRPr>
          </a:p>
        </p:txBody>
      </p:sp>
      <p:sp>
        <p:nvSpPr>
          <p:cNvPr id="2508" name="Oval 3"/>
          <p:cNvSpPr/>
          <p:nvPr/>
        </p:nvSpPr>
        <p:spPr>
          <a:xfrm>
            <a:off x="3733800" y="3581400"/>
            <a:ext cx="1676400" cy="1219200"/>
          </a:xfrm>
          <a:prstGeom prst="ellipse">
            <a:avLst/>
          </a:prstGeom>
          <a:solidFill>
            <a:srgbClr val="FF5050"/>
          </a:solidFill>
          <a:ln w="9525">
            <a:noFill/>
          </a:ln>
        </p:spPr>
        <p:txBody>
          <a:bodyPr wrap="none" anchor="ctr"/>
          <a:p>
            <a:pPr algn="ctr"/>
            <a:r>
              <a:rPr lang="zh-CN" altLang="en-US" b="1">
                <a:solidFill>
                  <a:schemeClr val="tx2"/>
                </a:solidFill>
                <a:ea typeface="新宋体" panose="02010609030101010101" charset="-122"/>
              </a:rPr>
              <a:t>购买决策</a:t>
            </a:r>
            <a:endParaRPr lang="zh-CN" altLang="en-US" b="1">
              <a:solidFill>
                <a:schemeClr val="tx2"/>
              </a:solidFill>
              <a:ea typeface="新宋体" panose="02010609030101010101" charset="-122"/>
            </a:endParaRPr>
          </a:p>
        </p:txBody>
      </p:sp>
      <p:sp>
        <p:nvSpPr>
          <p:cNvPr id="2509" name="Oval 4"/>
          <p:cNvSpPr/>
          <p:nvPr/>
        </p:nvSpPr>
        <p:spPr>
          <a:xfrm>
            <a:off x="1447800" y="2895600"/>
            <a:ext cx="1219200" cy="1219200"/>
          </a:xfrm>
          <a:prstGeom prst="ellipse">
            <a:avLst/>
          </a:prstGeom>
          <a:solidFill>
            <a:srgbClr val="CCFF99"/>
          </a:solidFill>
          <a:ln w="9525">
            <a:noFill/>
          </a:ln>
          <a:effectLst>
            <a:outerShdw dist="107763" dir="13499999" algn="ctr" rotWithShape="0">
              <a:srgbClr val="808080"/>
            </a:outerShdw>
          </a:effectLst>
        </p:spPr>
        <p:txBody>
          <a:bodyPr wrap="none" anchor="ctr"/>
          <a:p>
            <a:pPr algn="ctr"/>
            <a:r>
              <a:rPr lang="zh-CN" altLang="en-US" b="1">
                <a:solidFill>
                  <a:schemeClr val="tx2"/>
                </a:solidFill>
                <a:ea typeface="新宋体" panose="02010609030101010101" charset="-122"/>
              </a:rPr>
              <a:t>影响者</a:t>
            </a:r>
            <a:endParaRPr lang="zh-CN" altLang="en-US" b="1">
              <a:solidFill>
                <a:schemeClr val="tx2"/>
              </a:solidFill>
              <a:ea typeface="新宋体" panose="02010609030101010101" charset="-122"/>
            </a:endParaRPr>
          </a:p>
        </p:txBody>
      </p:sp>
      <p:sp>
        <p:nvSpPr>
          <p:cNvPr id="2510" name="Oval 5"/>
          <p:cNvSpPr/>
          <p:nvPr/>
        </p:nvSpPr>
        <p:spPr>
          <a:xfrm>
            <a:off x="6324600" y="2819400"/>
            <a:ext cx="1219200" cy="1219200"/>
          </a:xfrm>
          <a:prstGeom prst="ellipse">
            <a:avLst/>
          </a:prstGeom>
          <a:solidFill>
            <a:srgbClr val="FFCC99"/>
          </a:solidFill>
          <a:ln w="9525">
            <a:noFill/>
          </a:ln>
          <a:effectLst>
            <a:outerShdw dist="107763" dir="18900000" algn="ctr" rotWithShape="0">
              <a:srgbClr val="808080"/>
            </a:outerShdw>
          </a:effectLst>
        </p:spPr>
        <p:txBody>
          <a:bodyPr wrap="none" anchor="ctr"/>
          <a:p>
            <a:pPr algn="ctr"/>
            <a:r>
              <a:rPr lang="zh-CN" altLang="en-US" b="1">
                <a:solidFill>
                  <a:schemeClr val="tx2"/>
                </a:solidFill>
                <a:ea typeface="新宋体" panose="02010609030101010101" charset="-122"/>
              </a:rPr>
              <a:t>使用者</a:t>
            </a:r>
            <a:endParaRPr lang="zh-CN" altLang="en-US" b="1">
              <a:solidFill>
                <a:schemeClr val="tx2"/>
              </a:solidFill>
              <a:ea typeface="新宋体" panose="02010609030101010101" charset="-122"/>
            </a:endParaRPr>
          </a:p>
        </p:txBody>
      </p:sp>
      <p:sp>
        <p:nvSpPr>
          <p:cNvPr id="2511" name="Oval 6"/>
          <p:cNvSpPr/>
          <p:nvPr/>
        </p:nvSpPr>
        <p:spPr>
          <a:xfrm>
            <a:off x="3886200" y="1676400"/>
            <a:ext cx="1219200" cy="1219200"/>
          </a:xfrm>
          <a:prstGeom prst="ellipse">
            <a:avLst/>
          </a:prstGeom>
          <a:solidFill>
            <a:srgbClr val="99CCFF"/>
          </a:solidFill>
          <a:ln w="9525">
            <a:noFill/>
          </a:ln>
          <a:effectLst>
            <a:outerShdw dist="107763" dir="18900000" algn="ctr" rotWithShape="0">
              <a:srgbClr val="808080"/>
            </a:outerShdw>
          </a:effectLst>
        </p:spPr>
        <p:txBody>
          <a:bodyPr wrap="none" anchor="ctr"/>
          <a:p>
            <a:pPr algn="ctr"/>
            <a:r>
              <a:rPr lang="zh-CN" altLang="en-US" b="1">
                <a:solidFill>
                  <a:schemeClr val="tx2"/>
                </a:solidFill>
                <a:ea typeface="新宋体" panose="02010609030101010101" charset="-122"/>
              </a:rPr>
              <a:t>发起者</a:t>
            </a:r>
            <a:endParaRPr lang="zh-CN" altLang="en-US" b="1">
              <a:solidFill>
                <a:schemeClr val="tx2"/>
              </a:solidFill>
              <a:ea typeface="新宋体" panose="02010609030101010101" charset="-122"/>
            </a:endParaRPr>
          </a:p>
        </p:txBody>
      </p:sp>
      <p:sp>
        <p:nvSpPr>
          <p:cNvPr id="2512" name="Oval 7"/>
          <p:cNvSpPr/>
          <p:nvPr/>
        </p:nvSpPr>
        <p:spPr>
          <a:xfrm>
            <a:off x="5105400" y="5105400"/>
            <a:ext cx="1219200" cy="1219200"/>
          </a:xfrm>
          <a:prstGeom prst="ellipse">
            <a:avLst/>
          </a:prstGeom>
          <a:solidFill>
            <a:srgbClr val="FF6699"/>
          </a:solidFill>
          <a:ln w="9525">
            <a:noFill/>
          </a:ln>
          <a:effectLst>
            <a:outerShdw dist="107763" dir="18900000" algn="ctr" rotWithShape="0">
              <a:srgbClr val="808080"/>
            </a:outerShdw>
          </a:effectLst>
        </p:spPr>
        <p:txBody>
          <a:bodyPr wrap="none" anchor="ctr"/>
          <a:p>
            <a:pPr algn="ctr"/>
            <a:r>
              <a:rPr lang="zh-CN" altLang="en-US" b="1">
                <a:solidFill>
                  <a:schemeClr val="tx2"/>
                </a:solidFill>
                <a:ea typeface="新宋体" panose="02010609030101010101" charset="-122"/>
              </a:rPr>
              <a:t>决策者</a:t>
            </a:r>
            <a:endParaRPr lang="zh-CN" altLang="en-US" b="1">
              <a:solidFill>
                <a:schemeClr val="tx2"/>
              </a:solidFill>
              <a:ea typeface="新宋体" panose="02010609030101010101" charset="-122"/>
            </a:endParaRPr>
          </a:p>
        </p:txBody>
      </p:sp>
      <p:sp>
        <p:nvSpPr>
          <p:cNvPr id="2513" name="Oval 8"/>
          <p:cNvSpPr/>
          <p:nvPr/>
        </p:nvSpPr>
        <p:spPr>
          <a:xfrm>
            <a:off x="2514600" y="5105400"/>
            <a:ext cx="1219200" cy="1219200"/>
          </a:xfrm>
          <a:prstGeom prst="ellipse">
            <a:avLst/>
          </a:prstGeom>
          <a:solidFill>
            <a:srgbClr val="66FFFF"/>
          </a:solidFill>
          <a:ln w="9525">
            <a:noFill/>
          </a:ln>
          <a:effectLst>
            <a:outerShdw dist="107763" dir="13499999" algn="ctr" rotWithShape="0">
              <a:srgbClr val="808080"/>
            </a:outerShdw>
          </a:effectLst>
        </p:spPr>
        <p:txBody>
          <a:bodyPr wrap="none" anchor="ctr"/>
          <a:p>
            <a:pPr algn="ctr"/>
            <a:r>
              <a:rPr lang="zh-CN" altLang="en-US" b="1">
                <a:solidFill>
                  <a:schemeClr val="tx2"/>
                </a:solidFill>
                <a:ea typeface="新宋体" panose="02010609030101010101" charset="-122"/>
              </a:rPr>
              <a:t>购买者</a:t>
            </a:r>
            <a:endParaRPr lang="zh-CN" altLang="en-US" b="1">
              <a:solidFill>
                <a:schemeClr val="tx2"/>
              </a:solidFill>
              <a:ea typeface="新宋体" panose="02010609030101010101" charset="-122"/>
            </a:endParaRPr>
          </a:p>
        </p:txBody>
      </p:sp>
      <p:cxnSp>
        <p:nvCxnSpPr>
          <p:cNvPr id="2514" name="Line 9"/>
          <p:cNvCxnSpPr/>
          <p:nvPr/>
        </p:nvCxnSpPr>
        <p:spPr>
          <a:xfrm>
            <a:off x="4495800" y="2895600"/>
            <a:ext cx="0" cy="685800"/>
          </a:xfrm>
          <a:prstGeom prst="line">
            <a:avLst/>
          </a:prstGeom>
          <a:ln w="38100" cap="flat" cmpd="sng">
            <a:solidFill>
              <a:srgbClr val="000000"/>
            </a:solidFill>
            <a:prstDash val="solid"/>
            <a:headEnd type="none" w="med" len="med"/>
            <a:tailEnd type="triangle" w="sm" len="sm"/>
          </a:ln>
        </p:spPr>
      </p:cxnSp>
      <p:cxnSp>
        <p:nvCxnSpPr>
          <p:cNvPr id="2515" name="Line 10"/>
          <p:cNvCxnSpPr/>
          <p:nvPr/>
        </p:nvCxnSpPr>
        <p:spPr>
          <a:xfrm flipH="1">
            <a:off x="5410200" y="3733800"/>
            <a:ext cx="990600" cy="457200"/>
          </a:xfrm>
          <a:prstGeom prst="line">
            <a:avLst/>
          </a:prstGeom>
          <a:ln w="38100" cap="flat" cmpd="sng">
            <a:solidFill>
              <a:srgbClr val="000000"/>
            </a:solidFill>
            <a:prstDash val="solid"/>
            <a:headEnd type="none" w="med" len="med"/>
            <a:tailEnd type="triangle" w="sm" len="sm"/>
          </a:ln>
        </p:spPr>
      </p:cxnSp>
      <p:cxnSp>
        <p:nvCxnSpPr>
          <p:cNvPr id="2516" name="Line 11"/>
          <p:cNvCxnSpPr/>
          <p:nvPr/>
        </p:nvCxnSpPr>
        <p:spPr>
          <a:xfrm flipH="1" flipV="1">
            <a:off x="4800600" y="4800600"/>
            <a:ext cx="533400" cy="457200"/>
          </a:xfrm>
          <a:prstGeom prst="line">
            <a:avLst/>
          </a:prstGeom>
          <a:ln w="38100" cap="flat" cmpd="sng">
            <a:solidFill>
              <a:srgbClr val="000000"/>
            </a:solidFill>
            <a:prstDash val="solid"/>
            <a:headEnd type="none" w="med" len="med"/>
            <a:tailEnd type="triangle" w="sm" len="sm"/>
          </a:ln>
        </p:spPr>
      </p:cxnSp>
      <p:cxnSp>
        <p:nvCxnSpPr>
          <p:cNvPr id="2517" name="Line 12"/>
          <p:cNvCxnSpPr/>
          <p:nvPr/>
        </p:nvCxnSpPr>
        <p:spPr>
          <a:xfrm flipV="1">
            <a:off x="3505200" y="4724400"/>
            <a:ext cx="609600" cy="457200"/>
          </a:xfrm>
          <a:prstGeom prst="line">
            <a:avLst/>
          </a:prstGeom>
          <a:ln w="38100" cap="flat" cmpd="sng">
            <a:solidFill>
              <a:srgbClr val="000000"/>
            </a:solidFill>
            <a:prstDash val="solid"/>
            <a:headEnd type="none" w="med" len="med"/>
            <a:tailEnd type="triangle" w="sm" len="sm"/>
          </a:ln>
        </p:spPr>
      </p:cxnSp>
      <p:cxnSp>
        <p:nvCxnSpPr>
          <p:cNvPr id="2518" name="Line 13"/>
          <p:cNvCxnSpPr/>
          <p:nvPr/>
        </p:nvCxnSpPr>
        <p:spPr>
          <a:xfrm>
            <a:off x="2667000" y="3429000"/>
            <a:ext cx="1066800" cy="685800"/>
          </a:xfrm>
          <a:prstGeom prst="line">
            <a:avLst/>
          </a:prstGeom>
          <a:ln w="38100" cap="flat" cmpd="sng">
            <a:solidFill>
              <a:srgbClr val="000000"/>
            </a:solidFill>
            <a:prstDash val="solid"/>
            <a:headEnd type="none" w="med" len="med"/>
            <a:tailEnd type="triangle" w="sm" len="sm"/>
          </a:ln>
        </p:spPr>
      </p:cxn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521" name="Rectangle 2"/>
          <p:cNvSpPr/>
          <p:nvPr>
            <p:ph type="body" idx="4294967295"/>
          </p:nvPr>
        </p:nvSpPr>
        <p:spPr>
          <a:xfrm>
            <a:off x="457200" y="1600200"/>
            <a:ext cx="6373813" cy="4572000"/>
          </a:xfrm>
        </p:spPr>
        <p:txBody>
          <a:bodyPr wrap="square" lIns="92075" tIns="46038" rIns="92075" bIns="46038" anchor="t"/>
          <a:p>
            <a:pPr lvl="1" eaLnBrk="1" hangingPunct="1">
              <a:lnSpc>
                <a:spcPct val="150000"/>
              </a:lnSpc>
              <a:buClr>
                <a:srgbClr val="FF6600"/>
              </a:buClr>
              <a:buFont typeface="Wingdings" panose="05000000000000000000" pitchFamily="2" charset="2"/>
              <a:buChar char="Ë"/>
            </a:pPr>
            <a:r>
              <a:rPr lang="zh-CN" altLang="en-US" sz="3200" b="1">
                <a:ea typeface="新宋体" panose="02010609030101010101" charset="-122"/>
              </a:rPr>
              <a:t>发起者</a:t>
            </a:r>
            <a:endParaRPr lang="zh-CN" altLang="en-US" sz="3200" b="1">
              <a:ea typeface="新宋体" panose="02010609030101010101" charset="-122"/>
            </a:endParaRPr>
          </a:p>
          <a:p>
            <a:pPr lvl="1" eaLnBrk="1" hangingPunct="1">
              <a:lnSpc>
                <a:spcPct val="150000"/>
              </a:lnSpc>
              <a:buClr>
                <a:srgbClr val="FF6600"/>
              </a:buClr>
              <a:buFont typeface="Wingdings" panose="05000000000000000000" pitchFamily="2" charset="2"/>
              <a:buChar char="Ë"/>
            </a:pPr>
            <a:r>
              <a:rPr lang="zh-CN" altLang="en-US" sz="3200" b="1">
                <a:ea typeface="新宋体" panose="02010609030101010101" charset="-122"/>
              </a:rPr>
              <a:t>影响者</a:t>
            </a:r>
            <a:endParaRPr lang="zh-CN" altLang="en-US" sz="3200" b="1">
              <a:ea typeface="新宋体" panose="02010609030101010101" charset="-122"/>
            </a:endParaRPr>
          </a:p>
          <a:p>
            <a:pPr lvl="1" eaLnBrk="1" hangingPunct="1">
              <a:lnSpc>
                <a:spcPct val="150000"/>
              </a:lnSpc>
              <a:buClr>
                <a:srgbClr val="FF6600"/>
              </a:buClr>
              <a:buFont typeface="Wingdings" panose="05000000000000000000" pitchFamily="2" charset="2"/>
              <a:buChar char="Ë"/>
            </a:pPr>
            <a:r>
              <a:rPr lang="zh-CN" altLang="en-US" sz="3200" b="1">
                <a:ea typeface="新宋体" panose="02010609030101010101" charset="-122"/>
              </a:rPr>
              <a:t>决策者</a:t>
            </a:r>
            <a:endParaRPr lang="zh-CN" altLang="en-US" sz="3200" b="1">
              <a:ea typeface="新宋体" panose="02010609030101010101" charset="-122"/>
            </a:endParaRPr>
          </a:p>
          <a:p>
            <a:pPr lvl="1" eaLnBrk="1" hangingPunct="1">
              <a:lnSpc>
                <a:spcPct val="150000"/>
              </a:lnSpc>
              <a:buClr>
                <a:srgbClr val="FF6600"/>
              </a:buClr>
              <a:buFont typeface="Wingdings" panose="05000000000000000000" pitchFamily="2" charset="2"/>
              <a:buChar char="Ë"/>
            </a:pPr>
            <a:r>
              <a:rPr lang="zh-CN" altLang="en-US" sz="3200" b="1">
                <a:ea typeface="新宋体" panose="02010609030101010101" charset="-122"/>
              </a:rPr>
              <a:t>购买者</a:t>
            </a:r>
            <a:endParaRPr lang="zh-CN" altLang="en-US" sz="3200" b="1">
              <a:ea typeface="新宋体" panose="02010609030101010101" charset="-122"/>
            </a:endParaRPr>
          </a:p>
          <a:p>
            <a:pPr lvl="1" eaLnBrk="1" hangingPunct="1">
              <a:lnSpc>
                <a:spcPct val="150000"/>
              </a:lnSpc>
              <a:buClr>
                <a:srgbClr val="FF6600"/>
              </a:buClr>
              <a:buFont typeface="Wingdings" panose="05000000000000000000" pitchFamily="2" charset="2"/>
              <a:buChar char="Ë"/>
            </a:pPr>
            <a:r>
              <a:rPr lang="zh-CN" altLang="en-US" sz="3200" b="1">
                <a:ea typeface="新宋体" panose="02010609030101010101" charset="-122"/>
              </a:rPr>
              <a:t>使用者</a:t>
            </a:r>
            <a:endParaRPr lang="zh-CN" altLang="en-US" sz="3200" b="1">
              <a:ea typeface="新宋体" panose="02010609030101010101" charset="-122"/>
            </a:endParaRPr>
          </a:p>
        </p:txBody>
      </p:sp>
      <p:pic>
        <p:nvPicPr>
          <p:cNvPr id="2522" name="Picture 3" descr="03">
            <a:hlinkClick r:id="rId1"/>
          </p:cNvPr>
          <p:cNvPicPr>
            <a:picLocks noChangeAspect="1"/>
          </p:cNvPicPr>
          <p:nvPr/>
        </p:nvPicPr>
        <p:blipFill>
          <a:blip r:embed="rId2"/>
          <a:stretch>
            <a:fillRect/>
          </a:stretch>
        </p:blipFill>
        <p:spPr>
          <a:xfrm>
            <a:off x="4800600" y="3810000"/>
            <a:ext cx="2209800" cy="2209800"/>
          </a:xfrm>
          <a:prstGeom prst="rect">
            <a:avLst/>
          </a:prstGeom>
          <a:noFill/>
          <a:ln w="9525">
            <a:noFill/>
          </a:ln>
        </p:spPr>
      </p:pic>
      <p:sp>
        <p:nvSpPr>
          <p:cNvPr id="2523" name="AutoShape 4"/>
          <p:cNvSpPr/>
          <p:nvPr/>
        </p:nvSpPr>
        <p:spPr>
          <a:xfrm>
            <a:off x="4038600" y="2474913"/>
            <a:ext cx="2971800" cy="1792287"/>
          </a:xfrm>
          <a:prstGeom prst="cloudCallout">
            <a:avLst>
              <a:gd name="adj1" fmla="val -64583"/>
              <a:gd name="adj2" fmla="val 65676"/>
            </a:avLst>
          </a:prstGeom>
          <a:solidFill>
            <a:srgbClr val="99CC00">
              <a:alpha val="38039"/>
            </a:srgbClr>
          </a:solidFill>
          <a:ln w="9525">
            <a:noFill/>
          </a:ln>
        </p:spPr>
        <p:txBody>
          <a:bodyPr anchor="ctr"/>
          <a:p>
            <a:pPr algn="r"/>
            <a:r>
              <a:rPr lang="zh-CN" altLang="en-US" sz="2800" b="1">
                <a:solidFill>
                  <a:srgbClr val="FF6600"/>
                </a:solidFill>
                <a:effectLst>
                  <a:outerShdw blurRad="38100" dist="38100" dir="2700000">
                    <a:srgbClr val="000000"/>
                  </a:outerShdw>
                </a:effectLst>
                <a:latin typeface="Arial" panose="020B0604020202020204" pitchFamily="34" charset="0"/>
                <a:ea typeface="新宋体" panose="02010609030101010101" charset="-122"/>
              </a:rPr>
              <a:t>营销人员最关心谁？</a:t>
            </a:r>
            <a:endParaRPr lang="zh-CN" altLang="en-US" sz="2800" b="1">
              <a:solidFill>
                <a:srgbClr val="FF6600"/>
              </a:solidFill>
              <a:effectLst>
                <a:outerShdw blurRad="38100" dist="38100" dir="2700000">
                  <a:srgbClr val="000000"/>
                </a:outerShdw>
              </a:effectLst>
              <a:latin typeface="Arial" panose="020B0604020202020204" pitchFamily="34" charset="0"/>
              <a:ea typeface="新宋体" panose="02010609030101010101" charset="-122"/>
            </a:endParaRPr>
          </a:p>
        </p:txBody>
      </p:sp>
      <p:sp>
        <p:nvSpPr>
          <p:cNvPr id="2524" name="Rectangle 5"/>
          <p:cNvSpPr/>
          <p:nvPr/>
        </p:nvSpPr>
        <p:spPr>
          <a:xfrm>
            <a:off x="468313" y="312738"/>
            <a:ext cx="7134225" cy="915987"/>
          </a:xfrm>
          <a:prstGeom prst="rect">
            <a:avLst/>
          </a:prstGeom>
          <a:noFill/>
          <a:ln w="9525">
            <a:noFill/>
          </a:ln>
        </p:spPr>
        <p:txBody>
          <a:bodyPr>
            <a:spAutoFit/>
          </a:bodyPr>
          <a:p>
            <a:pPr algn="ctr">
              <a:lnSpc>
                <a:spcPct val="150000"/>
              </a:lnSpc>
              <a:spcBef>
                <a:spcPct val="20000"/>
              </a:spcBef>
              <a:buClr>
                <a:schemeClr val="accent2"/>
              </a:buClr>
              <a:buSzPct val="80000"/>
              <a:buFont typeface="Wingdings" panose="05000000000000000000" pitchFamily="2" charset="2"/>
            </a:pPr>
            <a:r>
              <a:rPr lang="zh-CN" altLang="en-US" sz="3600" b="1">
                <a:solidFill>
                  <a:srgbClr val="CC0099"/>
                </a:solidFill>
                <a:ea typeface="新宋体" panose="02010609030101010101" charset="-122"/>
              </a:rPr>
              <a:t>消费者购买决策过程的参与者</a:t>
            </a:r>
            <a:endParaRPr lang="zh-CN" altLang="en-US" sz="3600" b="1">
              <a:solidFill>
                <a:srgbClr val="CC0099"/>
              </a:solidFill>
              <a:ea typeface="新宋体" panose="02010609030101010101" charset="-122"/>
            </a:endParaRP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childTnLst>
                                    <p:set>
                                      <p:cBhvr additive="base">
                                        <p:cTn id="6" dur="1" fill="hold">
                                          <p:stCondLst>
                                            <p:cond delay="0"/>
                                          </p:stCondLst>
                                        </p:cTn>
                                        <p:tgtEl>
                                          <p:spTgt spid="2523"/>
                                        </p:tgtEl>
                                        <p:attrNameLst>
                                          <p:attrName>style.visibility</p:attrName>
                                        </p:attrNameLst>
                                      </p:cBhvr>
                                      <p:to>
                                        <p:strVal val="visible"/>
                                      </p:to>
                                    </p:set>
                                    <p:animEffect transition="in" filter="fade">
                                      <p:cBhvr additive="base">
                                        <p:cTn id="7" dur="2000"/>
                                        <p:tgtEl>
                                          <p:spTgt spid="2523"/>
                                        </p:tgtEl>
                                      </p:cBhvr>
                                    </p:animEffect>
                                    <p:anim calcmode="lin" valueType="num">
                                      <p:cBhvr additive="base">
                                        <p:cTn id="8" dur="2000" fill="hold"/>
                                        <p:tgtEl>
                                          <p:spTgt spid="2523"/>
                                        </p:tgtEl>
                                        <p:attrNameLst>
                                          <p:attrName>style.rotation</p:attrName>
                                        </p:attrNameLst>
                                      </p:cBhvr>
                                      <p:tavLst>
                                        <p:tav tm="0">
                                          <p:val>
                                            <p:fltVal val="720.000000"/>
                                          </p:val>
                                        </p:tav>
                                        <p:tav tm="100000">
                                          <p:val>
                                            <p:fltVal val="0.000000"/>
                                          </p:val>
                                        </p:tav>
                                      </p:tavLst>
                                    </p:anim>
                                    <p:anim calcmode="lin" valueType="num">
                                      <p:cBhvr additive="base">
                                        <p:cTn id="9" dur="2000" fill="hold"/>
                                        <p:tgtEl>
                                          <p:spTgt spid="2523"/>
                                        </p:tgtEl>
                                        <p:attrNameLst>
                                          <p:attrName>ppt_h</p:attrName>
                                        </p:attrNameLst>
                                      </p:cBhvr>
                                      <p:tavLst>
                                        <p:tav tm="0">
                                          <p:val>
                                            <p:fltVal val="0.000000"/>
                                          </p:val>
                                        </p:tav>
                                        <p:tav tm="100000">
                                          <p:val>
                                            <p:strVal val="#ppt_h"/>
                                          </p:val>
                                        </p:tav>
                                      </p:tavLst>
                                    </p:anim>
                                    <p:anim calcmode="lin" valueType="num">
                                      <p:cBhvr additive="base">
                                        <p:cTn id="10" dur="2000" fill="hold"/>
                                        <p:tgtEl>
                                          <p:spTgt spid="252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527" name="Rectangle 2"/>
          <p:cNvSpPr/>
          <p:nvPr>
            <p:ph type="title" idx="4294967295"/>
          </p:nvPr>
        </p:nvSpPr>
        <p:spPr>
          <a:xfrm>
            <a:off x="611188" y="333375"/>
            <a:ext cx="7772400" cy="782638"/>
          </a:xfrm>
        </p:spPr>
        <p:txBody>
          <a:bodyPr wrap="square" lIns="92075" tIns="46038" rIns="92075" bIns="46038" anchor="b"/>
          <a:p>
            <a:pPr eaLnBrk="1" hangingPunct="1"/>
            <a:r>
              <a:rPr lang="zh-CN" altLang="en-US">
                <a:solidFill>
                  <a:schemeClr val="bg1"/>
                </a:solidFill>
                <a:ea typeface="新宋体" panose="02010609030101010101" charset="-122"/>
              </a:rPr>
              <a:t>营销决策：</a:t>
            </a:r>
            <a:endParaRPr lang="zh-CN" altLang="en-US">
              <a:solidFill>
                <a:schemeClr val="bg1"/>
              </a:solidFill>
              <a:ea typeface="新宋体" panose="02010609030101010101" charset="-122"/>
            </a:endParaRPr>
          </a:p>
        </p:txBody>
      </p:sp>
      <p:sp>
        <p:nvSpPr>
          <p:cNvPr id="2528" name="Rectangle 3"/>
          <p:cNvSpPr/>
          <p:nvPr>
            <p:ph type="body" idx="4294967295"/>
          </p:nvPr>
        </p:nvSpPr>
        <p:spPr>
          <a:xfrm>
            <a:off x="684213" y="1628775"/>
            <a:ext cx="8135937" cy="4751388"/>
          </a:xfrm>
        </p:spPr>
        <p:txBody>
          <a:bodyPr wrap="square" lIns="92075" tIns="46038" rIns="92075" bIns="46038" anchor="t"/>
          <a:p>
            <a:pPr algn="just" eaLnBrk="1" hangingPunct="1">
              <a:lnSpc>
                <a:spcPct val="115000"/>
              </a:lnSpc>
              <a:buClr>
                <a:schemeClr val="accent2"/>
              </a:buClr>
              <a:buNone/>
            </a:pPr>
            <a:r>
              <a:rPr lang="zh-CN" altLang="en-US">
                <a:ea typeface="新宋体" panose="02010609030101010101" charset="-122"/>
              </a:rPr>
              <a:t>（一）对每种不同角色的在购买决策中的作用，分别制定不同的营销决策；</a:t>
            </a:r>
            <a:endParaRPr lang="zh-CN" altLang="en-US">
              <a:ea typeface="新宋体" panose="02010609030101010101" charset="-122"/>
            </a:endParaRPr>
          </a:p>
          <a:p>
            <a:pPr algn="just" eaLnBrk="1" hangingPunct="1">
              <a:lnSpc>
                <a:spcPct val="115000"/>
              </a:lnSpc>
              <a:buClr>
                <a:schemeClr val="accent2"/>
              </a:buClr>
              <a:buNone/>
            </a:pPr>
            <a:r>
              <a:rPr lang="zh-CN" altLang="en-US">
                <a:ea typeface="新宋体" panose="02010609030101010101" charset="-122"/>
              </a:rPr>
              <a:t>     </a:t>
            </a:r>
            <a:r>
              <a:rPr lang="en-US" altLang="zh-CN">
                <a:ea typeface="新宋体" panose="02010609030101010101" charset="-122"/>
              </a:rPr>
              <a:t>1</a:t>
            </a:r>
            <a:r>
              <a:rPr lang="zh-CN" altLang="en-US">
                <a:ea typeface="新宋体" panose="02010609030101010101" charset="-122"/>
              </a:rPr>
              <a:t>、在</a:t>
            </a:r>
            <a:r>
              <a:rPr lang="zh-CN" altLang="en-US">
                <a:solidFill>
                  <a:srgbClr val="FF0000"/>
                </a:solidFill>
                <a:ea typeface="新宋体" panose="02010609030101010101" charset="-122"/>
              </a:rPr>
              <a:t>发起者</a:t>
            </a:r>
            <a:r>
              <a:rPr lang="zh-CN" altLang="en-US">
                <a:ea typeface="新宋体" panose="02010609030101010101" charset="-122"/>
              </a:rPr>
              <a:t>容易接触的媒体上做广告；</a:t>
            </a:r>
            <a:endParaRPr lang="zh-CN" altLang="en-US">
              <a:ea typeface="新宋体" panose="02010609030101010101" charset="-122"/>
            </a:endParaRPr>
          </a:p>
          <a:p>
            <a:pPr algn="just" eaLnBrk="1" hangingPunct="1">
              <a:lnSpc>
                <a:spcPct val="115000"/>
              </a:lnSpc>
              <a:buClr>
                <a:schemeClr val="accent2"/>
              </a:buClr>
              <a:buNone/>
            </a:pPr>
            <a:r>
              <a:rPr lang="zh-CN" altLang="en-US">
                <a:ea typeface="新宋体" panose="02010609030101010101" charset="-122"/>
              </a:rPr>
              <a:t>     </a:t>
            </a:r>
            <a:r>
              <a:rPr lang="en-US" altLang="zh-CN">
                <a:ea typeface="新宋体" panose="02010609030101010101" charset="-122"/>
              </a:rPr>
              <a:t>2</a:t>
            </a:r>
            <a:r>
              <a:rPr lang="zh-CN" altLang="en-US">
                <a:ea typeface="新宋体" panose="02010609030101010101" charset="-122"/>
              </a:rPr>
              <a:t>、根据</a:t>
            </a:r>
            <a:r>
              <a:rPr lang="zh-CN" altLang="en-US">
                <a:solidFill>
                  <a:srgbClr val="FF0000"/>
                </a:solidFill>
                <a:ea typeface="新宋体" panose="02010609030101010101" charset="-122"/>
              </a:rPr>
              <a:t>使用者</a:t>
            </a:r>
            <a:r>
              <a:rPr lang="zh-CN" altLang="en-US">
                <a:ea typeface="新宋体" panose="02010609030101010101" charset="-122"/>
              </a:rPr>
              <a:t>的要求设计产品；</a:t>
            </a:r>
            <a:endParaRPr lang="zh-CN" altLang="en-US">
              <a:ea typeface="新宋体" panose="02010609030101010101" charset="-122"/>
            </a:endParaRPr>
          </a:p>
          <a:p>
            <a:pPr algn="just" eaLnBrk="1" hangingPunct="1">
              <a:lnSpc>
                <a:spcPct val="115000"/>
              </a:lnSpc>
              <a:buClr>
                <a:schemeClr val="accent2"/>
              </a:buClr>
              <a:buNone/>
            </a:pPr>
            <a:r>
              <a:rPr lang="zh-CN" altLang="en-US">
                <a:ea typeface="新宋体" panose="02010609030101010101" charset="-122"/>
              </a:rPr>
              <a:t>     </a:t>
            </a:r>
            <a:r>
              <a:rPr lang="en-US" altLang="zh-CN">
                <a:ea typeface="新宋体" panose="02010609030101010101" charset="-122"/>
              </a:rPr>
              <a:t>3</a:t>
            </a:r>
            <a:r>
              <a:rPr lang="zh-CN" altLang="en-US">
                <a:ea typeface="新宋体" panose="02010609030101010101" charset="-122"/>
              </a:rPr>
              <a:t>、争取</a:t>
            </a:r>
            <a:r>
              <a:rPr lang="zh-CN" altLang="en-US">
                <a:solidFill>
                  <a:srgbClr val="FF0000"/>
                </a:solidFill>
                <a:ea typeface="新宋体" panose="02010609030101010101" charset="-122"/>
              </a:rPr>
              <a:t>决策者</a:t>
            </a:r>
            <a:r>
              <a:rPr lang="zh-CN" altLang="en-US">
                <a:ea typeface="新宋体" panose="02010609030101010101" charset="-122"/>
              </a:rPr>
              <a:t>和</a:t>
            </a:r>
            <a:r>
              <a:rPr lang="zh-CN" altLang="en-US">
                <a:solidFill>
                  <a:srgbClr val="FF0000"/>
                </a:solidFill>
                <a:ea typeface="新宋体" panose="02010609030101010101" charset="-122"/>
              </a:rPr>
              <a:t>影响者</a:t>
            </a:r>
            <a:r>
              <a:rPr lang="zh-CN" altLang="en-US">
                <a:ea typeface="新宋体" panose="02010609030101010101" charset="-122"/>
              </a:rPr>
              <a:t>的支持；</a:t>
            </a:r>
            <a:endParaRPr lang="zh-CN" altLang="en-US">
              <a:ea typeface="新宋体" panose="02010609030101010101" charset="-122"/>
            </a:endParaRPr>
          </a:p>
          <a:p>
            <a:pPr algn="just" eaLnBrk="1" hangingPunct="1">
              <a:lnSpc>
                <a:spcPct val="115000"/>
              </a:lnSpc>
              <a:buClr>
                <a:schemeClr val="accent2"/>
              </a:buClr>
              <a:buNone/>
            </a:pPr>
            <a:r>
              <a:rPr lang="zh-CN" altLang="en-US">
                <a:ea typeface="新宋体" panose="02010609030101010101" charset="-122"/>
              </a:rPr>
              <a:t>（二）必须注意某些商品购买决策中的</a:t>
            </a:r>
            <a:r>
              <a:rPr lang="zh-CN" altLang="en-US">
                <a:solidFill>
                  <a:srgbClr val="FF0000"/>
                </a:solidFill>
                <a:ea typeface="新宋体" panose="02010609030101010101" charset="-122"/>
              </a:rPr>
              <a:t>角色错位</a:t>
            </a:r>
            <a:r>
              <a:rPr lang="zh-CN" altLang="en-US">
                <a:ea typeface="新宋体" panose="02010609030101010101" charset="-122"/>
              </a:rPr>
              <a:t>。</a:t>
            </a:r>
            <a:endParaRPr lang="zh-CN" altLang="en-US">
              <a:ea typeface="新宋体" panose="02010609030101010101" charset="-122"/>
            </a:endParaRPr>
          </a:p>
          <a:p>
            <a:pPr eaLnBrk="1" hangingPunct="1">
              <a:lnSpc>
                <a:spcPct val="115000"/>
              </a:lnSpc>
              <a:buClr>
                <a:schemeClr val="accent2"/>
              </a:buClr>
              <a:buNone/>
            </a:pPr>
            <a:r>
              <a:rPr lang="zh-CN" altLang="en-US">
                <a:ea typeface="新宋体" panose="02010609030101010101" charset="-122"/>
              </a:rPr>
              <a:t>         儿童的产品，一般由父母购买</a:t>
            </a:r>
            <a:r>
              <a:rPr lang="en-US" altLang="zh-CN">
                <a:ea typeface="新宋体" panose="02010609030101010101" charset="-122"/>
              </a:rPr>
              <a:t>; </a:t>
            </a:r>
            <a:r>
              <a:rPr lang="zh-CN" altLang="en-US">
                <a:ea typeface="新宋体" panose="02010609030101010101" charset="-122"/>
              </a:rPr>
              <a:t>丈夫的商品，可能由妻子购买。</a:t>
            </a:r>
            <a:endParaRPr lang="zh-CN" altLang="en-US">
              <a:ea typeface="新宋体" panose="02010609030101010101" charset="-122"/>
            </a:endParaRPr>
          </a:p>
        </p:txBody>
      </p:sp>
    </p:spTree>
  </p:cSld>
  <p:clrMapOvr>
    <a:masterClrMapping/>
  </p:clrMapOvr>
  <p:transition>
    <p:cu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531" name="Rectangle 2"/>
          <p:cNvSpPr/>
          <p:nvPr>
            <p:ph type="title" idx="4294967295"/>
          </p:nvPr>
        </p:nvSpPr>
        <p:spPr>
          <a:xfrm>
            <a:off x="457200" y="381000"/>
            <a:ext cx="7162800" cy="685800"/>
          </a:xfrm>
        </p:spPr>
        <p:txBody>
          <a:bodyPr wrap="square" lIns="92075" tIns="46038" rIns="92075" bIns="46038" anchor="b"/>
          <a:p>
            <a:pPr eaLnBrk="1" hangingPunct="1"/>
            <a:r>
              <a:rPr lang="en-US" altLang="zh-CN" sz="3600">
                <a:latin typeface="Times New Roman" panose="02020603050405020304" pitchFamily="18" charset="0"/>
                <a:ea typeface="新宋体" panose="02010609030101010101" charset="-122"/>
              </a:rPr>
              <a:t>2</a:t>
            </a:r>
            <a:r>
              <a:rPr lang="zh-CN" altLang="en-US" sz="3600">
                <a:latin typeface="Times New Roman" panose="02020603050405020304" pitchFamily="18" charset="0"/>
                <a:ea typeface="新宋体" panose="02010609030101010101" charset="-122"/>
              </a:rPr>
              <a:t>、 购买决策过程的阶段</a:t>
            </a:r>
            <a:endParaRPr lang="zh-CN" altLang="en-US" sz="3200">
              <a:solidFill>
                <a:schemeClr val="tx1"/>
              </a:solidFill>
              <a:latin typeface="Times New Roman" panose="02020603050405020304" pitchFamily="18" charset="0"/>
              <a:ea typeface="新宋体" panose="02010609030101010101" charset="-122"/>
            </a:endParaRPr>
          </a:p>
        </p:txBody>
      </p:sp>
      <p:sp>
        <p:nvSpPr>
          <p:cNvPr id="2532" name="Rectangle 3"/>
          <p:cNvSpPr/>
          <p:nvPr/>
        </p:nvSpPr>
        <p:spPr>
          <a:xfrm>
            <a:off x="381000" y="1905000"/>
            <a:ext cx="1295400" cy="1219200"/>
          </a:xfrm>
          <a:prstGeom prst="rect">
            <a:avLst/>
          </a:prstGeom>
          <a:gradFill rotWithShape="1">
            <a:gsLst>
              <a:gs pos="0">
                <a:srgbClr val="FFFFFF"/>
              </a:gs>
              <a:gs pos="100000">
                <a:srgbClr val="66CCFF"/>
              </a:gs>
            </a:gsLst>
            <a:path path="shape">
              <a:fillToRect l="50000" t="50000" r="50000" b="50000"/>
            </a:path>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66CCFF"/>
            </a:extrusionClr>
          </a:sp3d>
        </p:spPr>
        <p:txBody>
          <a:bodyPr wrap="none" anchor="ctr">
            <a:flatTx/>
          </a:bodyPr>
          <a:p>
            <a:pPr algn="ctr"/>
            <a:r>
              <a:rPr lang="zh-CN" altLang="en-US" b="1">
                <a:ea typeface="新宋体" panose="02010609030101010101" charset="-122"/>
              </a:rPr>
              <a:t>确认</a:t>
            </a:r>
            <a:endParaRPr lang="zh-CN" altLang="en-US" b="1">
              <a:ea typeface="新宋体" panose="02010609030101010101" charset="-122"/>
            </a:endParaRPr>
          </a:p>
          <a:p>
            <a:pPr algn="ctr"/>
            <a:r>
              <a:rPr lang="zh-CN" altLang="en-US" b="1">
                <a:ea typeface="新宋体" panose="02010609030101010101" charset="-122"/>
              </a:rPr>
              <a:t>需要</a:t>
            </a:r>
            <a:endParaRPr lang="zh-CN" altLang="en-US" b="1">
              <a:ea typeface="新宋体" panose="02010609030101010101" charset="-122"/>
            </a:endParaRPr>
          </a:p>
        </p:txBody>
      </p:sp>
      <p:sp>
        <p:nvSpPr>
          <p:cNvPr id="2533" name="Rectangle 4"/>
          <p:cNvSpPr/>
          <p:nvPr/>
        </p:nvSpPr>
        <p:spPr>
          <a:xfrm>
            <a:off x="2514600" y="1905000"/>
            <a:ext cx="1295400" cy="1219200"/>
          </a:xfrm>
          <a:prstGeom prst="rect">
            <a:avLst/>
          </a:prstGeom>
          <a:gradFill rotWithShape="1">
            <a:gsLst>
              <a:gs pos="0">
                <a:srgbClr val="FFFFFF"/>
              </a:gs>
              <a:gs pos="100000">
                <a:srgbClr val="FFCC66"/>
              </a:gs>
            </a:gsLst>
            <a:path path="shape">
              <a:fillToRect l="50000" t="50000" r="50000" b="50000"/>
            </a:path>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FFCC66"/>
            </a:extrusionClr>
          </a:sp3d>
        </p:spPr>
        <p:txBody>
          <a:bodyPr wrap="none" anchor="ctr">
            <a:flatTx/>
          </a:bodyPr>
          <a:p>
            <a:pPr algn="ctr"/>
            <a:endParaRPr lang="zh-CN" altLang="en-US" b="1">
              <a:ea typeface="新宋体" panose="02010609030101010101" charset="-122"/>
            </a:endParaRPr>
          </a:p>
          <a:p>
            <a:pPr algn="ctr"/>
            <a:r>
              <a:rPr lang="zh-CN" altLang="en-US" b="1">
                <a:ea typeface="新宋体" panose="02010609030101010101" charset="-122"/>
              </a:rPr>
              <a:t>收集</a:t>
            </a:r>
            <a:endParaRPr lang="zh-CN" altLang="en-US" b="1">
              <a:ea typeface="新宋体" panose="02010609030101010101" charset="-122"/>
            </a:endParaRPr>
          </a:p>
          <a:p>
            <a:pPr algn="ctr"/>
            <a:r>
              <a:rPr lang="zh-CN" altLang="en-US" b="1">
                <a:ea typeface="新宋体" panose="02010609030101010101" charset="-122"/>
              </a:rPr>
              <a:t>信息</a:t>
            </a:r>
            <a:endParaRPr lang="zh-CN" altLang="en-US" b="1">
              <a:ea typeface="新宋体" panose="02010609030101010101" charset="-122"/>
            </a:endParaRPr>
          </a:p>
          <a:p>
            <a:pPr algn="ctr"/>
            <a:endParaRPr lang="zh-CN" altLang="en-US">
              <a:ea typeface="新宋体" panose="02010609030101010101" charset="-122"/>
            </a:endParaRPr>
          </a:p>
        </p:txBody>
      </p:sp>
      <p:sp>
        <p:nvSpPr>
          <p:cNvPr id="2534" name="Rectangle 5"/>
          <p:cNvSpPr/>
          <p:nvPr/>
        </p:nvSpPr>
        <p:spPr>
          <a:xfrm>
            <a:off x="2987675" y="3352800"/>
            <a:ext cx="2663825" cy="1219200"/>
          </a:xfrm>
          <a:prstGeom prst="rect">
            <a:avLst/>
          </a:prstGeom>
          <a:gradFill rotWithShape="1">
            <a:gsLst>
              <a:gs pos="0">
                <a:srgbClr val="FFFFFF"/>
              </a:gs>
              <a:gs pos="100000">
                <a:srgbClr val="FF7C80"/>
              </a:gs>
            </a:gsLst>
            <a:path path="shape">
              <a:fillToRect l="50000" t="50000" r="50000" b="50000"/>
            </a:path>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FF7C80"/>
            </a:extrusionClr>
          </a:sp3d>
        </p:spPr>
        <p:txBody>
          <a:bodyPr wrap="none" anchor="ctr">
            <a:flatTx/>
          </a:bodyPr>
          <a:p>
            <a:pPr algn="ctr"/>
            <a:r>
              <a:rPr lang="zh-CN" altLang="en-US" b="1">
                <a:ea typeface="新宋体" panose="02010609030101010101" charset="-122"/>
              </a:rPr>
              <a:t>评价方案</a:t>
            </a:r>
            <a:endParaRPr lang="zh-CN" altLang="en-US" b="1">
              <a:ea typeface="新宋体" panose="02010609030101010101" charset="-122"/>
            </a:endParaRPr>
          </a:p>
          <a:p>
            <a:pPr algn="ctr"/>
            <a:r>
              <a:rPr lang="zh-CN" altLang="en-US" b="1">
                <a:ea typeface="新宋体" panose="02010609030101010101" charset="-122"/>
              </a:rPr>
              <a:t>（可供选择的品牌）</a:t>
            </a:r>
            <a:endParaRPr lang="zh-CN" altLang="en-US" b="1">
              <a:ea typeface="新宋体" panose="02010609030101010101" charset="-122"/>
            </a:endParaRPr>
          </a:p>
        </p:txBody>
      </p:sp>
      <p:sp>
        <p:nvSpPr>
          <p:cNvPr id="2535" name="Rectangle 6"/>
          <p:cNvSpPr/>
          <p:nvPr/>
        </p:nvSpPr>
        <p:spPr>
          <a:xfrm>
            <a:off x="4419600" y="4800600"/>
            <a:ext cx="1295400" cy="1219200"/>
          </a:xfrm>
          <a:prstGeom prst="rect">
            <a:avLst/>
          </a:prstGeom>
          <a:gradFill rotWithShape="1">
            <a:gsLst>
              <a:gs pos="0">
                <a:srgbClr val="FFFFFF"/>
              </a:gs>
              <a:gs pos="100000">
                <a:srgbClr val="9999FF"/>
              </a:gs>
            </a:gsLst>
            <a:path path="shape">
              <a:fillToRect l="50000" t="50000" r="50000" b="50000"/>
            </a:path>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9999FF"/>
            </a:extrusionClr>
          </a:sp3d>
        </p:spPr>
        <p:txBody>
          <a:bodyPr wrap="none" anchor="ctr">
            <a:flatTx/>
          </a:bodyPr>
          <a:p>
            <a:pPr algn="ctr"/>
            <a:endParaRPr lang="zh-CN" altLang="en-US" b="1">
              <a:ea typeface="新宋体" panose="02010609030101010101" charset="-122"/>
            </a:endParaRPr>
          </a:p>
          <a:p>
            <a:pPr algn="ctr"/>
            <a:r>
              <a:rPr lang="zh-CN" altLang="en-US" b="1">
                <a:ea typeface="新宋体" panose="02010609030101010101" charset="-122"/>
              </a:rPr>
              <a:t>购买</a:t>
            </a:r>
            <a:endParaRPr lang="zh-CN" altLang="en-US" b="1">
              <a:ea typeface="新宋体" panose="02010609030101010101" charset="-122"/>
            </a:endParaRPr>
          </a:p>
          <a:p>
            <a:pPr algn="ctr"/>
            <a:r>
              <a:rPr lang="zh-CN" altLang="en-US" b="1">
                <a:ea typeface="新宋体" panose="02010609030101010101" charset="-122"/>
              </a:rPr>
              <a:t>决策</a:t>
            </a:r>
            <a:endParaRPr lang="zh-CN" altLang="en-US" b="1">
              <a:ea typeface="新宋体" panose="02010609030101010101" charset="-122"/>
            </a:endParaRPr>
          </a:p>
          <a:p>
            <a:pPr algn="ctr"/>
            <a:endParaRPr lang="zh-CN" altLang="en-US" b="1">
              <a:ea typeface="新宋体" panose="02010609030101010101" charset="-122"/>
            </a:endParaRPr>
          </a:p>
        </p:txBody>
      </p:sp>
      <p:sp>
        <p:nvSpPr>
          <p:cNvPr id="2536" name="Rectangle 7"/>
          <p:cNvSpPr/>
          <p:nvPr/>
        </p:nvSpPr>
        <p:spPr>
          <a:xfrm>
            <a:off x="6553200" y="4800600"/>
            <a:ext cx="1371600" cy="1219200"/>
          </a:xfrm>
          <a:prstGeom prst="rect">
            <a:avLst/>
          </a:prstGeom>
          <a:gradFill rotWithShape="1">
            <a:gsLst>
              <a:gs pos="0">
                <a:srgbClr val="FFFFFF"/>
              </a:gs>
              <a:gs pos="100000">
                <a:srgbClr val="FFCC99"/>
              </a:gs>
            </a:gsLst>
            <a:path path="shape">
              <a:fillToRect l="50000" t="50000" r="50000" b="50000"/>
            </a:path>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FFCC99"/>
            </a:extrusionClr>
          </a:sp3d>
        </p:spPr>
        <p:txBody>
          <a:bodyPr wrap="none" anchor="ctr">
            <a:flatTx/>
          </a:bodyPr>
          <a:p>
            <a:pPr algn="ctr"/>
            <a:r>
              <a:rPr lang="zh-CN" altLang="en-US" b="1">
                <a:ea typeface="新宋体" panose="02010609030101010101" charset="-122"/>
              </a:rPr>
              <a:t>购后</a:t>
            </a:r>
            <a:endParaRPr lang="zh-CN" altLang="en-US" b="1">
              <a:ea typeface="新宋体" panose="02010609030101010101" charset="-122"/>
            </a:endParaRPr>
          </a:p>
          <a:p>
            <a:pPr algn="ctr"/>
            <a:r>
              <a:rPr lang="zh-CN" altLang="en-US" b="1">
                <a:ea typeface="新宋体" panose="02010609030101010101" charset="-122"/>
              </a:rPr>
              <a:t>行为</a:t>
            </a:r>
            <a:endParaRPr lang="zh-CN" altLang="en-US" b="1">
              <a:ea typeface="新宋体" panose="02010609030101010101" charset="-122"/>
            </a:endParaRPr>
          </a:p>
        </p:txBody>
      </p:sp>
      <p:cxnSp>
        <p:nvCxnSpPr>
          <p:cNvPr id="2537" name="Line 8"/>
          <p:cNvCxnSpPr/>
          <p:nvPr/>
        </p:nvCxnSpPr>
        <p:spPr>
          <a:xfrm>
            <a:off x="1676400" y="2514600"/>
            <a:ext cx="838200" cy="0"/>
          </a:xfrm>
          <a:prstGeom prst="line">
            <a:avLst/>
          </a:prstGeom>
          <a:ln w="38100" cap="flat" cmpd="sng">
            <a:solidFill>
              <a:srgbClr val="000000"/>
            </a:solidFill>
            <a:prstDash val="solid"/>
            <a:headEnd type="none" w="med" len="med"/>
            <a:tailEnd type="triangle" w="sm" len="sm"/>
          </a:ln>
        </p:spPr>
      </p:cxnSp>
      <p:cxnSp>
        <p:nvCxnSpPr>
          <p:cNvPr id="2538" name="Line 9"/>
          <p:cNvCxnSpPr/>
          <p:nvPr/>
        </p:nvCxnSpPr>
        <p:spPr>
          <a:xfrm>
            <a:off x="3810000" y="2438400"/>
            <a:ext cx="533400" cy="0"/>
          </a:xfrm>
          <a:prstGeom prst="line">
            <a:avLst/>
          </a:prstGeom>
          <a:ln w="38100" cap="flat" cmpd="sng">
            <a:solidFill>
              <a:srgbClr val="000000"/>
            </a:solidFill>
            <a:prstDash val="solid"/>
            <a:headEnd type="none" w="med" len="med"/>
            <a:tailEnd type="none" w="med" len="med"/>
          </a:ln>
        </p:spPr>
      </p:cxnSp>
      <p:cxnSp>
        <p:nvCxnSpPr>
          <p:cNvPr id="2539" name="Line 10"/>
          <p:cNvCxnSpPr/>
          <p:nvPr/>
        </p:nvCxnSpPr>
        <p:spPr>
          <a:xfrm>
            <a:off x="4343400" y="2438400"/>
            <a:ext cx="0" cy="914400"/>
          </a:xfrm>
          <a:prstGeom prst="line">
            <a:avLst/>
          </a:prstGeom>
          <a:ln w="38100" cap="flat" cmpd="sng">
            <a:solidFill>
              <a:srgbClr val="000000"/>
            </a:solidFill>
            <a:prstDash val="solid"/>
            <a:headEnd type="none" w="med" len="med"/>
            <a:tailEnd type="triangle" w="sm" len="sm"/>
          </a:ln>
        </p:spPr>
      </p:cxnSp>
      <p:cxnSp>
        <p:nvCxnSpPr>
          <p:cNvPr id="2540" name="Line 11"/>
          <p:cNvCxnSpPr/>
          <p:nvPr/>
        </p:nvCxnSpPr>
        <p:spPr>
          <a:xfrm>
            <a:off x="5029200" y="4572000"/>
            <a:ext cx="0" cy="228600"/>
          </a:xfrm>
          <a:prstGeom prst="line">
            <a:avLst/>
          </a:prstGeom>
          <a:ln w="38100" cap="flat" cmpd="sng">
            <a:solidFill>
              <a:srgbClr val="000000"/>
            </a:solidFill>
            <a:prstDash val="solid"/>
            <a:headEnd type="none" w="med" len="med"/>
            <a:tailEnd type="triangle" w="sm" len="sm"/>
          </a:ln>
        </p:spPr>
      </p:cxnSp>
      <p:cxnSp>
        <p:nvCxnSpPr>
          <p:cNvPr id="2541" name="Line 12"/>
          <p:cNvCxnSpPr/>
          <p:nvPr/>
        </p:nvCxnSpPr>
        <p:spPr>
          <a:xfrm>
            <a:off x="5715000" y="5486400"/>
            <a:ext cx="838200" cy="0"/>
          </a:xfrm>
          <a:prstGeom prst="line">
            <a:avLst/>
          </a:prstGeom>
          <a:ln w="38100" cap="flat" cmpd="sng">
            <a:solidFill>
              <a:srgbClr val="000000"/>
            </a:solidFill>
            <a:prstDash val="solid"/>
            <a:headEnd type="none" w="med" len="med"/>
            <a:tailEnd type="triangle" w="sm" len="sm"/>
          </a:ln>
        </p:spPr>
      </p:cxnSp>
      <p:pic>
        <p:nvPicPr>
          <p:cNvPr id="2542" name="Picture 13" descr="j0297511"/>
          <p:cNvPicPr>
            <a:picLocks noChangeAspect="1"/>
          </p:cNvPicPr>
          <p:nvPr/>
        </p:nvPicPr>
        <p:blipFill>
          <a:blip r:embed="rId1"/>
          <a:stretch>
            <a:fillRect/>
          </a:stretch>
        </p:blipFill>
        <p:spPr>
          <a:xfrm>
            <a:off x="0" y="4365625"/>
            <a:ext cx="2892425" cy="1892300"/>
          </a:xfrm>
          <a:prstGeom prst="rect">
            <a:avLst/>
          </a:prstGeom>
          <a:noFill/>
          <a:ln w="9525">
            <a:noFill/>
          </a:ln>
        </p:spPr>
      </p:pic>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childTnLst>
                                    <p:set>
                                      <p:cBhvr additive="base">
                                        <p:cTn id="6" dur="1" fill="hold">
                                          <p:stCondLst>
                                            <p:cond delay="0"/>
                                          </p:stCondLst>
                                        </p:cTn>
                                        <p:tgtEl>
                                          <p:spTgt spid="2542"/>
                                        </p:tgtEl>
                                        <p:attrNameLst>
                                          <p:attrName>style.visibility</p:attrName>
                                        </p:attrNameLst>
                                      </p:cBhvr>
                                      <p:to>
                                        <p:strVal val="visible"/>
                                      </p:to>
                                    </p:set>
                                    <p:anim calcmode="lin" valueType="num">
                                      <p:cBhvr additive="base">
                                        <p:cTn id="7" dur="500" fill="hold"/>
                                        <p:tgtEl>
                                          <p:spTgt spid="2542"/>
                                        </p:tgtEl>
                                        <p:attrNameLst>
                                          <p:attrName>ppt_x</p:attrName>
                                        </p:attrNameLst>
                                      </p:cBhvr>
                                      <p:tavLst>
                                        <p:tav tm="0">
                                          <p:val>
                                            <p:strVal val="0-#ppt_w/2"/>
                                          </p:val>
                                        </p:tav>
                                        <p:tav tm="100000">
                                          <p:val>
                                            <p:strVal val="#ppt_x"/>
                                          </p:val>
                                        </p:tav>
                                      </p:tavLst>
                                    </p:anim>
                                    <p:anim calcmode="lin" valueType="num">
                                      <p:cBhvr additive="base">
                                        <p:cTn id="8" dur="500" fill="hold"/>
                                        <p:tgtEl>
                                          <p:spTgt spid="25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pic>
        <p:nvPicPr>
          <p:cNvPr id="2545" name="Picture 2"/>
          <p:cNvPicPr>
            <a:picLocks noChangeAspect="1"/>
          </p:cNvPicPr>
          <p:nvPr/>
        </p:nvPicPr>
        <p:blipFill>
          <a:blip r:embed="rId1"/>
          <a:stretch>
            <a:fillRect/>
          </a:stretch>
        </p:blipFill>
        <p:spPr>
          <a:xfrm>
            <a:off x="247650" y="1295400"/>
            <a:ext cx="3438525" cy="1303338"/>
          </a:xfrm>
          <a:prstGeom prst="rect">
            <a:avLst/>
          </a:prstGeom>
          <a:noFill/>
          <a:ln w="9525">
            <a:noFill/>
          </a:ln>
        </p:spPr>
      </p:pic>
      <p:sp>
        <p:nvSpPr>
          <p:cNvPr id="2546" name="AutoShape 3"/>
          <p:cNvSpPr/>
          <p:nvPr/>
        </p:nvSpPr>
        <p:spPr>
          <a:xfrm>
            <a:off x="285750" y="1360488"/>
            <a:ext cx="3086100" cy="977900"/>
          </a:xfrm>
          <a:prstGeom prst="roundRect">
            <a:avLst>
              <a:gd name="adj" fmla="val 9671"/>
            </a:avLst>
          </a:prstGeom>
          <a:gradFill rotWithShape="1">
            <a:gsLst>
              <a:gs pos="0">
                <a:srgbClr val="CCFFFF"/>
              </a:gs>
              <a:gs pos="100000">
                <a:srgbClr val="33CCCC"/>
              </a:gs>
            </a:gsLst>
            <a:lin ang="2700000"/>
            <a:tileRect/>
          </a:gradFill>
          <a:ln w="12700" cap="flat" cmpd="sng">
            <a:solidFill>
              <a:srgbClr val="0000FF"/>
            </a:solidFill>
            <a:prstDash val="solid"/>
            <a:headEnd type="none" w="med" len="med"/>
            <a:tailEnd type="none" w="med" len="med"/>
          </a:ln>
        </p:spPr>
        <p:txBody>
          <a:bodyPr wrap="none" anchor="ctr"/>
          <a:p>
            <a:pPr algn="ctr"/>
            <a:r>
              <a:rPr lang="zh-CN" altLang="en-US" b="1">
                <a:latin typeface="Arial" panose="020B0604020202020204" pitchFamily="34" charset="0"/>
                <a:ea typeface="新宋体" panose="02010609030101010101" charset="-122"/>
              </a:rPr>
              <a:t>确认需要</a:t>
            </a:r>
            <a:endParaRPr lang="zh-CN" altLang="en-US" b="1">
              <a:latin typeface="Arial" panose="020B0604020202020204" pitchFamily="34" charset="0"/>
              <a:ea typeface="新宋体" panose="02010609030101010101" charset="-122"/>
            </a:endParaRPr>
          </a:p>
        </p:txBody>
      </p:sp>
      <p:pic>
        <p:nvPicPr>
          <p:cNvPr id="2547" name="Picture 4"/>
          <p:cNvPicPr>
            <a:picLocks noChangeAspect="1"/>
          </p:cNvPicPr>
          <p:nvPr/>
        </p:nvPicPr>
        <p:blipFill>
          <a:blip r:embed="rId2"/>
          <a:stretch>
            <a:fillRect/>
          </a:stretch>
        </p:blipFill>
        <p:spPr>
          <a:xfrm>
            <a:off x="3467100" y="1295400"/>
            <a:ext cx="5676900" cy="1290638"/>
          </a:xfrm>
          <a:prstGeom prst="rect">
            <a:avLst/>
          </a:prstGeom>
          <a:noFill/>
          <a:ln w="9525">
            <a:noFill/>
          </a:ln>
        </p:spPr>
      </p:pic>
      <p:sp>
        <p:nvSpPr>
          <p:cNvPr id="2548" name="AutoShape 5"/>
          <p:cNvSpPr/>
          <p:nvPr/>
        </p:nvSpPr>
        <p:spPr>
          <a:xfrm>
            <a:off x="3505200" y="1368425"/>
            <a:ext cx="5372100" cy="981075"/>
          </a:xfrm>
          <a:prstGeom prst="roundRect">
            <a:avLst>
              <a:gd name="adj" fmla="val 8333"/>
            </a:avLst>
          </a:prstGeom>
          <a:gradFill rotWithShape="1">
            <a:gsLst>
              <a:gs pos="0">
                <a:srgbClr val="CCFFFF"/>
              </a:gs>
              <a:gs pos="100000">
                <a:srgbClr val="33CCCC"/>
              </a:gs>
            </a:gsLst>
            <a:lin ang="2700000"/>
            <a:tileRect/>
          </a:gradFill>
          <a:ln w="12700" cap="flat" cmpd="sng">
            <a:solidFill>
              <a:srgbClr val="0000FF"/>
            </a:solidFill>
            <a:prstDash val="solid"/>
            <a:headEnd type="none" w="med" len="med"/>
            <a:tailEnd type="none" w="med" len="med"/>
          </a:ln>
        </p:spPr>
        <p:txBody>
          <a:bodyPr wrap="none" anchor="ctr"/>
          <a:p>
            <a:pPr algn="ctr"/>
            <a:r>
              <a:rPr lang="zh-CN" altLang="en-US" sz="2000" b="1">
                <a:latin typeface="Arial" panose="020B0604020202020204" pitchFamily="34" charset="0"/>
                <a:ea typeface="新宋体" panose="02010609030101010101" charset="-122"/>
              </a:rPr>
              <a:t>消费者对某个问题或需要的确认。</a:t>
            </a:r>
            <a:endParaRPr lang="zh-CN" altLang="en-US" sz="2000" b="1">
              <a:latin typeface="Arial" panose="020B0604020202020204" pitchFamily="34" charset="0"/>
              <a:ea typeface="新宋体" panose="02010609030101010101" charset="-122"/>
            </a:endParaRPr>
          </a:p>
        </p:txBody>
      </p:sp>
      <p:pic>
        <p:nvPicPr>
          <p:cNvPr id="2549" name="Picture 6"/>
          <p:cNvPicPr>
            <a:picLocks noChangeAspect="1"/>
          </p:cNvPicPr>
          <p:nvPr/>
        </p:nvPicPr>
        <p:blipFill>
          <a:blip r:embed="rId1"/>
          <a:stretch>
            <a:fillRect/>
          </a:stretch>
        </p:blipFill>
        <p:spPr>
          <a:xfrm>
            <a:off x="228600" y="3487738"/>
            <a:ext cx="3438525" cy="1209675"/>
          </a:xfrm>
          <a:prstGeom prst="rect">
            <a:avLst/>
          </a:prstGeom>
          <a:noFill/>
          <a:ln w="9525">
            <a:noFill/>
          </a:ln>
        </p:spPr>
      </p:pic>
      <p:sp>
        <p:nvSpPr>
          <p:cNvPr id="2550" name="AutoShape 7"/>
          <p:cNvSpPr/>
          <p:nvPr/>
        </p:nvSpPr>
        <p:spPr>
          <a:xfrm>
            <a:off x="266700" y="3548063"/>
            <a:ext cx="3086100" cy="908050"/>
          </a:xfrm>
          <a:prstGeom prst="roundRect">
            <a:avLst>
              <a:gd name="adj" fmla="val 9671"/>
            </a:avLst>
          </a:prstGeom>
          <a:gradFill rotWithShape="1">
            <a:gsLst>
              <a:gs pos="0">
                <a:srgbClr val="CCFFFF"/>
              </a:gs>
              <a:gs pos="100000">
                <a:srgbClr val="33CCCC"/>
              </a:gs>
            </a:gsLst>
            <a:lin ang="2700000"/>
            <a:tileRect/>
          </a:gradFill>
          <a:ln w="12700" cap="flat" cmpd="sng">
            <a:solidFill>
              <a:srgbClr val="0000FF"/>
            </a:solidFill>
            <a:prstDash val="solid"/>
            <a:headEnd type="none" w="med" len="med"/>
            <a:tailEnd type="none" w="med" len="med"/>
          </a:ln>
        </p:spPr>
        <p:txBody>
          <a:bodyPr wrap="none" anchor="ctr"/>
          <a:p>
            <a:pPr algn="ctr"/>
            <a:r>
              <a:rPr lang="zh-CN" altLang="en-US" b="1">
                <a:latin typeface="Arial" panose="020B0604020202020204" pitchFamily="34" charset="0"/>
                <a:ea typeface="新宋体" panose="02010609030101010101" charset="-122"/>
              </a:rPr>
              <a:t>评价方案</a:t>
            </a:r>
            <a:endParaRPr lang="zh-CN" altLang="en-US" b="1">
              <a:latin typeface="Arial" panose="020B0604020202020204" pitchFamily="34" charset="0"/>
              <a:ea typeface="新宋体" panose="02010609030101010101" charset="-122"/>
            </a:endParaRPr>
          </a:p>
        </p:txBody>
      </p:sp>
      <p:pic>
        <p:nvPicPr>
          <p:cNvPr id="2551" name="Picture 8"/>
          <p:cNvPicPr>
            <a:picLocks noChangeAspect="1"/>
          </p:cNvPicPr>
          <p:nvPr/>
        </p:nvPicPr>
        <p:blipFill>
          <a:blip r:embed="rId2"/>
          <a:stretch>
            <a:fillRect/>
          </a:stretch>
        </p:blipFill>
        <p:spPr>
          <a:xfrm>
            <a:off x="3448050" y="3497263"/>
            <a:ext cx="5676900" cy="1193800"/>
          </a:xfrm>
          <a:prstGeom prst="rect">
            <a:avLst/>
          </a:prstGeom>
          <a:noFill/>
          <a:ln w="9525">
            <a:noFill/>
          </a:ln>
        </p:spPr>
      </p:pic>
      <p:sp>
        <p:nvSpPr>
          <p:cNvPr id="2552" name="AutoShape 9"/>
          <p:cNvSpPr/>
          <p:nvPr/>
        </p:nvSpPr>
        <p:spPr>
          <a:xfrm>
            <a:off x="3486150" y="3549650"/>
            <a:ext cx="5372100" cy="906463"/>
          </a:xfrm>
          <a:prstGeom prst="roundRect">
            <a:avLst>
              <a:gd name="adj" fmla="val 8333"/>
            </a:avLst>
          </a:prstGeom>
          <a:gradFill rotWithShape="1">
            <a:gsLst>
              <a:gs pos="0">
                <a:srgbClr val="CCFFFF"/>
              </a:gs>
              <a:gs pos="100000">
                <a:srgbClr val="33CCCC"/>
              </a:gs>
            </a:gsLst>
            <a:lin ang="2700000"/>
            <a:tileRect/>
          </a:gradFill>
          <a:ln w="12700" cap="flat" cmpd="sng">
            <a:solidFill>
              <a:srgbClr val="0000FF"/>
            </a:solidFill>
            <a:prstDash val="solid"/>
            <a:headEnd type="none" w="med" len="med"/>
            <a:tailEnd type="none" w="med" len="med"/>
          </a:ln>
        </p:spPr>
        <p:txBody>
          <a:bodyPr wrap="none" anchor="ctr"/>
          <a:p>
            <a:pPr algn="ctr"/>
            <a:r>
              <a:rPr lang="zh-CN" altLang="en-US" sz="2000" b="1">
                <a:latin typeface="Arial" panose="020B0604020202020204" pitchFamily="34" charset="0"/>
                <a:ea typeface="新宋体" panose="02010609030101010101" charset="-122"/>
              </a:rPr>
              <a:t>消费者利用已有信息对可选择的品牌做出评价。</a:t>
            </a:r>
            <a:endParaRPr lang="zh-CN" altLang="en-US" sz="2000" b="1">
              <a:latin typeface="Arial" panose="020B0604020202020204" pitchFamily="34" charset="0"/>
              <a:ea typeface="新宋体" panose="02010609030101010101" charset="-122"/>
            </a:endParaRPr>
          </a:p>
        </p:txBody>
      </p:sp>
      <p:pic>
        <p:nvPicPr>
          <p:cNvPr id="2553" name="Picture 10"/>
          <p:cNvPicPr>
            <a:picLocks noChangeAspect="1"/>
          </p:cNvPicPr>
          <p:nvPr/>
        </p:nvPicPr>
        <p:blipFill>
          <a:blip r:embed="rId1"/>
          <a:stretch>
            <a:fillRect/>
          </a:stretch>
        </p:blipFill>
        <p:spPr>
          <a:xfrm>
            <a:off x="228600" y="4591050"/>
            <a:ext cx="3438525" cy="1209675"/>
          </a:xfrm>
          <a:prstGeom prst="rect">
            <a:avLst/>
          </a:prstGeom>
          <a:noFill/>
          <a:ln w="9525">
            <a:noFill/>
          </a:ln>
        </p:spPr>
      </p:pic>
      <p:sp>
        <p:nvSpPr>
          <p:cNvPr id="2554" name="AutoShape 11"/>
          <p:cNvSpPr/>
          <p:nvPr/>
        </p:nvSpPr>
        <p:spPr>
          <a:xfrm>
            <a:off x="266700" y="4637088"/>
            <a:ext cx="3086100" cy="906462"/>
          </a:xfrm>
          <a:prstGeom prst="roundRect">
            <a:avLst>
              <a:gd name="adj" fmla="val 9671"/>
            </a:avLst>
          </a:prstGeom>
          <a:gradFill rotWithShape="1">
            <a:gsLst>
              <a:gs pos="0">
                <a:srgbClr val="CCECFF"/>
              </a:gs>
              <a:gs pos="100000">
                <a:srgbClr val="336699"/>
              </a:gs>
            </a:gsLst>
            <a:lin ang="2700000"/>
            <a:tileRect/>
          </a:gradFill>
          <a:ln w="12700" cap="flat" cmpd="sng">
            <a:solidFill>
              <a:srgbClr val="0000FF"/>
            </a:solidFill>
            <a:prstDash val="solid"/>
            <a:headEnd type="none" w="med" len="med"/>
            <a:tailEnd type="none" w="med" len="med"/>
          </a:ln>
        </p:spPr>
        <p:txBody>
          <a:bodyPr wrap="none" anchor="ctr"/>
          <a:p>
            <a:pPr algn="ctr">
              <a:lnSpc>
                <a:spcPct val="90000"/>
              </a:lnSpc>
              <a:spcBef>
                <a:spcPct val="30000"/>
              </a:spcBef>
              <a:buClr>
                <a:schemeClr val="tx2"/>
              </a:buClr>
              <a:buSzPct val="110000"/>
              <a:buFont typeface="Wingdings" panose="05000000000000000000" pitchFamily="2" charset="2"/>
            </a:pPr>
            <a:r>
              <a:rPr lang="zh-CN" altLang="en-US" b="1">
                <a:latin typeface="Arial" panose="020B0604020202020204" pitchFamily="34" charset="0"/>
                <a:ea typeface="新宋体" panose="02010609030101010101" charset="-122"/>
              </a:rPr>
              <a:t>购买决策</a:t>
            </a:r>
            <a:endParaRPr lang="zh-CN" altLang="en-US" b="1">
              <a:latin typeface="Arial" panose="020B0604020202020204" pitchFamily="34" charset="0"/>
              <a:ea typeface="新宋体" panose="02010609030101010101" charset="-122"/>
            </a:endParaRPr>
          </a:p>
        </p:txBody>
      </p:sp>
      <p:pic>
        <p:nvPicPr>
          <p:cNvPr id="2555" name="Picture 12"/>
          <p:cNvPicPr>
            <a:picLocks noChangeAspect="1"/>
          </p:cNvPicPr>
          <p:nvPr/>
        </p:nvPicPr>
        <p:blipFill>
          <a:blip r:embed="rId2"/>
          <a:stretch>
            <a:fillRect/>
          </a:stretch>
        </p:blipFill>
        <p:spPr>
          <a:xfrm>
            <a:off x="3448050" y="4572000"/>
            <a:ext cx="5676900" cy="1193800"/>
          </a:xfrm>
          <a:prstGeom prst="rect">
            <a:avLst/>
          </a:prstGeom>
          <a:noFill/>
          <a:ln w="9525">
            <a:noFill/>
          </a:ln>
        </p:spPr>
      </p:pic>
      <p:sp>
        <p:nvSpPr>
          <p:cNvPr id="2556" name="AutoShape 13"/>
          <p:cNvSpPr/>
          <p:nvPr/>
        </p:nvSpPr>
        <p:spPr>
          <a:xfrm>
            <a:off x="3486150" y="4632325"/>
            <a:ext cx="5372100" cy="906463"/>
          </a:xfrm>
          <a:prstGeom prst="roundRect">
            <a:avLst>
              <a:gd name="adj" fmla="val 8333"/>
            </a:avLst>
          </a:prstGeom>
          <a:gradFill rotWithShape="1">
            <a:gsLst>
              <a:gs pos="0">
                <a:srgbClr val="CCECFF"/>
              </a:gs>
              <a:gs pos="100000">
                <a:srgbClr val="336699"/>
              </a:gs>
            </a:gsLst>
            <a:lin ang="2700000"/>
            <a:tileRect/>
          </a:gradFill>
          <a:ln w="12700" cap="flat" cmpd="sng">
            <a:solidFill>
              <a:srgbClr val="0000FF"/>
            </a:solidFill>
            <a:prstDash val="solid"/>
            <a:headEnd type="none" w="med" len="med"/>
            <a:tailEnd type="none" w="med" len="med"/>
          </a:ln>
        </p:spPr>
        <p:txBody>
          <a:bodyPr wrap="none" anchor="ctr"/>
          <a:p>
            <a:pPr algn="ctr">
              <a:lnSpc>
                <a:spcPct val="90000"/>
              </a:lnSpc>
              <a:spcBef>
                <a:spcPct val="30000"/>
              </a:spcBef>
              <a:buClr>
                <a:schemeClr val="tx2"/>
              </a:buClr>
              <a:buSzPct val="110000"/>
              <a:buFont typeface="Wingdings" panose="05000000000000000000" pitchFamily="2" charset="2"/>
            </a:pPr>
            <a:r>
              <a:rPr lang="zh-CN" altLang="en-US" sz="2000" b="1">
                <a:latin typeface="Arial" panose="020B0604020202020204" pitchFamily="34" charset="0"/>
                <a:ea typeface="新宋体" panose="02010609030101010101" charset="-122"/>
              </a:rPr>
              <a:t>消费者作出购买决定。</a:t>
            </a:r>
            <a:endParaRPr lang="zh-CN" altLang="en-US" sz="2000" b="1">
              <a:latin typeface="Arial" panose="020B0604020202020204" pitchFamily="34" charset="0"/>
              <a:ea typeface="新宋体" panose="02010609030101010101" charset="-122"/>
            </a:endParaRPr>
          </a:p>
        </p:txBody>
      </p:sp>
      <p:pic>
        <p:nvPicPr>
          <p:cNvPr id="2557" name="Picture 14"/>
          <p:cNvPicPr>
            <a:picLocks noChangeAspect="1"/>
          </p:cNvPicPr>
          <p:nvPr/>
        </p:nvPicPr>
        <p:blipFill>
          <a:blip r:embed="rId1"/>
          <a:stretch>
            <a:fillRect/>
          </a:stretch>
        </p:blipFill>
        <p:spPr>
          <a:xfrm>
            <a:off x="228600" y="2398713"/>
            <a:ext cx="3438525" cy="1209675"/>
          </a:xfrm>
          <a:prstGeom prst="rect">
            <a:avLst/>
          </a:prstGeom>
          <a:noFill/>
          <a:ln w="9525">
            <a:noFill/>
          </a:ln>
        </p:spPr>
      </p:pic>
      <p:sp>
        <p:nvSpPr>
          <p:cNvPr id="2558" name="AutoShape 15"/>
          <p:cNvSpPr/>
          <p:nvPr/>
        </p:nvSpPr>
        <p:spPr>
          <a:xfrm>
            <a:off x="266700" y="2474913"/>
            <a:ext cx="3086100" cy="906462"/>
          </a:xfrm>
          <a:prstGeom prst="roundRect">
            <a:avLst>
              <a:gd name="adj" fmla="val 9671"/>
            </a:avLst>
          </a:prstGeom>
          <a:gradFill rotWithShape="1">
            <a:gsLst>
              <a:gs pos="0">
                <a:srgbClr val="DAB6D4"/>
              </a:gs>
              <a:gs pos="100000">
                <a:srgbClr val="AC6EAB"/>
              </a:gs>
            </a:gsLst>
            <a:lin ang="2700000"/>
            <a:tileRect/>
          </a:gradFill>
          <a:ln w="12700" cap="flat" cmpd="sng">
            <a:solidFill>
              <a:srgbClr val="0000FF"/>
            </a:solidFill>
            <a:prstDash val="solid"/>
            <a:headEnd type="none" w="med" len="med"/>
            <a:tailEnd type="none" w="med" len="med"/>
          </a:ln>
        </p:spPr>
        <p:txBody>
          <a:bodyPr wrap="none" anchor="ctr"/>
          <a:p>
            <a:pPr algn="ctr"/>
            <a:r>
              <a:rPr lang="zh-CN" altLang="en-US" b="1">
                <a:latin typeface="Arial" panose="020B0604020202020204" pitchFamily="34" charset="0"/>
                <a:ea typeface="新宋体" panose="02010609030101010101" charset="-122"/>
              </a:rPr>
              <a:t>信息收集</a:t>
            </a:r>
            <a:endParaRPr lang="zh-CN" altLang="en-US" b="1">
              <a:latin typeface="Arial" panose="020B0604020202020204" pitchFamily="34" charset="0"/>
              <a:ea typeface="新宋体" panose="02010609030101010101" charset="-122"/>
            </a:endParaRPr>
          </a:p>
        </p:txBody>
      </p:sp>
      <p:pic>
        <p:nvPicPr>
          <p:cNvPr id="2559" name="Picture 16"/>
          <p:cNvPicPr>
            <a:picLocks noChangeAspect="1"/>
          </p:cNvPicPr>
          <p:nvPr/>
        </p:nvPicPr>
        <p:blipFill>
          <a:blip r:embed="rId2"/>
          <a:stretch>
            <a:fillRect/>
          </a:stretch>
        </p:blipFill>
        <p:spPr>
          <a:xfrm>
            <a:off x="3448050" y="2389188"/>
            <a:ext cx="5676900" cy="1193800"/>
          </a:xfrm>
          <a:prstGeom prst="rect">
            <a:avLst/>
          </a:prstGeom>
          <a:noFill/>
          <a:ln w="9525">
            <a:noFill/>
          </a:ln>
        </p:spPr>
      </p:pic>
      <p:sp>
        <p:nvSpPr>
          <p:cNvPr id="2560" name="AutoShape 17"/>
          <p:cNvSpPr/>
          <p:nvPr/>
        </p:nvSpPr>
        <p:spPr>
          <a:xfrm>
            <a:off x="3486150" y="2471738"/>
            <a:ext cx="5372100" cy="906462"/>
          </a:xfrm>
          <a:prstGeom prst="roundRect">
            <a:avLst>
              <a:gd name="adj" fmla="val 8333"/>
            </a:avLst>
          </a:prstGeom>
          <a:gradFill rotWithShape="1">
            <a:gsLst>
              <a:gs pos="0">
                <a:srgbClr val="DAB6D4"/>
              </a:gs>
              <a:gs pos="100000">
                <a:srgbClr val="AC6EAB"/>
              </a:gs>
            </a:gsLst>
            <a:lin ang="2700000"/>
            <a:tileRect/>
          </a:gradFill>
          <a:ln w="12700" cap="flat" cmpd="sng">
            <a:solidFill>
              <a:srgbClr val="0000FF"/>
            </a:solidFill>
            <a:prstDash val="solid"/>
            <a:headEnd type="none" w="med" len="med"/>
            <a:tailEnd type="none" w="med" len="med"/>
          </a:ln>
        </p:spPr>
        <p:txBody>
          <a:bodyPr wrap="none" anchor="ctr"/>
          <a:p>
            <a:pPr algn="ctr"/>
            <a:r>
              <a:rPr lang="zh-CN" altLang="en-US" sz="2000" b="1">
                <a:latin typeface="Arial" panose="020B0604020202020204" pitchFamily="34" charset="0"/>
                <a:ea typeface="新宋体" panose="02010609030101010101" charset="-122"/>
              </a:rPr>
              <a:t>在这个阶段，消费者想要搜集更多的信息。</a:t>
            </a:r>
            <a:endParaRPr lang="zh-CN" altLang="en-US" sz="2000" b="1">
              <a:latin typeface="Arial" panose="020B0604020202020204" pitchFamily="34" charset="0"/>
              <a:ea typeface="新宋体" panose="02010609030101010101" charset="-122"/>
            </a:endParaRPr>
          </a:p>
          <a:p>
            <a:pPr algn="ctr"/>
            <a:r>
              <a:rPr lang="zh-CN" altLang="en-US" sz="2000" b="1">
                <a:latin typeface="Arial" panose="020B0604020202020204" pitchFamily="34" charset="0"/>
                <a:ea typeface="新宋体" panose="02010609030101010101" charset="-122"/>
              </a:rPr>
              <a:t> </a:t>
            </a:r>
            <a:endParaRPr lang="zh-CN" altLang="en-US" sz="2000" b="1">
              <a:latin typeface="Arial" panose="020B0604020202020204" pitchFamily="34" charset="0"/>
              <a:ea typeface="新宋体" panose="02010609030101010101" charset="-122"/>
            </a:endParaRPr>
          </a:p>
        </p:txBody>
      </p:sp>
      <p:pic>
        <p:nvPicPr>
          <p:cNvPr id="2561" name="Picture 18"/>
          <p:cNvPicPr>
            <a:picLocks noChangeAspect="1"/>
          </p:cNvPicPr>
          <p:nvPr/>
        </p:nvPicPr>
        <p:blipFill>
          <a:blip r:embed="rId1"/>
          <a:stretch>
            <a:fillRect/>
          </a:stretch>
        </p:blipFill>
        <p:spPr>
          <a:xfrm>
            <a:off x="247650" y="5648325"/>
            <a:ext cx="3438525" cy="1209675"/>
          </a:xfrm>
          <a:prstGeom prst="rect">
            <a:avLst/>
          </a:prstGeom>
          <a:noFill/>
          <a:ln w="9525">
            <a:noFill/>
          </a:ln>
        </p:spPr>
      </p:pic>
      <p:sp>
        <p:nvSpPr>
          <p:cNvPr id="2562" name="AutoShape 19"/>
          <p:cNvSpPr/>
          <p:nvPr/>
        </p:nvSpPr>
        <p:spPr>
          <a:xfrm>
            <a:off x="285750" y="5724525"/>
            <a:ext cx="3086100" cy="906463"/>
          </a:xfrm>
          <a:prstGeom prst="roundRect">
            <a:avLst>
              <a:gd name="adj" fmla="val 9671"/>
            </a:avLst>
          </a:prstGeom>
          <a:gradFill rotWithShape="1">
            <a:gsLst>
              <a:gs pos="0">
                <a:srgbClr val="DAB6D4"/>
              </a:gs>
              <a:gs pos="100000">
                <a:srgbClr val="AC6EAB"/>
              </a:gs>
            </a:gsLst>
            <a:lin ang="2700000"/>
            <a:tileRect/>
          </a:gradFill>
          <a:ln w="12700" cap="flat" cmpd="sng">
            <a:solidFill>
              <a:srgbClr val="0000FF"/>
            </a:solidFill>
            <a:prstDash val="solid"/>
            <a:headEnd type="none" w="med" len="med"/>
            <a:tailEnd type="none" w="med" len="med"/>
          </a:ln>
        </p:spPr>
        <p:txBody>
          <a:bodyPr wrap="none" anchor="ctr"/>
          <a:p>
            <a:pPr algn="ctr"/>
            <a:r>
              <a:rPr lang="zh-CN" altLang="en-US" b="1">
                <a:latin typeface="Arial" panose="020B0604020202020204" pitchFamily="34" charset="0"/>
                <a:ea typeface="新宋体" panose="02010609030101010101" charset="-122"/>
              </a:rPr>
              <a:t>购买后行为</a:t>
            </a:r>
            <a:endParaRPr lang="zh-CN" altLang="en-US" b="1">
              <a:latin typeface="Arial" panose="020B0604020202020204" pitchFamily="34" charset="0"/>
              <a:ea typeface="新宋体" panose="02010609030101010101" charset="-122"/>
            </a:endParaRPr>
          </a:p>
        </p:txBody>
      </p:sp>
      <p:pic>
        <p:nvPicPr>
          <p:cNvPr id="2563" name="Picture 20"/>
          <p:cNvPicPr>
            <a:picLocks noChangeAspect="1"/>
          </p:cNvPicPr>
          <p:nvPr/>
        </p:nvPicPr>
        <p:blipFill>
          <a:blip r:embed="rId2"/>
          <a:stretch>
            <a:fillRect/>
          </a:stretch>
        </p:blipFill>
        <p:spPr>
          <a:xfrm>
            <a:off x="3467100" y="5638800"/>
            <a:ext cx="5676900" cy="1193800"/>
          </a:xfrm>
          <a:prstGeom prst="rect">
            <a:avLst/>
          </a:prstGeom>
          <a:noFill/>
          <a:ln w="9525">
            <a:noFill/>
          </a:ln>
        </p:spPr>
      </p:pic>
      <p:sp>
        <p:nvSpPr>
          <p:cNvPr id="2564" name="AutoShape 21"/>
          <p:cNvSpPr/>
          <p:nvPr/>
        </p:nvSpPr>
        <p:spPr>
          <a:xfrm>
            <a:off x="3505200" y="5721350"/>
            <a:ext cx="5372100" cy="906463"/>
          </a:xfrm>
          <a:prstGeom prst="roundRect">
            <a:avLst>
              <a:gd name="adj" fmla="val 8333"/>
            </a:avLst>
          </a:prstGeom>
          <a:gradFill rotWithShape="1">
            <a:gsLst>
              <a:gs pos="0">
                <a:srgbClr val="DAB6D4"/>
              </a:gs>
              <a:gs pos="100000">
                <a:srgbClr val="AC6EAB"/>
              </a:gs>
            </a:gsLst>
            <a:lin ang="2700000"/>
            <a:tileRect/>
          </a:gradFill>
          <a:ln w="12700" cap="flat" cmpd="sng">
            <a:solidFill>
              <a:srgbClr val="0000FF"/>
            </a:solidFill>
            <a:prstDash val="solid"/>
            <a:headEnd type="none" w="med" len="med"/>
            <a:tailEnd type="none" w="med" len="med"/>
          </a:ln>
        </p:spPr>
        <p:txBody>
          <a:bodyPr wrap="none" anchor="ctr"/>
          <a:p>
            <a:pPr algn="ctr"/>
            <a:r>
              <a:rPr lang="zh-CN" altLang="en-US" sz="2000" b="1">
                <a:latin typeface="Arial" panose="020B0604020202020204" pitchFamily="34" charset="0"/>
                <a:ea typeface="新宋体" panose="02010609030101010101" charset="-122"/>
              </a:rPr>
              <a:t>消费者购买产品后因满意或不满意而产生的行动。</a:t>
            </a:r>
            <a:endParaRPr lang="zh-CN" altLang="en-US" sz="2000" b="1">
              <a:latin typeface="Arial" panose="020B0604020202020204" pitchFamily="34" charset="0"/>
              <a:ea typeface="新宋体" panose="02010609030101010101" charset="-122"/>
            </a:endParaRPr>
          </a:p>
        </p:txBody>
      </p:sp>
      <p:sp>
        <p:nvSpPr>
          <p:cNvPr id="2565" name="Rectangle 22"/>
          <p:cNvSpPr/>
          <p:nvPr/>
        </p:nvSpPr>
        <p:spPr>
          <a:xfrm>
            <a:off x="1066800" y="381000"/>
            <a:ext cx="7086600" cy="685800"/>
          </a:xfrm>
          <a:prstGeom prst="rect">
            <a:avLst/>
          </a:prstGeom>
          <a:noFill/>
          <a:ln w="9525">
            <a:noFill/>
          </a:ln>
        </p:spPr>
        <p:txBody>
          <a:bodyPr anchor="ctr"/>
          <a:p>
            <a:pPr algn="ctr"/>
            <a:r>
              <a:rPr lang="zh-CN" altLang="en-US" sz="4000" b="1">
                <a:solidFill>
                  <a:schemeClr val="accent2"/>
                </a:solidFill>
                <a:effectLst>
                  <a:outerShdw blurRad="38100" dist="38100" dir="2700000">
                    <a:srgbClr val="C0C0C0"/>
                  </a:outerShdw>
                </a:effectLst>
                <a:latin typeface="楷体_GB2312" pitchFamily="49" charset="-122"/>
                <a:ea typeface="新宋体" panose="02010609030101010101" charset="-122"/>
              </a:rPr>
              <a:t>购买决策过程</a:t>
            </a:r>
            <a:endParaRPr lang="zh-CN" altLang="en-US" sz="4000" b="1">
              <a:solidFill>
                <a:schemeClr val="accent2"/>
              </a:solidFill>
              <a:effectLst>
                <a:outerShdw blurRad="38100" dist="38100" dir="2700000">
                  <a:srgbClr val="C0C0C0"/>
                </a:outerShdw>
              </a:effectLst>
              <a:latin typeface="楷体_GB2312" pitchFamily="49" charset="-122"/>
              <a:ea typeface="新宋体" panose="02010609030101010101" charset="-122"/>
            </a:endParaRPr>
          </a:p>
        </p:txBody>
      </p:sp>
    </p:spTree>
  </p:cSld>
  <p:clrMapOvr>
    <a:masterClrMapping/>
  </p:clrMapOvr>
  <p:transition>
    <p:cu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页脚占位符 1"/>
          <p:cNvSpPr/>
          <p:nvPr>
            <p:ph type="ftr" sz="quarter" idx="11"/>
          </p:nvPr>
        </p:nvSpPr>
        <p:spPr/>
        <p:txBody>
          <a:bodyPr/>
          <a:p>
            <a:pPr lvl="0" defTabSz="914400" rtl="0" eaLnBrk="1" latinLnBrk="0" hangingPunct="1">
              <a:lnSpc>
                <a:spcPct val="100000"/>
              </a:lnSpc>
              <a:spcBef>
                <a:spcPct val="0"/>
              </a:spcBef>
              <a:spcAft>
                <a:spcPct val="0"/>
              </a:spcAft>
              <a:buClrTx/>
              <a:buSzPct val="100000"/>
            </a:pPr>
            <a:r>
              <a:rPr lang="en-US" altLang="zh-CN"/>
              <a:t>A</a:t>
            </a:r>
            <a:endParaRPr lang="en-US" altLang="zh-CN" sz="1400" u="none">
              <a:solidFill>
                <a:schemeClr val="tx1"/>
              </a:solidFill>
              <a:latin typeface="Arial" panose="020B0604020202020204"/>
              <a:ea typeface="宋体" panose="02010600030101010101" pitchFamily="2" charset="-122"/>
            </a:endParaRPr>
          </a:p>
        </p:txBody>
      </p:sp>
      <p:sp>
        <p:nvSpPr>
          <p:cNvPr id="3" name="灯片编号占位符 2"/>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zh-CN" altLang="en-US"/>
            </a:fld>
            <a:endParaRPr lang="zh-CN" altLang="en-US" sz="1400" u="none">
              <a:solidFill>
                <a:schemeClr val="tx1"/>
              </a:solidFill>
              <a:latin typeface="Arial" panose="020B0604020202020204"/>
              <a:ea typeface="宋体" panose="02010600030101010101" pitchFamily="2" charset="-122"/>
            </a:endParaRPr>
          </a:p>
        </p:txBody>
      </p:sp>
      <p:sp>
        <p:nvSpPr>
          <p:cNvPr id="2568" name="灯片编号占位符 2"/>
          <p:cNvSpPr/>
          <p:nvPr/>
        </p:nvSpPr>
        <p:spPr>
          <a:xfrm>
            <a:off x="6553200" y="6381750"/>
            <a:ext cx="2133600" cy="476250"/>
          </a:xfrm>
          <a:prstGeom prst="rect">
            <a:avLst/>
          </a:prstGeom>
          <a:noFill/>
          <a:ln w="9525">
            <a:noFill/>
          </a:ln>
        </p:spPr>
        <p:txBody>
          <a:bodyPr anchor="b"/>
          <a:p>
            <a:pPr algn="r">
              <a:buClrTx/>
              <a:buSzPct val="100000"/>
              <a:buFont typeface="Times New Roman" panose="02020603050405020304" pitchFamily="18" charset="0"/>
            </a:pPr>
            <a:fld id="{9A0DB2DC-4C9A-4742-B13C-FB6460FD3503}" type="slidenum">
              <a:rPr lang="zh-CN" altLang="en-US" sz="1400" b="1">
                <a:latin typeface="楷体_GB2312" pitchFamily="49" charset="-122"/>
                <a:ea typeface="新宋体" panose="02010609030101010101" charset="-122"/>
              </a:rPr>
            </a:fld>
            <a:endParaRPr lang="zh-CN" altLang="en-US" sz="1400" b="1">
              <a:latin typeface="楷体_GB2312" pitchFamily="49" charset="-122"/>
              <a:ea typeface="新宋体" panose="02010609030101010101" charset="-122"/>
            </a:endParaRPr>
          </a:p>
        </p:txBody>
      </p:sp>
      <p:sp>
        <p:nvSpPr>
          <p:cNvPr id="2569" name="页脚占位符 3"/>
          <p:cNvSpPr/>
          <p:nvPr/>
        </p:nvSpPr>
        <p:spPr>
          <a:xfrm>
            <a:off x="3124200" y="6408738"/>
            <a:ext cx="2895600" cy="476250"/>
          </a:xfrm>
          <a:prstGeom prst="rect">
            <a:avLst/>
          </a:prstGeom>
          <a:noFill/>
          <a:ln w="9525">
            <a:noFill/>
          </a:ln>
        </p:spPr>
        <p:txBody>
          <a:bodyPr anchor="b"/>
          <a:p>
            <a:pPr algn="ctr"/>
            <a:r>
              <a:rPr lang="zh-CN" altLang="en-US" sz="1400" b="1">
                <a:latin typeface="Arial" panose="020B0604020202020204" pitchFamily="34" charset="0"/>
                <a:ea typeface="新宋体" panose="02010609030101010101" charset="-122"/>
              </a:rPr>
              <a:t>市场营销学</a:t>
            </a:r>
            <a:endParaRPr lang="zh-CN" altLang="en-US" sz="1400" b="1">
              <a:latin typeface="Arial" panose="020B0604020202020204" pitchFamily="34" charset="0"/>
              <a:ea typeface="新宋体" panose="02010609030101010101" charset="-122"/>
            </a:endParaRPr>
          </a:p>
        </p:txBody>
      </p:sp>
      <p:sp>
        <p:nvSpPr>
          <p:cNvPr id="2570" name="Text Box 2"/>
          <p:cNvSpPr/>
          <p:nvPr/>
        </p:nvSpPr>
        <p:spPr>
          <a:xfrm>
            <a:off x="611188" y="1412875"/>
            <a:ext cx="8072437" cy="1876425"/>
          </a:xfrm>
          <a:prstGeom prst="rect">
            <a:avLst/>
          </a:prstGeom>
          <a:noFill/>
          <a:ln w="9525">
            <a:noFill/>
          </a:ln>
        </p:spPr>
        <p:txBody>
          <a:bodyPr>
            <a:spAutoFit/>
          </a:bodyPr>
          <a:p>
            <a:pPr algn="ctr">
              <a:spcBef>
                <a:spcPct val="50000"/>
              </a:spcBef>
            </a:pPr>
            <a:r>
              <a:rPr lang="zh-CN" altLang="en-US" sz="11700" b="1">
                <a:solidFill>
                  <a:srgbClr val="FF0066"/>
                </a:solidFill>
                <a:latin typeface="Arial Black" panose="020B0A04020102020204" pitchFamily="34" charset="0"/>
                <a:ea typeface="新宋体" panose="02010609030101010101" charset="-122"/>
              </a:rPr>
              <a:t>课程结束</a:t>
            </a:r>
            <a:endParaRPr lang="zh-CN" altLang="en-US" sz="11700" b="1">
              <a:solidFill>
                <a:srgbClr val="FF0066"/>
              </a:solidFill>
              <a:latin typeface="Arial Black" panose="020B0A04020102020204" pitchFamily="34" charset="0"/>
              <a:ea typeface="新宋体" panose="02010609030101010101" charset="-122"/>
            </a:endParaRPr>
          </a:p>
        </p:txBody>
      </p:sp>
      <p:sp>
        <p:nvSpPr>
          <p:cNvPr id="2571" name="WordArt 4" descr="白色大理石"/>
          <p:cNvSpPr/>
          <p:nvPr/>
        </p:nvSpPr>
        <p:spPr>
          <a:xfrm>
            <a:off x="1897063" y="4419600"/>
            <a:ext cx="5627687" cy="1143000"/>
          </a:xfrm>
          <a:prstGeom prst="rect">
            <a:avLst/>
          </a:prstGeom>
          <a:noFill/>
          <a:ln w="9525">
            <a:noFill/>
          </a:ln>
        </p:spPr>
        <p:txBody>
          <a:bodyPr wrap="none"/>
          <a:p>
            <a:pPr algn="ctr" defTabSz="914400" eaLnBrk="0" hangingPunct="0">
              <a:buClrTx/>
              <a:buSzPct val="100000"/>
              <a:buFontTx/>
            </a:pPr>
            <a:r>
              <a:rPr lang="zh-CN" altLang="en-US" sz="3600" b="1">
                <a:latin typeface="宋体" panose="02010600030101010101" pitchFamily="2" charset="-122"/>
                <a:ea typeface="新宋体" panose="02010609030101010101" charset="-122"/>
              </a:rPr>
              <a:t>谢谢大家</a:t>
            </a:r>
            <a:endParaRPr lang="zh-CN" altLang="en-US" sz="3600" b="1">
              <a:latin typeface="宋体" panose="02010600030101010101" pitchFamily="2" charset="-122"/>
              <a:ea typeface="新宋体" panose="02010609030101010101" charset="-122"/>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childTnLst>
                                    <p:set>
                                      <p:cBhvr additive="base">
                                        <p:cTn id="6" dur="1" fill="hold">
                                          <p:stCondLst>
                                            <p:cond delay="0"/>
                                          </p:stCondLst>
                                        </p:cTn>
                                        <p:tgtEl>
                                          <p:spTgt spid="2570"/>
                                        </p:tgtEl>
                                        <p:attrNameLst>
                                          <p:attrName>style.visibility</p:attrName>
                                        </p:attrNameLst>
                                      </p:cBhvr>
                                      <p:to>
                                        <p:strVal val="visible"/>
                                      </p:to>
                                    </p:set>
                                    <p:anim calcmode="lin" valueType="num">
                                      <p:cBhvr additive="base">
                                        <p:cTn id="7" dur="1000" fill="hold"/>
                                        <p:tgtEl>
                                          <p:spTgt spid="2570"/>
                                        </p:tgtEl>
                                        <p:attrNameLst>
                                          <p:attrName>ppt_x</p:attrName>
                                        </p:attrNameLst>
                                      </p:cBhvr>
                                      <p:tavLst>
                                        <p:tav tm="0">
                                          <p:val>
                                            <p:strVal val="#ppt_x"/>
                                          </p:val>
                                        </p:tav>
                                        <p:tav tm="100000">
                                          <p:val>
                                            <p:strVal val="#ppt_x"/>
                                          </p:val>
                                        </p:tav>
                                      </p:tavLst>
                                    </p:anim>
                                    <p:anim calcmode="lin" valueType="num">
                                      <p:cBhvr additive="base">
                                        <p:cTn id="8" dur="1000" fill="hold"/>
                                        <p:tgtEl>
                                          <p:spTgt spid="257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5" presetClass="entr" presetSubtype="0" fill="hold" nodeType="afterEffect">
                                  <p:childTnLst>
                                    <p:set>
                                      <p:cBhvr additive="base">
                                        <p:cTn id="11" dur="1" fill="hold">
                                          <p:stCondLst>
                                            <p:cond delay="0"/>
                                          </p:stCondLst>
                                        </p:cTn>
                                        <p:tgtEl>
                                          <p:spTgt spid="2571"/>
                                        </p:tgtEl>
                                        <p:attrNameLst>
                                          <p:attrName>style.visibility</p:attrName>
                                        </p:attrNameLst>
                                      </p:cBhvr>
                                      <p:to>
                                        <p:strVal val="visible"/>
                                      </p:to>
                                    </p:set>
                                    <p:anim calcmode="lin" valueType="num">
                                      <p:cBhvr additive="base">
                                        <p:cTn id="12" dur="1000" fill="hold"/>
                                        <p:tgtEl>
                                          <p:spTgt spid="2571"/>
                                        </p:tgtEl>
                                        <p:attrNameLst>
                                          <p:attrName>ppt_w</p:attrName>
                                        </p:attrNameLst>
                                      </p:cBhvr>
                                      <p:tavLst>
                                        <p:tav tm="0">
                                          <p:val>
                                            <p:fltVal val="0.000000"/>
                                          </p:val>
                                        </p:tav>
                                        <p:tav tm="100000">
                                          <p:val>
                                            <p:strVal val="#ppt_w"/>
                                          </p:val>
                                        </p:tav>
                                      </p:tavLst>
                                    </p:anim>
                                    <p:anim calcmode="lin" valueType="num">
                                      <p:cBhvr additive="base">
                                        <p:cTn id="13" dur="1000" fill="hold"/>
                                        <p:tgtEl>
                                          <p:spTgt spid="2571"/>
                                        </p:tgtEl>
                                        <p:attrNameLst>
                                          <p:attrName>ppt_h</p:attrName>
                                        </p:attrNameLst>
                                      </p:cBhvr>
                                      <p:tavLst>
                                        <p:tav tm="0">
                                          <p:val>
                                            <p:fltVal val="0.000000"/>
                                          </p:val>
                                        </p:tav>
                                        <p:tav tm="100000">
                                          <p:val>
                                            <p:strVal val="#ppt_h"/>
                                          </p:val>
                                        </p:tav>
                                      </p:tavLst>
                                    </p:anim>
                                    <p:anim calcmode="lin" valueType="num">
                                      <p:cBhvr additive="base">
                                        <p:cTn id="14" dur="1000" fill="hold"/>
                                        <p:tgtEl>
                                          <p:spTgt spid="2571"/>
                                        </p:tgtEl>
                                        <p:attrNameLst>
                                          <p:attrName>ppt_x</p:attrName>
                                        </p:attrNameLst>
                                      </p:cBhvr>
                                      <p:tavLst>
                                        <p:tav tm="0" fmla="#ppt_x+(cos(-2*pi*(1-$))*-#ppt_x-sin(-2*pi*(1-$))*(1-#ppt_y))*(1-$)">
                                          <p:val>
                                            <p:fltVal val="0.000000"/>
                                          </p:val>
                                        </p:tav>
                                        <p:tav tm="100000">
                                          <p:val>
                                            <p:fltVal val="1.000000"/>
                                          </p:val>
                                        </p:tav>
                                      </p:tavLst>
                                    </p:anim>
                                    <p:anim calcmode="lin" valueType="num">
                                      <p:cBhvr additive="base">
                                        <p:cTn id="15" dur="1000" fill="hold"/>
                                        <p:tgtEl>
                                          <p:spTgt spid="2571"/>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 grpId="0" animBg="1"/>
    </p:bldLst>
  </p:timing>
</p:sld>
</file>

<file path=ppt/tags/tag1.xml><?xml version="1.0" encoding="utf-8"?>
<p:tagLst xmlns:p="http://schemas.openxmlformats.org/presentationml/2006/main">
  <p:tag name="AS_NET" val="4.0.30319.42000"/>
  <p:tag name="AS_OS" val="Microsoft Windows NT 6.2.9200.0"/>
  <p:tag name="AS_RELEASE_DATE" val="2016.11.28"/>
  <p:tag name="AS_TITLE" val="Aspose.Slides for .NET 4.0"/>
  <p:tag name="AS_VERSION" val="16.11.0.0"/>
</p:tagLst>
</file>

<file path=ppt/theme/theme1.xml><?xml version="1.0" encoding="utf-8"?>
<a:theme xmlns:a="http://schemas.openxmlformats.org/drawingml/2006/main" name="个人主页 (标准)">
  <a:themeElements>
    <a:clrScheme name="">
      <a:dk1>
        <a:srgbClr val="000000"/>
      </a:dk1>
      <a:lt1>
        <a:srgbClr val="0000FF"/>
      </a:lt1>
      <a:dk2>
        <a:srgbClr val="000000"/>
      </a:dk2>
      <a:lt2>
        <a:srgbClr val="868686"/>
      </a:lt2>
      <a:accent1>
        <a:srgbClr val="EAEAEA"/>
      </a:accent1>
      <a:accent2>
        <a:srgbClr val="5F5F5F"/>
      </a:accent2>
      <a:accent3>
        <a:srgbClr val="AAAAFF"/>
      </a:accent3>
      <a:accent4>
        <a:srgbClr val="000000"/>
      </a:accent4>
      <a:accent5>
        <a:srgbClr val="F3F3F3"/>
      </a:accent5>
      <a:accent6>
        <a:srgbClr val="555555"/>
      </a:accent6>
      <a:hlink>
        <a:srgbClr val="FFFFCC"/>
      </a:hlink>
      <a:folHlink>
        <a:srgbClr val="CBCBCB"/>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个人主页 (标准) 1">
        <a:dk1>
          <a:srgbClr val="000000"/>
        </a:dk1>
        <a:lt1>
          <a:srgbClr val="FFFFFF"/>
        </a:lt1>
        <a:dk2>
          <a:srgbClr val="1E2E53"/>
        </a:dk2>
        <a:lt2>
          <a:srgbClr val="FFCC00"/>
        </a:lt2>
        <a:accent1>
          <a:srgbClr val="FF9933"/>
        </a:accent1>
        <a:accent2>
          <a:srgbClr val="336699"/>
        </a:accent2>
        <a:accent3>
          <a:srgbClr val="ABADB3"/>
        </a:accent3>
        <a:accent4>
          <a:srgbClr val="DADADA"/>
        </a:accent4>
        <a:accent5>
          <a:srgbClr val="FFCAAD"/>
        </a:accent5>
        <a:accent6>
          <a:srgbClr val="2D5C8A"/>
        </a:accent6>
        <a:hlink>
          <a:srgbClr val="EAEAEA"/>
        </a:hlink>
        <a:folHlink>
          <a:srgbClr val="A73737"/>
        </a:folHlink>
      </a:clrScheme>
      <a:clrMap bg1="dk2" tx1="lt1" bg2="dk1" tx2="lt2" accent1="accent1" accent2="accent2" accent3="accent3" accent4="accent4" accent5="accent5" accent6="accent6" hlink="hlink" folHlink="folHlink"/>
    </a:extraClrScheme>
    <a:extraClrScheme>
      <a:clrScheme name="个人主页 (标准) 2">
        <a:dk1>
          <a:srgbClr val="663300"/>
        </a:dk1>
        <a:lt1>
          <a:srgbClr val="FFFFFF"/>
        </a:lt1>
        <a:dk2>
          <a:srgbClr val="996633"/>
        </a:dk2>
        <a:lt2>
          <a:srgbClr val="868686"/>
        </a:lt2>
        <a:accent1>
          <a:srgbClr val="FF9900"/>
        </a:accent1>
        <a:accent2>
          <a:srgbClr val="CC6600"/>
        </a:accent2>
        <a:accent3>
          <a:srgbClr val="FFFFFF"/>
        </a:accent3>
        <a:accent4>
          <a:srgbClr val="562A00"/>
        </a:accent4>
        <a:accent5>
          <a:srgbClr val="FFCAAA"/>
        </a:accent5>
        <a:accent6>
          <a:srgbClr val="B95C00"/>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个人主页 (标准)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FFFFFF"/>
        </a:dk1>
        <a:lt1>
          <a:srgbClr val="1E2E53"/>
        </a:lt1>
        <a:dk2>
          <a:srgbClr val="FFCC00"/>
        </a:dk2>
        <a:lt2>
          <a:srgbClr val="0000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1E2E53"/>
        </a:dk2>
        <a:lt2>
          <a:srgbClr val="FFCC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FFFFFF"/>
        </a:dk1>
        <a:lt1>
          <a:srgbClr val="1E2E53"/>
        </a:lt1>
        <a:dk2>
          <a:srgbClr val="FFCC00"/>
        </a:dk2>
        <a:lt2>
          <a:srgbClr val="0000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1E2E53"/>
        </a:dk2>
        <a:lt2>
          <a:srgbClr val="FFCC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FFFFFF"/>
        </a:dk1>
        <a:lt1>
          <a:srgbClr val="1E2E53"/>
        </a:lt1>
        <a:dk2>
          <a:srgbClr val="FFCC00"/>
        </a:dk2>
        <a:lt2>
          <a:srgbClr val="0000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1E2E53"/>
        </a:dk2>
        <a:lt2>
          <a:srgbClr val="FFCC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FFFFFF"/>
        </a:dk1>
        <a:lt1>
          <a:srgbClr val="1E2E53"/>
        </a:lt1>
        <a:dk2>
          <a:srgbClr val="FFCC00"/>
        </a:dk2>
        <a:lt2>
          <a:srgbClr val="0000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005A58"/>
        </a:dk1>
        <a:lt1>
          <a:srgbClr val="FFFFFF"/>
        </a:lt1>
        <a:dk2>
          <a:srgbClr val="008080"/>
        </a:dk2>
        <a:lt2>
          <a:srgbClr val="FFFF99"/>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00000"/>
        </a:dk2>
        <a:lt2>
          <a:srgbClr val="DFD293"/>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003366"/>
        </a:dk1>
        <a:lt1>
          <a:srgbClr val="FFFFFF"/>
        </a:lt1>
        <a:dk2>
          <a:srgbClr val="000099"/>
        </a:dk2>
        <a:lt2>
          <a:srgbClr val="CCFFFF"/>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336699"/>
        </a:dk1>
        <a:lt1>
          <a:srgbClr val="FFFFFF"/>
        </a:lt1>
        <a:dk2>
          <a:srgbClr val="000000"/>
        </a:dk2>
        <a:lt2>
          <a:srgbClr val="E3EBF1"/>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777777"/>
        </a:dk1>
        <a:lt1>
          <a:srgbClr val="FFFFFF"/>
        </a:lt1>
        <a:dk2>
          <a:srgbClr val="686B5D"/>
        </a:dk2>
        <a:lt2>
          <a:srgbClr val="D1D1CB"/>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FFFFFF"/>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2D2015"/>
        </a:dk1>
        <a:lt1>
          <a:srgbClr val="FFFFFF"/>
        </a:lt1>
        <a:dk2>
          <a:srgbClr val="523E26"/>
        </a:dk2>
        <a:lt2>
          <a:srgbClr val="DFC08D"/>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005A58"/>
        </a:dk1>
        <a:lt1>
          <a:srgbClr val="FFFFFF"/>
        </a:lt1>
        <a:dk2>
          <a:srgbClr val="008080"/>
        </a:dk2>
        <a:lt2>
          <a:srgbClr val="FFFF99"/>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00000"/>
        </a:dk2>
        <a:lt2>
          <a:srgbClr val="DFD293"/>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003366"/>
        </a:dk1>
        <a:lt1>
          <a:srgbClr val="FFFFFF"/>
        </a:lt1>
        <a:dk2>
          <a:srgbClr val="000099"/>
        </a:dk2>
        <a:lt2>
          <a:srgbClr val="CCFFFF"/>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336699"/>
        </a:dk1>
        <a:lt1>
          <a:srgbClr val="FFFFFF"/>
        </a:lt1>
        <a:dk2>
          <a:srgbClr val="000000"/>
        </a:dk2>
        <a:lt2>
          <a:srgbClr val="E3EBF1"/>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777777"/>
        </a:dk1>
        <a:lt1>
          <a:srgbClr val="FFFFFF"/>
        </a:lt1>
        <a:dk2>
          <a:srgbClr val="686B5D"/>
        </a:dk2>
        <a:lt2>
          <a:srgbClr val="D1D1CB"/>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FFFFFF"/>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2D2015"/>
        </a:dk1>
        <a:lt1>
          <a:srgbClr val="FFFFFF"/>
        </a:lt1>
        <a:dk2>
          <a:srgbClr val="523E26"/>
        </a:dk2>
        <a:lt2>
          <a:srgbClr val="DFC08D"/>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005A58"/>
        </a:dk1>
        <a:lt1>
          <a:srgbClr val="FFFFFF"/>
        </a:lt1>
        <a:dk2>
          <a:srgbClr val="008080"/>
        </a:dk2>
        <a:lt2>
          <a:srgbClr val="FFFF99"/>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00000"/>
        </a:dk2>
        <a:lt2>
          <a:srgbClr val="DFD293"/>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003366"/>
        </a:dk1>
        <a:lt1>
          <a:srgbClr val="FFFFFF"/>
        </a:lt1>
        <a:dk2>
          <a:srgbClr val="000099"/>
        </a:dk2>
        <a:lt2>
          <a:srgbClr val="CCFFFF"/>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336699"/>
        </a:dk1>
        <a:lt1>
          <a:srgbClr val="FFFFFF"/>
        </a:lt1>
        <a:dk2>
          <a:srgbClr val="000000"/>
        </a:dk2>
        <a:lt2>
          <a:srgbClr val="E3EBF1"/>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777777"/>
        </a:dk1>
        <a:lt1>
          <a:srgbClr val="FFFFFF"/>
        </a:lt1>
        <a:dk2>
          <a:srgbClr val="686B5D"/>
        </a:dk2>
        <a:lt2>
          <a:srgbClr val="D1D1CB"/>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FFFFFF"/>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2D2015"/>
        </a:dk1>
        <a:lt1>
          <a:srgbClr val="FFFFFF"/>
        </a:lt1>
        <a:dk2>
          <a:srgbClr val="523E26"/>
        </a:dk2>
        <a:lt2>
          <a:srgbClr val="DFC08D"/>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整洁型模板">
  <a:themeElements>
    <a:clrScheme name="整洁型模板 1">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6666FF"/>
      </a:hlink>
      <a:folHlink>
        <a:srgbClr val="1C6D9A"/>
      </a:folHlink>
    </a:clrScheme>
    <a:fontScheme name="">
      <a:majorFont>
        <a:latin typeface="Impact"/>
        <a:ea typeface="宋体"/>
        <a:cs typeface=""/>
      </a:majorFont>
      <a:minorFont>
        <a:latin typeface="Impact"/>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整洁型模板 1">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6666FF"/>
        </a:hlink>
        <a:folHlink>
          <a:srgbClr val="1C6D9A"/>
        </a:folHlink>
      </a:clrScheme>
      <a:clrMap bg1="dk2" tx1="lt1" bg2="dk1" tx2="lt2" accent1="accent1" accent2="accent2" accent3="accent3" accent4="accent4" accent5="accent5" accent6="accent6" hlink="hlink" folHlink="folHlink"/>
    </a:extraClrScheme>
    <a:extraClrScheme>
      <a:clrScheme name="整洁型模板 2">
        <a:dk1>
          <a:srgbClr val="000000"/>
        </a:dk1>
        <a:lt1>
          <a:srgbClr val="FFFFFF"/>
        </a:lt1>
        <a:dk2>
          <a:srgbClr val="000066"/>
        </a:dk2>
        <a:lt2>
          <a:srgbClr val="969696"/>
        </a:lt2>
        <a:accent1>
          <a:srgbClr val="666699"/>
        </a:accent1>
        <a:accent2>
          <a:srgbClr val="CCCCFF"/>
        </a:accent2>
        <a:accent3>
          <a:srgbClr val="FFFFFF"/>
        </a:accent3>
        <a:accent4>
          <a:srgbClr val="000000"/>
        </a:accent4>
        <a:accent5>
          <a:srgbClr val="B8B8CA"/>
        </a:accent5>
        <a:accent6>
          <a:srgbClr val="B9B9E7"/>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整洁型模板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整洁型模板 4">
        <a:dk1>
          <a:srgbClr val="000000"/>
        </a:dk1>
        <a:lt1>
          <a:srgbClr val="FFFFCC"/>
        </a:lt1>
        <a:dk2>
          <a:srgbClr val="FF6600"/>
        </a:dk2>
        <a:lt2>
          <a:srgbClr val="333300"/>
        </a:lt2>
        <a:accent1>
          <a:srgbClr val="800000"/>
        </a:accent1>
        <a:accent2>
          <a:srgbClr val="CC6600"/>
        </a:accent2>
        <a:accent3>
          <a:srgbClr val="FFFFE2"/>
        </a:accent3>
        <a:accent4>
          <a:srgbClr val="000000"/>
        </a:accent4>
        <a:accent5>
          <a:srgbClr val="C0AAAA"/>
        </a:accent5>
        <a:accent6>
          <a:srgbClr val="B95C00"/>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整洁型模板 5">
        <a:dk1>
          <a:srgbClr val="1C3956"/>
        </a:dk1>
        <a:lt1>
          <a:srgbClr val="FFFFFF"/>
        </a:lt1>
        <a:dk2>
          <a:srgbClr val="003366"/>
        </a:dk2>
        <a:lt2>
          <a:srgbClr val="DDDDDD"/>
        </a:lt2>
        <a:accent1>
          <a:srgbClr val="3D7CBB"/>
        </a:accent1>
        <a:accent2>
          <a:srgbClr val="00152A"/>
        </a:accent2>
        <a:accent3>
          <a:srgbClr val="AAADB8"/>
        </a:accent3>
        <a:accent4>
          <a:srgbClr val="DADADA"/>
        </a:accent4>
        <a:accent5>
          <a:srgbClr val="AFBFDA"/>
        </a:accent5>
        <a:accent6>
          <a:srgbClr val="001225"/>
        </a:accent6>
        <a:hlink>
          <a:srgbClr val="33CCCC"/>
        </a:hlink>
        <a:folHlink>
          <a:srgbClr val="96B9DC"/>
        </a:folHlink>
      </a:clrScheme>
      <a:clrMap bg1="dk2" tx1="lt1" bg2="dk1" tx2="lt2" accent1="accent1" accent2="accent2" accent3="accent3" accent4="accent4" accent5="accent5" accent6="accent6" hlink="hlink" folHlink="folHlink"/>
    </a:extraClrScheme>
    <a:extraClrScheme>
      <a:clrScheme name="整洁型模板 6">
        <a:dk1>
          <a:srgbClr val="000000"/>
        </a:dk1>
        <a:lt1>
          <a:srgbClr val="FFFFFF"/>
        </a:lt1>
        <a:dk2>
          <a:srgbClr val="440044"/>
        </a:dk2>
        <a:lt2>
          <a:srgbClr val="491D49"/>
        </a:lt2>
        <a:accent1>
          <a:srgbClr val="9D9DBD"/>
        </a:accent1>
        <a:accent2>
          <a:srgbClr val="14213C"/>
        </a:accent2>
        <a:accent3>
          <a:srgbClr val="FFFFFF"/>
        </a:accent3>
        <a:accent4>
          <a:srgbClr val="000000"/>
        </a:accent4>
        <a:accent5>
          <a:srgbClr val="CCCCDB"/>
        </a:accent5>
        <a:accent6>
          <a:srgbClr val="111D35"/>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整洁型模板 7">
        <a:dk1>
          <a:srgbClr val="000000"/>
        </a:dk1>
        <a:lt1>
          <a:srgbClr val="FFFFFF"/>
        </a:lt1>
        <a:dk2>
          <a:srgbClr val="000000"/>
        </a:dk2>
        <a:lt2>
          <a:srgbClr val="001A00"/>
        </a:lt2>
        <a:accent1>
          <a:srgbClr val="339966"/>
        </a:accent1>
        <a:accent2>
          <a:srgbClr val="003300"/>
        </a:accent2>
        <a:accent3>
          <a:srgbClr val="FFFFFF"/>
        </a:accent3>
        <a:accent4>
          <a:srgbClr val="000000"/>
        </a:accent4>
        <a:accent5>
          <a:srgbClr val="ADCAB8"/>
        </a:accent5>
        <a:accent6>
          <a:srgbClr val="002D00"/>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整洁型模板 8">
        <a:dk1>
          <a:srgbClr val="000000"/>
        </a:dk1>
        <a:lt1>
          <a:srgbClr val="FFFFFF"/>
        </a:lt1>
        <a:dk2>
          <a:srgbClr val="000000"/>
        </a:dk2>
        <a:lt2>
          <a:srgbClr val="FFCC00"/>
        </a:lt2>
        <a:accent1>
          <a:srgbClr val="FF9900"/>
        </a:accent1>
        <a:accent2>
          <a:srgbClr val="D60093"/>
        </a:accent2>
        <a:accent3>
          <a:srgbClr val="AAAAAA"/>
        </a:accent3>
        <a:accent4>
          <a:srgbClr val="DADADA"/>
        </a:accent4>
        <a:accent5>
          <a:srgbClr val="FFCAAA"/>
        </a:accent5>
        <a:accent6>
          <a:srgbClr val="C20085"/>
        </a:accent6>
        <a:hlink>
          <a:srgbClr val="9966FF"/>
        </a:hlink>
        <a:folHlink>
          <a:srgbClr val="808080"/>
        </a:folHlink>
      </a:clrScheme>
      <a:clrMap bg1="dk2" tx1="lt1" bg2="dk1" tx2="lt2" accent1="accent1" accent2="accent2" accent3="accent3" accent4="accent4" accent5="accent5" accent6="accent6" hlink="hlink" folHlink="folHlink"/>
    </a:extraClrScheme>
    <a:extraClrScheme>
      <a:clrScheme name="">
        <a:dk1>
          <a:srgbClr val="FFFFFF"/>
        </a:dk1>
        <a:lt1>
          <a:srgbClr val="2181B7"/>
        </a:lt1>
        <a:dk2>
          <a:srgbClr val="CCFFFF"/>
        </a:dk2>
        <a:lt2>
          <a:srgbClr val="001932"/>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969696"/>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93939"/>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FF6600"/>
        </a:dk2>
        <a:lt2>
          <a:srgbClr val="3333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DDDDDD"/>
        </a:dk2>
        <a:lt2>
          <a:srgbClr val="1C3956"/>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440044"/>
        </a:dk2>
        <a:lt2>
          <a:srgbClr val="491D49"/>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001A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CC00"/>
        </a:dk2>
        <a:lt2>
          <a:srgbClr val="000000"/>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FFFFFF"/>
        </a:dk1>
        <a:lt1>
          <a:srgbClr val="2181B7"/>
        </a:lt1>
        <a:dk2>
          <a:srgbClr val="CCFFFF"/>
        </a:dk2>
        <a:lt2>
          <a:srgbClr val="001932"/>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969696"/>
        </a:dk2>
        <a:lt2>
          <a:srgbClr val="000000"/>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393939"/>
        </a:dk2>
        <a:lt2>
          <a:srgbClr val="000000"/>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CC"/>
        </a:dk1>
        <a:lt1>
          <a:srgbClr val="FF6600"/>
        </a:lt1>
        <a:dk2>
          <a:srgbClr val="333300"/>
        </a:dk2>
        <a:lt2>
          <a:srgbClr val="0000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DDDDDD"/>
        </a:dk2>
        <a:lt2>
          <a:srgbClr val="1C3956"/>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FFFFFF"/>
        </a:dk1>
        <a:lt1>
          <a:srgbClr val="440044"/>
        </a:lt1>
        <a:dk2>
          <a:srgbClr val="491D49"/>
        </a:dk2>
        <a:lt2>
          <a:srgbClr val="000000"/>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001A00"/>
        </a:dk2>
        <a:lt2>
          <a:srgbClr val="0000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CC00"/>
        </a:dk2>
        <a:lt2>
          <a:srgbClr val="000000"/>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2181B7"/>
        </a:dk1>
        <a:lt1>
          <a:srgbClr val="CCFFFF"/>
        </a:lt1>
        <a:dk2>
          <a:srgbClr val="001932"/>
        </a:dk2>
        <a:lt2>
          <a:srgbClr val="FFFFFF"/>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969696"/>
        </a:dk2>
        <a:lt2>
          <a:srgbClr val="000000"/>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393939"/>
        </a:dk2>
        <a:lt2>
          <a:srgbClr val="000000"/>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CC"/>
        </a:dk1>
        <a:lt1>
          <a:srgbClr val="FF6600"/>
        </a:lt1>
        <a:dk2>
          <a:srgbClr val="333300"/>
        </a:dk2>
        <a:lt2>
          <a:srgbClr val="0000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003366"/>
        </a:dk1>
        <a:lt1>
          <a:srgbClr val="DDDDDD"/>
        </a:lt1>
        <a:dk2>
          <a:srgbClr val="1C3956"/>
        </a:dk2>
        <a:lt2>
          <a:srgbClr val="FFFFFF"/>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FFFFFF"/>
        </a:dk1>
        <a:lt1>
          <a:srgbClr val="440044"/>
        </a:lt1>
        <a:dk2>
          <a:srgbClr val="491D49"/>
        </a:dk2>
        <a:lt2>
          <a:srgbClr val="000000"/>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001A00"/>
        </a:dk2>
        <a:lt2>
          <a:srgbClr val="0000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000000"/>
        </a:dk1>
        <a:lt1>
          <a:srgbClr val="FFCC00"/>
        </a:lt1>
        <a:dk2>
          <a:srgbClr val="000000"/>
        </a:dk2>
        <a:lt2>
          <a:srgbClr val="FFFFFF"/>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FFFFFF"/>
        </a:dk1>
        <a:lt1>
          <a:srgbClr val="2181B7"/>
        </a:lt1>
        <a:dk2>
          <a:srgbClr val="CCFFFF"/>
        </a:dk2>
        <a:lt2>
          <a:srgbClr val="001932"/>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969696"/>
        </a:dk2>
        <a:lt2>
          <a:srgbClr val="000000"/>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393939"/>
        </a:dk2>
        <a:lt2>
          <a:srgbClr val="000000"/>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CC"/>
        </a:dk1>
        <a:lt1>
          <a:srgbClr val="FF6600"/>
        </a:lt1>
        <a:dk2>
          <a:srgbClr val="333300"/>
        </a:dk2>
        <a:lt2>
          <a:srgbClr val="0000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DDDDDD"/>
        </a:dk2>
        <a:lt2>
          <a:srgbClr val="1C3956"/>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FFFFFF"/>
        </a:dk1>
        <a:lt1>
          <a:srgbClr val="440044"/>
        </a:lt1>
        <a:dk2>
          <a:srgbClr val="491D49"/>
        </a:dk2>
        <a:lt2>
          <a:srgbClr val="000000"/>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001A00"/>
        </a:dk2>
        <a:lt2>
          <a:srgbClr val="0000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CC00"/>
        </a:dk2>
        <a:lt2>
          <a:srgbClr val="000000"/>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2181B7"/>
        </a:dk1>
        <a:lt1>
          <a:srgbClr val="CCFFFF"/>
        </a:lt1>
        <a:dk2>
          <a:srgbClr val="001932"/>
        </a:dk2>
        <a:lt2>
          <a:srgbClr val="FFFFFF"/>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969696"/>
        </a:dk2>
        <a:lt2>
          <a:srgbClr val="000000"/>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393939"/>
        </a:dk2>
        <a:lt2>
          <a:srgbClr val="000000"/>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CC"/>
        </a:dk1>
        <a:lt1>
          <a:srgbClr val="FF6600"/>
        </a:lt1>
        <a:dk2>
          <a:srgbClr val="333300"/>
        </a:dk2>
        <a:lt2>
          <a:srgbClr val="0000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003366"/>
        </a:dk1>
        <a:lt1>
          <a:srgbClr val="DDDDDD"/>
        </a:lt1>
        <a:dk2>
          <a:srgbClr val="1C3956"/>
        </a:dk2>
        <a:lt2>
          <a:srgbClr val="FFFFFF"/>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FFFFFF"/>
        </a:dk1>
        <a:lt1>
          <a:srgbClr val="440044"/>
        </a:lt1>
        <a:dk2>
          <a:srgbClr val="491D49"/>
        </a:dk2>
        <a:lt2>
          <a:srgbClr val="000000"/>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001A00"/>
        </a:dk2>
        <a:lt2>
          <a:srgbClr val="0000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000000"/>
        </a:dk1>
        <a:lt1>
          <a:srgbClr val="FFCC00"/>
        </a:lt1>
        <a:dk2>
          <a:srgbClr val="000000"/>
        </a:dk2>
        <a:lt2>
          <a:srgbClr val="FFFFFF"/>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2181B7"/>
        </a:dk1>
        <a:lt1>
          <a:srgbClr val="CCFFFF"/>
        </a:lt1>
        <a:dk2>
          <a:srgbClr val="001932"/>
        </a:dk2>
        <a:lt2>
          <a:srgbClr val="FFFFFF"/>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000066"/>
        </a:dk1>
        <a:lt1>
          <a:srgbClr val="969696"/>
        </a:lt1>
        <a:dk2>
          <a:srgbClr val="000000"/>
        </a:dk2>
        <a:lt2>
          <a:srgbClr val="FFFFFF"/>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393939"/>
        </a:lt1>
        <a:dk2>
          <a:srgbClr val="000000"/>
        </a:dk2>
        <a:lt2>
          <a:srgbClr val="FFFFFF"/>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6600"/>
        </a:dk1>
        <a:lt1>
          <a:srgbClr val="333300"/>
        </a:lt1>
        <a:dk2>
          <a:srgbClr val="000000"/>
        </a:dk2>
        <a:lt2>
          <a:srgbClr val="FFFFCC"/>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003366"/>
        </a:dk1>
        <a:lt1>
          <a:srgbClr val="DDDDDD"/>
        </a:lt1>
        <a:dk2>
          <a:srgbClr val="1C3956"/>
        </a:dk2>
        <a:lt2>
          <a:srgbClr val="FFFFFF"/>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440044"/>
        </a:dk1>
        <a:lt1>
          <a:srgbClr val="491D49"/>
        </a:lt1>
        <a:dk2>
          <a:srgbClr val="000000"/>
        </a:dk2>
        <a:lt2>
          <a:srgbClr val="FFFFFF"/>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000000"/>
        </a:dk1>
        <a:lt1>
          <a:srgbClr val="001A00"/>
        </a:lt1>
        <a:dk2>
          <a:srgbClr val="000000"/>
        </a:dk2>
        <a:lt2>
          <a:srgbClr val="FFFFFF"/>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000000"/>
        </a:dk1>
        <a:lt1>
          <a:srgbClr val="FFCC00"/>
        </a:lt1>
        <a:dk2>
          <a:srgbClr val="000000"/>
        </a:dk2>
        <a:lt2>
          <a:srgbClr val="FFFFFF"/>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CCFFFF"/>
        </a:dk1>
        <a:lt1>
          <a:srgbClr val="001932"/>
        </a:lt1>
        <a:dk2>
          <a:srgbClr val="FFFFFF"/>
        </a:dk2>
        <a:lt2>
          <a:srgbClr val="2181B7"/>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000066"/>
        </a:dk1>
        <a:lt1>
          <a:srgbClr val="969696"/>
        </a:lt1>
        <a:dk2>
          <a:srgbClr val="000000"/>
        </a:dk2>
        <a:lt2>
          <a:srgbClr val="FFFFFF"/>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393939"/>
        </a:lt1>
        <a:dk2>
          <a:srgbClr val="000000"/>
        </a:dk2>
        <a:lt2>
          <a:srgbClr val="FFFFFF"/>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6600"/>
        </a:dk1>
        <a:lt1>
          <a:srgbClr val="333300"/>
        </a:lt1>
        <a:dk2>
          <a:srgbClr val="000000"/>
        </a:dk2>
        <a:lt2>
          <a:srgbClr val="FFFFCC"/>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DDDDDD"/>
        </a:dk1>
        <a:lt1>
          <a:srgbClr val="1C3956"/>
        </a:lt1>
        <a:dk2>
          <a:srgbClr val="FFFFFF"/>
        </a:dk2>
        <a:lt2>
          <a:srgbClr val="003366"/>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440044"/>
        </a:dk1>
        <a:lt1>
          <a:srgbClr val="491D49"/>
        </a:lt1>
        <a:dk2>
          <a:srgbClr val="000000"/>
        </a:dk2>
        <a:lt2>
          <a:srgbClr val="FFFFFF"/>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000000"/>
        </a:dk1>
        <a:lt1>
          <a:srgbClr val="001A00"/>
        </a:lt1>
        <a:dk2>
          <a:srgbClr val="000000"/>
        </a:dk2>
        <a:lt2>
          <a:srgbClr val="FFFFFF"/>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FFCC00"/>
        </a:dk1>
        <a:lt1>
          <a:srgbClr val="000000"/>
        </a:lt1>
        <a:dk2>
          <a:srgbClr val="FFFFFF"/>
        </a:dk2>
        <a:lt2>
          <a:srgbClr val="000000"/>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个人主页 (标准)">
  <a:themeElements>
    <a:clrScheme name="">
      <a:dk1>
        <a:srgbClr val="000000"/>
      </a:dk1>
      <a:lt1>
        <a:srgbClr val="0000FF"/>
      </a:lt1>
      <a:dk2>
        <a:srgbClr val="000000"/>
      </a:dk2>
      <a:lt2>
        <a:srgbClr val="868686"/>
      </a:lt2>
      <a:accent1>
        <a:srgbClr val="EAEAEA"/>
      </a:accent1>
      <a:accent2>
        <a:srgbClr val="5F5F5F"/>
      </a:accent2>
      <a:accent3>
        <a:srgbClr val="AAAAFF"/>
      </a:accent3>
      <a:accent4>
        <a:srgbClr val="000000"/>
      </a:accent4>
      <a:accent5>
        <a:srgbClr val="F3F3F3"/>
      </a:accent5>
      <a:accent6>
        <a:srgbClr val="555555"/>
      </a:accent6>
      <a:hlink>
        <a:srgbClr val="FFFFCC"/>
      </a:hlink>
      <a:folHlink>
        <a:srgbClr val="CBCBCB"/>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个人主页 (标准) 1">
        <a:dk1>
          <a:srgbClr val="000000"/>
        </a:dk1>
        <a:lt1>
          <a:srgbClr val="FFFFFF"/>
        </a:lt1>
        <a:dk2>
          <a:srgbClr val="1E2E53"/>
        </a:dk2>
        <a:lt2>
          <a:srgbClr val="FFCC00"/>
        </a:lt2>
        <a:accent1>
          <a:srgbClr val="FF9933"/>
        </a:accent1>
        <a:accent2>
          <a:srgbClr val="336699"/>
        </a:accent2>
        <a:accent3>
          <a:srgbClr val="ABADB3"/>
        </a:accent3>
        <a:accent4>
          <a:srgbClr val="DADADA"/>
        </a:accent4>
        <a:accent5>
          <a:srgbClr val="FFCAAD"/>
        </a:accent5>
        <a:accent6>
          <a:srgbClr val="2D5C8A"/>
        </a:accent6>
        <a:hlink>
          <a:srgbClr val="EAEAEA"/>
        </a:hlink>
        <a:folHlink>
          <a:srgbClr val="A73737"/>
        </a:folHlink>
      </a:clrScheme>
      <a:clrMap bg1="dk2" tx1="lt1" bg2="dk1" tx2="lt2" accent1="accent1" accent2="accent2" accent3="accent3" accent4="accent4" accent5="accent5" accent6="accent6" hlink="hlink" folHlink="folHlink"/>
    </a:extraClrScheme>
    <a:extraClrScheme>
      <a:clrScheme name="个人主页 (标准) 2">
        <a:dk1>
          <a:srgbClr val="663300"/>
        </a:dk1>
        <a:lt1>
          <a:srgbClr val="FFFFFF"/>
        </a:lt1>
        <a:dk2>
          <a:srgbClr val="996633"/>
        </a:dk2>
        <a:lt2>
          <a:srgbClr val="868686"/>
        </a:lt2>
        <a:accent1>
          <a:srgbClr val="FF9900"/>
        </a:accent1>
        <a:accent2>
          <a:srgbClr val="CC6600"/>
        </a:accent2>
        <a:accent3>
          <a:srgbClr val="FFFFFF"/>
        </a:accent3>
        <a:accent4>
          <a:srgbClr val="562A00"/>
        </a:accent4>
        <a:accent5>
          <a:srgbClr val="FFCAAA"/>
        </a:accent5>
        <a:accent6>
          <a:srgbClr val="B95C00"/>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个人主页 (标准)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FFFFFF"/>
        </a:dk1>
        <a:lt1>
          <a:srgbClr val="1E2E53"/>
        </a:lt1>
        <a:dk2>
          <a:srgbClr val="FFCC00"/>
        </a:dk2>
        <a:lt2>
          <a:srgbClr val="0000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1E2E53"/>
        </a:dk2>
        <a:lt2>
          <a:srgbClr val="FFCC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FFFFFF"/>
        </a:dk1>
        <a:lt1>
          <a:srgbClr val="1E2E53"/>
        </a:lt1>
        <a:dk2>
          <a:srgbClr val="FFCC00"/>
        </a:dk2>
        <a:lt2>
          <a:srgbClr val="0000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1E2E53"/>
        </a:dk2>
        <a:lt2>
          <a:srgbClr val="FFCC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FFFFFF"/>
        </a:dk1>
        <a:lt1>
          <a:srgbClr val="1E2E53"/>
        </a:lt1>
        <a:dk2>
          <a:srgbClr val="FFCC00"/>
        </a:dk2>
        <a:lt2>
          <a:srgbClr val="0000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1E2E53"/>
        </a:dk2>
        <a:lt2>
          <a:srgbClr val="FFCC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
        <a:dk1>
          <a:srgbClr val="FFFFFF"/>
        </a:dk1>
        <a:lt1>
          <a:srgbClr val="1E2E53"/>
        </a:lt1>
        <a:dk2>
          <a:srgbClr val="FFCC00"/>
        </a:dk2>
        <a:lt2>
          <a:srgbClr val="000000"/>
        </a:lt2>
        <a:accent1>
          <a:srgbClr val="FF9933"/>
        </a:accent1>
        <a:accent2>
          <a:srgbClr val="336699"/>
        </a:accent2>
        <a:accent3>
          <a:srgbClr val="9BBB59"/>
        </a:accent3>
        <a:accent4>
          <a:srgbClr val="8064A2"/>
        </a:accent4>
        <a:accent5>
          <a:srgbClr val="4BACC6"/>
        </a:accent5>
        <a:accent6>
          <a:srgbClr val="F79646"/>
        </a:accent6>
        <a:hlink>
          <a:srgbClr val="EAEAEA"/>
        </a:hlink>
        <a:folHlink>
          <a:srgbClr val="A73737"/>
        </a:folHlink>
      </a:clrScheme>
      <a:clrMap bg1="lt1" tx1="dk1" bg2="lt2" tx2="dk2" accent1="accent1" accent2="accent2" accent3="accent3" accent4="accent4" accent5="accent5" accent6="accent6" hlink="hlink" folHlink="folHlink"/>
    </a:extraClrScheme>
    <a:extraClrScheme>
      <a:clrScheme name="">
        <a:dk1>
          <a:srgbClr val="663300"/>
        </a:dk1>
        <a:lt1>
          <a:srgbClr val="FFFFFF"/>
        </a:lt1>
        <a:dk2>
          <a:srgbClr val="996633"/>
        </a:dk2>
        <a:lt2>
          <a:srgbClr val="868686"/>
        </a:lt2>
        <a:accent1>
          <a:srgbClr val="FF9900"/>
        </a:accent1>
        <a:accent2>
          <a:srgbClr val="CC6600"/>
        </a:accent2>
        <a:accent3>
          <a:srgbClr val="9BBB59"/>
        </a:accent3>
        <a:accent4>
          <a:srgbClr val="8064A2"/>
        </a:accent4>
        <a:accent5>
          <a:srgbClr val="4BACC6"/>
        </a:accent5>
        <a:accent6>
          <a:srgbClr val="F79646"/>
        </a:accent6>
        <a:hlink>
          <a:srgbClr val="FFCC00"/>
        </a:hlink>
        <a:folHlink>
          <a:srgbClr val="CCCC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EAEAEA"/>
        </a:accent1>
        <a:accent2>
          <a:srgbClr val="5F5F5F"/>
        </a:accent2>
        <a:accent3>
          <a:srgbClr val="9BBB59"/>
        </a:accent3>
        <a:accent4>
          <a:srgbClr val="8064A2"/>
        </a:accent4>
        <a:accent5>
          <a:srgbClr val="4BACC6"/>
        </a:accent5>
        <a:accent6>
          <a:srgbClr val="F79646"/>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整洁型模板">
  <a:themeElements>
    <a:clrScheme name="整洁型模板 1">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6666FF"/>
      </a:hlink>
      <a:folHlink>
        <a:srgbClr val="1C6D9A"/>
      </a:folHlink>
    </a:clrScheme>
    <a:fontScheme name="">
      <a:majorFont>
        <a:latin typeface="Impact"/>
        <a:ea typeface="宋体"/>
        <a:cs typeface=""/>
      </a:majorFont>
      <a:minorFont>
        <a:latin typeface="Impact"/>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整洁型模板 1">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6666FF"/>
        </a:hlink>
        <a:folHlink>
          <a:srgbClr val="1C6D9A"/>
        </a:folHlink>
      </a:clrScheme>
      <a:clrMap bg1="dk2" tx1="lt1" bg2="dk1" tx2="lt2" accent1="accent1" accent2="accent2" accent3="accent3" accent4="accent4" accent5="accent5" accent6="accent6" hlink="hlink" folHlink="folHlink"/>
    </a:extraClrScheme>
    <a:extraClrScheme>
      <a:clrScheme name="整洁型模板 2">
        <a:dk1>
          <a:srgbClr val="000000"/>
        </a:dk1>
        <a:lt1>
          <a:srgbClr val="FFFFFF"/>
        </a:lt1>
        <a:dk2>
          <a:srgbClr val="000066"/>
        </a:dk2>
        <a:lt2>
          <a:srgbClr val="969696"/>
        </a:lt2>
        <a:accent1>
          <a:srgbClr val="666699"/>
        </a:accent1>
        <a:accent2>
          <a:srgbClr val="CCCCFF"/>
        </a:accent2>
        <a:accent3>
          <a:srgbClr val="FFFFFF"/>
        </a:accent3>
        <a:accent4>
          <a:srgbClr val="000000"/>
        </a:accent4>
        <a:accent5>
          <a:srgbClr val="B8B8CA"/>
        </a:accent5>
        <a:accent6>
          <a:srgbClr val="B9B9E7"/>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整洁型模板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整洁型模板 4">
        <a:dk1>
          <a:srgbClr val="000000"/>
        </a:dk1>
        <a:lt1>
          <a:srgbClr val="FFFFCC"/>
        </a:lt1>
        <a:dk2>
          <a:srgbClr val="FF6600"/>
        </a:dk2>
        <a:lt2>
          <a:srgbClr val="333300"/>
        </a:lt2>
        <a:accent1>
          <a:srgbClr val="800000"/>
        </a:accent1>
        <a:accent2>
          <a:srgbClr val="CC6600"/>
        </a:accent2>
        <a:accent3>
          <a:srgbClr val="FFFFE2"/>
        </a:accent3>
        <a:accent4>
          <a:srgbClr val="000000"/>
        </a:accent4>
        <a:accent5>
          <a:srgbClr val="C0AAAA"/>
        </a:accent5>
        <a:accent6>
          <a:srgbClr val="B95C00"/>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整洁型模板 5">
        <a:dk1>
          <a:srgbClr val="1C3956"/>
        </a:dk1>
        <a:lt1>
          <a:srgbClr val="FFFFFF"/>
        </a:lt1>
        <a:dk2>
          <a:srgbClr val="003366"/>
        </a:dk2>
        <a:lt2>
          <a:srgbClr val="DDDDDD"/>
        </a:lt2>
        <a:accent1>
          <a:srgbClr val="3D7CBB"/>
        </a:accent1>
        <a:accent2>
          <a:srgbClr val="00152A"/>
        </a:accent2>
        <a:accent3>
          <a:srgbClr val="AAADB8"/>
        </a:accent3>
        <a:accent4>
          <a:srgbClr val="DADADA"/>
        </a:accent4>
        <a:accent5>
          <a:srgbClr val="AFBFDA"/>
        </a:accent5>
        <a:accent6>
          <a:srgbClr val="001225"/>
        </a:accent6>
        <a:hlink>
          <a:srgbClr val="33CCCC"/>
        </a:hlink>
        <a:folHlink>
          <a:srgbClr val="96B9DC"/>
        </a:folHlink>
      </a:clrScheme>
      <a:clrMap bg1="dk2" tx1="lt1" bg2="dk1" tx2="lt2" accent1="accent1" accent2="accent2" accent3="accent3" accent4="accent4" accent5="accent5" accent6="accent6" hlink="hlink" folHlink="folHlink"/>
    </a:extraClrScheme>
    <a:extraClrScheme>
      <a:clrScheme name="整洁型模板 6">
        <a:dk1>
          <a:srgbClr val="000000"/>
        </a:dk1>
        <a:lt1>
          <a:srgbClr val="FFFFFF"/>
        </a:lt1>
        <a:dk2>
          <a:srgbClr val="440044"/>
        </a:dk2>
        <a:lt2>
          <a:srgbClr val="491D49"/>
        </a:lt2>
        <a:accent1>
          <a:srgbClr val="9D9DBD"/>
        </a:accent1>
        <a:accent2>
          <a:srgbClr val="14213C"/>
        </a:accent2>
        <a:accent3>
          <a:srgbClr val="FFFFFF"/>
        </a:accent3>
        <a:accent4>
          <a:srgbClr val="000000"/>
        </a:accent4>
        <a:accent5>
          <a:srgbClr val="CCCCDB"/>
        </a:accent5>
        <a:accent6>
          <a:srgbClr val="111D35"/>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整洁型模板 7">
        <a:dk1>
          <a:srgbClr val="000000"/>
        </a:dk1>
        <a:lt1>
          <a:srgbClr val="FFFFFF"/>
        </a:lt1>
        <a:dk2>
          <a:srgbClr val="000000"/>
        </a:dk2>
        <a:lt2>
          <a:srgbClr val="001A00"/>
        </a:lt2>
        <a:accent1>
          <a:srgbClr val="339966"/>
        </a:accent1>
        <a:accent2>
          <a:srgbClr val="003300"/>
        </a:accent2>
        <a:accent3>
          <a:srgbClr val="FFFFFF"/>
        </a:accent3>
        <a:accent4>
          <a:srgbClr val="000000"/>
        </a:accent4>
        <a:accent5>
          <a:srgbClr val="ADCAB8"/>
        </a:accent5>
        <a:accent6>
          <a:srgbClr val="002D00"/>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整洁型模板 8">
        <a:dk1>
          <a:srgbClr val="000000"/>
        </a:dk1>
        <a:lt1>
          <a:srgbClr val="FFFFFF"/>
        </a:lt1>
        <a:dk2>
          <a:srgbClr val="000000"/>
        </a:dk2>
        <a:lt2>
          <a:srgbClr val="FFCC00"/>
        </a:lt2>
        <a:accent1>
          <a:srgbClr val="FF9900"/>
        </a:accent1>
        <a:accent2>
          <a:srgbClr val="D60093"/>
        </a:accent2>
        <a:accent3>
          <a:srgbClr val="AAAAAA"/>
        </a:accent3>
        <a:accent4>
          <a:srgbClr val="DADADA"/>
        </a:accent4>
        <a:accent5>
          <a:srgbClr val="FFCAAA"/>
        </a:accent5>
        <a:accent6>
          <a:srgbClr val="C20085"/>
        </a:accent6>
        <a:hlink>
          <a:srgbClr val="9966FF"/>
        </a:hlink>
        <a:folHlink>
          <a:srgbClr val="808080"/>
        </a:folHlink>
      </a:clrScheme>
      <a:clrMap bg1="dk2" tx1="lt1" bg2="dk1" tx2="lt2" accent1="accent1" accent2="accent2" accent3="accent3" accent4="accent4" accent5="accent5" accent6="accent6" hlink="hlink" folHlink="folHlink"/>
    </a:extraClrScheme>
    <a:extraClrScheme>
      <a:clrScheme name="">
        <a:dk1>
          <a:srgbClr val="FFFFFF"/>
        </a:dk1>
        <a:lt1>
          <a:srgbClr val="2181B7"/>
        </a:lt1>
        <a:dk2>
          <a:srgbClr val="CCFFFF"/>
        </a:dk2>
        <a:lt2>
          <a:srgbClr val="001932"/>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969696"/>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93939"/>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FF6600"/>
        </a:dk2>
        <a:lt2>
          <a:srgbClr val="3333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DDDDDD"/>
        </a:dk2>
        <a:lt2>
          <a:srgbClr val="1C3956"/>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440044"/>
        </a:dk2>
        <a:lt2>
          <a:srgbClr val="491D49"/>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001A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CC00"/>
        </a:dk2>
        <a:lt2>
          <a:srgbClr val="000000"/>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FFFFFF"/>
        </a:dk1>
        <a:lt1>
          <a:srgbClr val="2181B7"/>
        </a:lt1>
        <a:dk2>
          <a:srgbClr val="CCFFFF"/>
        </a:dk2>
        <a:lt2>
          <a:srgbClr val="001932"/>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969696"/>
        </a:dk2>
        <a:lt2>
          <a:srgbClr val="000000"/>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393939"/>
        </a:dk2>
        <a:lt2>
          <a:srgbClr val="000000"/>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CC"/>
        </a:dk1>
        <a:lt1>
          <a:srgbClr val="FF6600"/>
        </a:lt1>
        <a:dk2>
          <a:srgbClr val="333300"/>
        </a:dk2>
        <a:lt2>
          <a:srgbClr val="0000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DDDDDD"/>
        </a:dk2>
        <a:lt2>
          <a:srgbClr val="1C3956"/>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FFFFFF"/>
        </a:dk1>
        <a:lt1>
          <a:srgbClr val="440044"/>
        </a:lt1>
        <a:dk2>
          <a:srgbClr val="491D49"/>
        </a:dk2>
        <a:lt2>
          <a:srgbClr val="000000"/>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001A00"/>
        </a:dk2>
        <a:lt2>
          <a:srgbClr val="0000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CC00"/>
        </a:dk2>
        <a:lt2>
          <a:srgbClr val="000000"/>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2181B7"/>
        </a:dk1>
        <a:lt1>
          <a:srgbClr val="CCFFFF"/>
        </a:lt1>
        <a:dk2>
          <a:srgbClr val="001932"/>
        </a:dk2>
        <a:lt2>
          <a:srgbClr val="FFFFFF"/>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969696"/>
        </a:dk2>
        <a:lt2>
          <a:srgbClr val="000000"/>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393939"/>
        </a:dk2>
        <a:lt2>
          <a:srgbClr val="000000"/>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CC"/>
        </a:dk1>
        <a:lt1>
          <a:srgbClr val="FF6600"/>
        </a:lt1>
        <a:dk2>
          <a:srgbClr val="333300"/>
        </a:dk2>
        <a:lt2>
          <a:srgbClr val="0000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003366"/>
        </a:dk1>
        <a:lt1>
          <a:srgbClr val="DDDDDD"/>
        </a:lt1>
        <a:dk2>
          <a:srgbClr val="1C3956"/>
        </a:dk2>
        <a:lt2>
          <a:srgbClr val="FFFFFF"/>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FFFFFF"/>
        </a:dk1>
        <a:lt1>
          <a:srgbClr val="440044"/>
        </a:lt1>
        <a:dk2>
          <a:srgbClr val="491D49"/>
        </a:dk2>
        <a:lt2>
          <a:srgbClr val="000000"/>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001A00"/>
        </a:dk2>
        <a:lt2>
          <a:srgbClr val="0000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000000"/>
        </a:dk1>
        <a:lt1>
          <a:srgbClr val="FFCC00"/>
        </a:lt1>
        <a:dk2>
          <a:srgbClr val="000000"/>
        </a:dk2>
        <a:lt2>
          <a:srgbClr val="FFFFFF"/>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FFFFFF"/>
        </a:dk1>
        <a:lt1>
          <a:srgbClr val="2181B7"/>
        </a:lt1>
        <a:dk2>
          <a:srgbClr val="CCFFFF"/>
        </a:dk2>
        <a:lt2>
          <a:srgbClr val="001932"/>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969696"/>
        </a:dk2>
        <a:lt2>
          <a:srgbClr val="000000"/>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393939"/>
        </a:dk2>
        <a:lt2>
          <a:srgbClr val="000000"/>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CC"/>
        </a:dk1>
        <a:lt1>
          <a:srgbClr val="FF6600"/>
        </a:lt1>
        <a:dk2>
          <a:srgbClr val="333300"/>
        </a:dk2>
        <a:lt2>
          <a:srgbClr val="0000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DDDDDD"/>
        </a:dk2>
        <a:lt2>
          <a:srgbClr val="1C3956"/>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FFFFFF"/>
        </a:dk1>
        <a:lt1>
          <a:srgbClr val="440044"/>
        </a:lt1>
        <a:dk2>
          <a:srgbClr val="491D49"/>
        </a:dk2>
        <a:lt2>
          <a:srgbClr val="000000"/>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001A00"/>
        </a:dk2>
        <a:lt2>
          <a:srgbClr val="0000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CC00"/>
        </a:dk2>
        <a:lt2>
          <a:srgbClr val="000000"/>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2181B7"/>
        </a:dk1>
        <a:lt1>
          <a:srgbClr val="CCFFFF"/>
        </a:lt1>
        <a:dk2>
          <a:srgbClr val="001932"/>
        </a:dk2>
        <a:lt2>
          <a:srgbClr val="FFFFFF"/>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969696"/>
        </a:dk2>
        <a:lt2>
          <a:srgbClr val="000000"/>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393939"/>
        </a:dk2>
        <a:lt2>
          <a:srgbClr val="000000"/>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FFCC"/>
        </a:dk1>
        <a:lt1>
          <a:srgbClr val="FF6600"/>
        </a:lt1>
        <a:dk2>
          <a:srgbClr val="333300"/>
        </a:dk2>
        <a:lt2>
          <a:srgbClr val="000000"/>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003366"/>
        </a:dk1>
        <a:lt1>
          <a:srgbClr val="DDDDDD"/>
        </a:lt1>
        <a:dk2>
          <a:srgbClr val="1C3956"/>
        </a:dk2>
        <a:lt2>
          <a:srgbClr val="FFFFFF"/>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FFFFFF"/>
        </a:dk1>
        <a:lt1>
          <a:srgbClr val="440044"/>
        </a:lt1>
        <a:dk2>
          <a:srgbClr val="491D49"/>
        </a:dk2>
        <a:lt2>
          <a:srgbClr val="000000"/>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001A00"/>
        </a:dk2>
        <a:lt2>
          <a:srgbClr val="000000"/>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000000"/>
        </a:dk1>
        <a:lt1>
          <a:srgbClr val="FFCC00"/>
        </a:lt1>
        <a:dk2>
          <a:srgbClr val="000000"/>
        </a:dk2>
        <a:lt2>
          <a:srgbClr val="FFFFFF"/>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2181B7"/>
        </a:dk1>
        <a:lt1>
          <a:srgbClr val="CCFFFF"/>
        </a:lt1>
        <a:dk2>
          <a:srgbClr val="001932"/>
        </a:dk2>
        <a:lt2>
          <a:srgbClr val="FFFFFF"/>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000066"/>
        </a:dk1>
        <a:lt1>
          <a:srgbClr val="969696"/>
        </a:lt1>
        <a:dk2>
          <a:srgbClr val="000000"/>
        </a:dk2>
        <a:lt2>
          <a:srgbClr val="FFFFFF"/>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393939"/>
        </a:lt1>
        <a:dk2>
          <a:srgbClr val="000000"/>
        </a:dk2>
        <a:lt2>
          <a:srgbClr val="FFFFFF"/>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6600"/>
        </a:dk1>
        <a:lt1>
          <a:srgbClr val="333300"/>
        </a:lt1>
        <a:dk2>
          <a:srgbClr val="000000"/>
        </a:dk2>
        <a:lt2>
          <a:srgbClr val="FFFFCC"/>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003366"/>
        </a:dk1>
        <a:lt1>
          <a:srgbClr val="DDDDDD"/>
        </a:lt1>
        <a:dk2>
          <a:srgbClr val="1C3956"/>
        </a:dk2>
        <a:lt2>
          <a:srgbClr val="FFFFFF"/>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440044"/>
        </a:dk1>
        <a:lt1>
          <a:srgbClr val="491D49"/>
        </a:lt1>
        <a:dk2>
          <a:srgbClr val="000000"/>
        </a:dk2>
        <a:lt2>
          <a:srgbClr val="FFFFFF"/>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000000"/>
        </a:dk1>
        <a:lt1>
          <a:srgbClr val="001A00"/>
        </a:lt1>
        <a:dk2>
          <a:srgbClr val="000000"/>
        </a:dk2>
        <a:lt2>
          <a:srgbClr val="FFFFFF"/>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000000"/>
        </a:dk1>
        <a:lt1>
          <a:srgbClr val="FFCC00"/>
        </a:lt1>
        <a:dk2>
          <a:srgbClr val="000000"/>
        </a:dk2>
        <a:lt2>
          <a:srgbClr val="FFFFFF"/>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
      <a:clrScheme name="">
        <a:dk1>
          <a:srgbClr val="CCFFFF"/>
        </a:dk1>
        <a:lt1>
          <a:srgbClr val="001932"/>
        </a:lt1>
        <a:dk2>
          <a:srgbClr val="FFFFFF"/>
        </a:dk2>
        <a:lt2>
          <a:srgbClr val="2181B7"/>
        </a:lt2>
        <a:accent1>
          <a:srgbClr val="99FFCC"/>
        </a:accent1>
        <a:accent2>
          <a:srgbClr val="01B0FF"/>
        </a:accent2>
        <a:accent3>
          <a:srgbClr val="9BBB59"/>
        </a:accent3>
        <a:accent4>
          <a:srgbClr val="8064A2"/>
        </a:accent4>
        <a:accent5>
          <a:srgbClr val="4BACC6"/>
        </a:accent5>
        <a:accent6>
          <a:srgbClr val="F79646"/>
        </a:accent6>
        <a:hlink>
          <a:srgbClr val="6666FF"/>
        </a:hlink>
        <a:folHlink>
          <a:srgbClr val="1C6D9A"/>
        </a:folHlink>
      </a:clrScheme>
      <a:clrMap bg1="lt1" tx1="dk1" bg2="lt2" tx2="dk2" accent1="accent1" accent2="accent2" accent3="accent3" accent4="accent4" accent5="accent5" accent6="accent6" hlink="hlink" folHlink="folHlink"/>
    </a:extraClrScheme>
    <a:extraClrScheme>
      <a:clrScheme name="">
        <a:dk1>
          <a:srgbClr val="000066"/>
        </a:dk1>
        <a:lt1>
          <a:srgbClr val="969696"/>
        </a:lt1>
        <a:dk2>
          <a:srgbClr val="000000"/>
        </a:dk2>
        <a:lt2>
          <a:srgbClr val="FFFFFF"/>
        </a:lt2>
        <a:accent1>
          <a:srgbClr val="666699"/>
        </a:accent1>
        <a:accent2>
          <a:srgbClr val="CCCCFF"/>
        </a:accent2>
        <a:accent3>
          <a:srgbClr val="9BBB59"/>
        </a:accent3>
        <a:accent4>
          <a:srgbClr val="8064A2"/>
        </a:accent4>
        <a:accent5>
          <a:srgbClr val="4BACC6"/>
        </a:accent5>
        <a:accent6>
          <a:srgbClr val="F79646"/>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393939"/>
        </a:lt1>
        <a:dk2>
          <a:srgbClr val="000000"/>
        </a:dk2>
        <a:lt2>
          <a:srgbClr val="FFFFFF"/>
        </a:lt2>
        <a:accent1>
          <a:srgbClr val="CBCBCB"/>
        </a:accent1>
        <a:accent2>
          <a:srgbClr val="868686"/>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FF6600"/>
        </a:dk1>
        <a:lt1>
          <a:srgbClr val="333300"/>
        </a:lt1>
        <a:dk2>
          <a:srgbClr val="000000"/>
        </a:dk2>
        <a:lt2>
          <a:srgbClr val="FFFFCC"/>
        </a:lt2>
        <a:accent1>
          <a:srgbClr val="800000"/>
        </a:accent1>
        <a:accent2>
          <a:srgbClr val="CC6600"/>
        </a:accent2>
        <a:accent3>
          <a:srgbClr val="9BBB59"/>
        </a:accent3>
        <a:accent4>
          <a:srgbClr val="8064A2"/>
        </a:accent4>
        <a:accent5>
          <a:srgbClr val="4BACC6"/>
        </a:accent5>
        <a:accent6>
          <a:srgbClr val="F79646"/>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
        <a:dk1>
          <a:srgbClr val="DDDDDD"/>
        </a:dk1>
        <a:lt1>
          <a:srgbClr val="1C3956"/>
        </a:lt1>
        <a:dk2>
          <a:srgbClr val="FFFFFF"/>
        </a:dk2>
        <a:lt2>
          <a:srgbClr val="003366"/>
        </a:lt2>
        <a:accent1>
          <a:srgbClr val="3D7CBB"/>
        </a:accent1>
        <a:accent2>
          <a:srgbClr val="00152A"/>
        </a:accent2>
        <a:accent3>
          <a:srgbClr val="9BBB59"/>
        </a:accent3>
        <a:accent4>
          <a:srgbClr val="8064A2"/>
        </a:accent4>
        <a:accent5>
          <a:srgbClr val="4BACC6"/>
        </a:accent5>
        <a:accent6>
          <a:srgbClr val="F79646"/>
        </a:accent6>
        <a:hlink>
          <a:srgbClr val="33CCCC"/>
        </a:hlink>
        <a:folHlink>
          <a:srgbClr val="96B9DC"/>
        </a:folHlink>
      </a:clrScheme>
      <a:clrMap bg1="lt1" tx1="dk1" bg2="lt2" tx2="dk2" accent1="accent1" accent2="accent2" accent3="accent3" accent4="accent4" accent5="accent5" accent6="accent6" hlink="hlink" folHlink="folHlink"/>
    </a:extraClrScheme>
    <a:extraClrScheme>
      <a:clrScheme name="">
        <a:dk1>
          <a:srgbClr val="440044"/>
        </a:dk1>
        <a:lt1>
          <a:srgbClr val="491D49"/>
        </a:lt1>
        <a:dk2>
          <a:srgbClr val="000000"/>
        </a:dk2>
        <a:lt2>
          <a:srgbClr val="FFFFFF"/>
        </a:lt2>
        <a:accent1>
          <a:srgbClr val="9D9DBD"/>
        </a:accent1>
        <a:accent2>
          <a:srgbClr val="14213C"/>
        </a:accent2>
        <a:accent3>
          <a:srgbClr val="9BBB59"/>
        </a:accent3>
        <a:accent4>
          <a:srgbClr val="8064A2"/>
        </a:accent4>
        <a:accent5>
          <a:srgbClr val="4BACC6"/>
        </a:accent5>
        <a:accent6>
          <a:srgbClr val="F79646"/>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
        <a:dk1>
          <a:srgbClr val="000000"/>
        </a:dk1>
        <a:lt1>
          <a:srgbClr val="001A00"/>
        </a:lt1>
        <a:dk2>
          <a:srgbClr val="000000"/>
        </a:dk2>
        <a:lt2>
          <a:srgbClr val="FFFFFF"/>
        </a:lt2>
        <a:accent1>
          <a:srgbClr val="339966"/>
        </a:accent1>
        <a:accent2>
          <a:srgbClr val="003300"/>
        </a:accent2>
        <a:accent3>
          <a:srgbClr val="9BBB59"/>
        </a:accent3>
        <a:accent4>
          <a:srgbClr val="8064A2"/>
        </a:accent4>
        <a:accent5>
          <a:srgbClr val="4BACC6"/>
        </a:accent5>
        <a:accent6>
          <a:srgbClr val="F79646"/>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
        <a:dk1>
          <a:srgbClr val="FFCC00"/>
        </a:dk1>
        <a:lt1>
          <a:srgbClr val="000000"/>
        </a:lt1>
        <a:dk2>
          <a:srgbClr val="FFFFFF"/>
        </a:dk2>
        <a:lt2>
          <a:srgbClr val="000000"/>
        </a:lt2>
        <a:accent1>
          <a:srgbClr val="FF9900"/>
        </a:accent1>
        <a:accent2>
          <a:srgbClr val="D60093"/>
        </a:accent2>
        <a:accent3>
          <a:srgbClr val="9BBB59"/>
        </a:accent3>
        <a:accent4>
          <a:srgbClr val="8064A2"/>
        </a:accent4>
        <a:accent5>
          <a:srgbClr val="4BACC6"/>
        </a:accent5>
        <a:accent6>
          <a:srgbClr val="F79646"/>
        </a:accent6>
        <a:hlink>
          <a:srgbClr val="9966FF"/>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Office\Templates\演示文稿\个人主页 (标准).pot</Template>
  <TotalTime>0</TotalTime>
  <Words>4986</Words>
  <Application>WPS 演示</Application>
  <PresentationFormat>Экран</PresentationFormat>
  <Paragraphs>964</Paragraphs>
  <Slides>63</Slides>
  <Notes>0</Notes>
  <HiddenSlides>0</HiddenSlides>
  <MMClips>0</MMClips>
  <ScaleCrop>false</ScaleCrop>
  <HeadingPairs>
    <vt:vector size="8" baseType="variant">
      <vt:variant>
        <vt:lpstr>已用的字体</vt:lpstr>
      </vt:variant>
      <vt:variant>
        <vt:i4>25</vt:i4>
      </vt:variant>
      <vt:variant>
        <vt:lpstr>主题</vt:lpstr>
      </vt:variant>
      <vt:variant>
        <vt:i4>5</vt:i4>
      </vt:variant>
      <vt:variant>
        <vt:lpstr>嵌入 OLE 服务器</vt:lpstr>
      </vt:variant>
      <vt:variant>
        <vt:i4>0</vt:i4>
      </vt:variant>
      <vt:variant>
        <vt:lpstr>幻灯片标题</vt:lpstr>
      </vt:variant>
      <vt:variant>
        <vt:i4>63</vt:i4>
      </vt:variant>
    </vt:vector>
  </HeadingPairs>
  <TitlesOfParts>
    <vt:vector size="93" baseType="lpstr">
      <vt:lpstr>Arial</vt:lpstr>
      <vt:lpstr>宋体</vt:lpstr>
      <vt:lpstr>Wingdings</vt:lpstr>
      <vt:lpstr>Times New Roman</vt:lpstr>
      <vt:lpstr>Arial</vt:lpstr>
      <vt:lpstr>Arial Narrow</vt:lpstr>
      <vt:lpstr>Impact</vt:lpstr>
      <vt:lpstr>Monotype Sorts</vt:lpstr>
      <vt:lpstr>Impact</vt:lpstr>
      <vt:lpstr>华文中宋</vt:lpstr>
      <vt:lpstr>新宋体</vt:lpstr>
      <vt:lpstr>仿宋_GB2312</vt:lpstr>
      <vt:lpstr>仿宋</vt:lpstr>
      <vt:lpstr>楷体_GB2312</vt:lpstr>
      <vt:lpstr>华文细黑</vt:lpstr>
      <vt:lpstr>微软雅黑</vt:lpstr>
      <vt:lpstr>Arial Unicode MS</vt:lpstr>
      <vt:lpstr>Calibri</vt:lpstr>
      <vt:lpstr>Verdana</vt:lpstr>
      <vt:lpstr>隶书</vt:lpstr>
      <vt:lpstr>Wingdings 2</vt:lpstr>
      <vt:lpstr>Tahoma</vt:lpstr>
      <vt:lpstr>Arial Black</vt:lpstr>
      <vt:lpstr>黑体</vt:lpstr>
      <vt:lpstr>Wingdings</vt:lpstr>
      <vt:lpstr>个人主页 (标准)</vt:lpstr>
      <vt:lpstr>默认设计模板</vt:lpstr>
      <vt:lpstr>整洁型模板</vt:lpstr>
      <vt:lpstr>1_个人主页 (标准)</vt:lpstr>
      <vt:lpstr>1_整洁型模板</vt:lpstr>
      <vt:lpstr>PowerPoint 演示文稿</vt:lpstr>
      <vt:lpstr>内  容</vt:lpstr>
      <vt:lpstr>【案例】 杭州“狗不理”包子店为何无人理?</vt:lpstr>
      <vt:lpstr>第一节  消费者市场概述 </vt:lpstr>
      <vt:lpstr>第一节  消费者市场概述</vt:lpstr>
      <vt:lpstr>消费者市场的特点</vt:lpstr>
      <vt:lpstr>1．人数众多，但数量零星 </vt:lpstr>
      <vt:lpstr>2．产品需求多样性3</vt:lpstr>
      <vt:lpstr>3．非专业性购买</vt:lpstr>
      <vt:lpstr>二、消费者的购买对象</vt:lpstr>
      <vt:lpstr>消费者市场的购买对象</vt:lpstr>
      <vt:lpstr>日用品</vt:lpstr>
      <vt:lpstr>选购品</vt:lpstr>
      <vt:lpstr>特殊品</vt:lpstr>
      <vt:lpstr>PowerPoint 演示文稿</vt:lpstr>
      <vt:lpstr>耐用品</vt:lpstr>
      <vt:lpstr>非耐用消费品</vt:lpstr>
      <vt:lpstr>　 补充：目前我国城市居民消费特点</vt:lpstr>
      <vt:lpstr>三、消费者购买行为类型（1/2）</vt:lpstr>
      <vt:lpstr>复杂的购买行为</vt:lpstr>
      <vt:lpstr>PowerPoint 演示文稿</vt:lpstr>
      <vt:lpstr>减少失调型购买行为</vt:lpstr>
      <vt:lpstr>PowerPoint 演示文稿</vt:lpstr>
      <vt:lpstr>习惯性购买行为</vt:lpstr>
      <vt:lpstr>PowerPoint 演示文稿</vt:lpstr>
      <vt:lpstr>寻求多样性购买行为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五、消费者购买行为的营销因素</vt:lpstr>
      <vt:lpstr>PowerPoint 演示文稿</vt:lpstr>
      <vt:lpstr> 案例：法国酿酒公司惹怒泰国人</vt:lpstr>
      <vt:lpstr>启示：</vt:lpstr>
      <vt:lpstr>PowerPoint 演示文稿</vt:lpstr>
      <vt:lpstr>中国传统文化：</vt:lpstr>
      <vt:lpstr>2、 社会因素</vt:lpstr>
      <vt:lpstr>PowerPoint 演示文稿</vt:lpstr>
      <vt:lpstr>社会阶层</vt:lpstr>
      <vt:lpstr>社会阶层举例</vt:lpstr>
      <vt:lpstr>社会阶层举例</vt:lpstr>
      <vt:lpstr>PowerPoint 演示文稿</vt:lpstr>
      <vt:lpstr>PowerPoint 演示文稿</vt:lpstr>
      <vt:lpstr>PowerPoint 演示文稿</vt:lpstr>
      <vt:lpstr>家庭生命周期（Family Life Cycle）</vt:lpstr>
      <vt:lpstr>3、角色与地位</vt:lpstr>
      <vt:lpstr>PowerPoint 演示文稿</vt:lpstr>
      <vt:lpstr>PowerPoint 演示文稿</vt:lpstr>
      <vt:lpstr>心理因素 </vt:lpstr>
      <vt:lpstr>例：影响学生购买手机的因素</vt:lpstr>
      <vt:lpstr>六、  消费者购买决策过程     1.购买决策过程的参与者</vt:lpstr>
      <vt:lpstr>PowerPoint 演示文稿</vt:lpstr>
      <vt:lpstr>营销决策：</vt:lpstr>
      <vt:lpstr>2、 购买决策过程的阶段</vt:lpstr>
      <vt:lpstr>PowerPoint 演示文稿</vt:lpstr>
      <vt:lpstr>PowerPoint 演示文稿</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3、消费者市场及其购买行为</dc:title>
  <dc:creator>abc</dc:creator>
  <cp:lastModifiedBy>zyx</cp:lastModifiedBy>
  <cp:revision>167</cp:revision>
  <cp:lastPrinted>1995-12-08T18:33:00Z</cp:lastPrinted>
  <dcterms:created xsi:type="dcterms:W3CDTF">2001-02-08T11:37:00Z</dcterms:created>
  <dcterms:modified xsi:type="dcterms:W3CDTF">2021-01-24T11:19:09Z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2052-11.1.0.9021</vt:lpwstr>
  </property>
</Properties>
</file>