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256" r:id="rId3"/>
    <p:sldId id="270" r:id="rId5"/>
    <p:sldId id="258" r:id="rId6"/>
    <p:sldId id="1723" r:id="rId7"/>
    <p:sldId id="1728" r:id="rId8"/>
    <p:sldId id="1729" r:id="rId9"/>
    <p:sldId id="1730" r:id="rId10"/>
    <p:sldId id="1732" r:id="rId11"/>
    <p:sldId id="1733" r:id="rId12"/>
    <p:sldId id="1735" r:id="rId13"/>
    <p:sldId id="1736" r:id="rId14"/>
    <p:sldId id="1738" r:id="rId15"/>
    <p:sldId id="1739" r:id="rId16"/>
    <p:sldId id="1741" r:id="rId17"/>
    <p:sldId id="1742" r:id="rId18"/>
    <p:sldId id="1743" r:id="rId19"/>
    <p:sldId id="1744" r:id="rId20"/>
    <p:sldId id="1745" r:id="rId21"/>
    <p:sldId id="1746" r:id="rId22"/>
    <p:sldId id="1747" r:id="rId23"/>
    <p:sldId id="1749" r:id="rId24"/>
    <p:sldId id="1750" r:id="rId25"/>
    <p:sldId id="1751" r:id="rId26"/>
    <p:sldId id="1752" r:id="rId27"/>
    <p:sldId id="1748" r:id="rId28"/>
    <p:sldId id="1753" r:id="rId29"/>
    <p:sldId id="1754" r:id="rId30"/>
    <p:sldId id="1755" r:id="rId31"/>
    <p:sldId id="1756" r:id="rId32"/>
    <p:sldId id="1757" r:id="rId33"/>
    <p:sldId id="1759" r:id="rId34"/>
    <p:sldId id="1760" r:id="rId35"/>
    <p:sldId id="278" r:id="rId36"/>
    <p:sldId id="1734" r:id="rId37"/>
    <p:sldId id="1761" r:id="rId38"/>
    <p:sldId id="261" r:id="rId39"/>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4A4A"/>
    <a:srgbClr val="F68A00"/>
    <a:srgbClr val="FEF3D2"/>
    <a:srgbClr val="EAEC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710" autoAdjust="0"/>
  </p:normalViewPr>
  <p:slideViewPr>
    <p:cSldViewPr snapToGrid="0">
      <p:cViewPr varScale="1">
        <p:scale>
          <a:sx n="116" d="100"/>
          <a:sy n="116" d="100"/>
        </p:scale>
        <p:origin x="336" y="102"/>
      </p:cViewPr>
      <p:guideLst>
        <p:guide orient="horz" pos="2160"/>
        <p:guide pos="3840"/>
      </p:guideLst>
    </p:cSldViewPr>
  </p:slideViewPr>
  <p:notesTextViewPr>
    <p:cViewPr>
      <p:scale>
        <a:sx n="3" d="2"/>
        <a:sy n="3" d="2"/>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5.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606CF4-FA77-4E71-BDBB-B62F97D4831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EA511-84E0-4AE0-9842-AB0E10994BF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A7EA511-84E0-4AE0-9842-AB0E10994BF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solidFill>
          <a:schemeClr val="bg1"/>
        </a:solidFill>
        <a:effectLst/>
      </p:bgPr>
    </p:bg>
    <p:spTree>
      <p:nvGrpSpPr>
        <p:cNvPr id="1" name=""/>
        <p:cNvGrpSpPr/>
        <p:nvPr/>
      </p:nvGrpSpPr>
      <p:grpSpPr>
        <a:xfrm>
          <a:off x="0" y="0"/>
          <a:ext cx="0" cy="0"/>
          <a:chOff x="0" y="0"/>
          <a:chExt cx="0" cy="0"/>
        </a:xfrm>
      </p:grpSpPr>
      <p:sp>
        <p:nvSpPr>
          <p:cNvPr id="29" name="图片占位符 28"/>
          <p:cNvSpPr>
            <a:spLocks noGrp="1"/>
          </p:cNvSpPr>
          <p:nvPr>
            <p:ph type="pic" sz="quarter" idx="10"/>
          </p:nvPr>
        </p:nvSpPr>
        <p:spPr>
          <a:xfrm>
            <a:off x="1411220" y="547887"/>
            <a:ext cx="3822995" cy="3820461"/>
          </a:xfrm>
          <a:prstGeom prst="diamond">
            <a:avLst/>
          </a:prstGeom>
        </p:spPr>
        <p:txBody>
          <a:bodyPr/>
          <a:lstStyle/>
          <a:p>
            <a:endParaRPr lang="zh-CN" altLang="en-US"/>
          </a:p>
        </p:txBody>
      </p:sp>
      <p:sp>
        <p:nvSpPr>
          <p:cNvPr id="14" name="副标题 2"/>
          <p:cNvSpPr>
            <a:spLocks noGrp="1"/>
          </p:cNvSpPr>
          <p:nvPr>
            <p:ph type="subTitle" idx="1"/>
          </p:nvPr>
        </p:nvSpPr>
        <p:spPr>
          <a:xfrm>
            <a:off x="3680628" y="3108779"/>
            <a:ext cx="7855511" cy="558799"/>
          </a:xfrm>
          <a:prstGeom prst="rect">
            <a:avLst/>
          </a:prstGeom>
        </p:spPr>
        <p:txBody>
          <a:bodyPr anchor="ct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20" name="标题 1"/>
          <p:cNvSpPr>
            <a:spLocks noGrp="1"/>
          </p:cNvSpPr>
          <p:nvPr>
            <p:ph type="ctrTitle"/>
          </p:nvPr>
        </p:nvSpPr>
        <p:spPr>
          <a:xfrm>
            <a:off x="3680628" y="2410188"/>
            <a:ext cx="7855511" cy="698591"/>
          </a:xfrm>
          <a:prstGeom prst="rect">
            <a:avLst/>
          </a:prstGeom>
        </p:spPr>
        <p:txBody>
          <a:bodyPr anchor="ctr">
            <a:normAutofit/>
          </a:bodyPr>
          <a:lstStyle>
            <a:lvl1pPr algn="l">
              <a:defRPr sz="4000">
                <a:solidFill>
                  <a:schemeClr val="bg1"/>
                </a:solidFill>
              </a:defRPr>
            </a:lvl1pPr>
          </a:lstStyle>
          <a:p>
            <a:r>
              <a:rPr lang="en-US" dirty="0"/>
              <a:t>Click to edit Master title style</a:t>
            </a:r>
            <a:endParaRPr lang="zh-CN" altLang="en-US" dirty="0"/>
          </a:p>
        </p:txBody>
      </p:sp>
      <p:sp>
        <p:nvSpPr>
          <p:cNvPr id="21" name="文本占位符 13"/>
          <p:cNvSpPr>
            <a:spLocks noGrp="1"/>
          </p:cNvSpPr>
          <p:nvPr>
            <p:ph type="body" sz="quarter" idx="11" hasCustomPrompt="1"/>
          </p:nvPr>
        </p:nvSpPr>
        <p:spPr>
          <a:xfrm>
            <a:off x="3680628" y="4872087"/>
            <a:ext cx="7855511" cy="296271"/>
          </a:xfrm>
          <a:prstGeom prst="rect">
            <a:avLst/>
          </a:prstGeom>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
        <p:nvSpPr>
          <p:cNvPr id="22" name="文本占位符 13"/>
          <p:cNvSpPr>
            <a:spLocks noGrp="1"/>
          </p:cNvSpPr>
          <p:nvPr>
            <p:ph type="body" sz="quarter" idx="12" hasCustomPrompt="1"/>
          </p:nvPr>
        </p:nvSpPr>
        <p:spPr>
          <a:xfrm>
            <a:off x="3680628" y="5168358"/>
            <a:ext cx="7855511" cy="296271"/>
          </a:xfrm>
          <a:prstGeom prst="rect">
            <a:avLst/>
          </a:prstGeom>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17" name="流程图: 过程 16"/>
          <p:cNvSpPr/>
          <p:nvPr userDrawn="1"/>
        </p:nvSpPr>
        <p:spPr>
          <a:xfrm>
            <a:off x="0" y="2458081"/>
            <a:ext cx="12192000" cy="1001486"/>
          </a:xfrm>
          <a:prstGeom prst="flowChartProcess">
            <a:avLst/>
          </a:pr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28"/>
          <p:cNvSpPr>
            <a:spLocks noGrp="1"/>
          </p:cNvSpPr>
          <p:nvPr>
            <p:ph type="pic" sz="quarter" idx="10"/>
          </p:nvPr>
        </p:nvSpPr>
        <p:spPr>
          <a:xfrm>
            <a:off x="260514" y="1592985"/>
            <a:ext cx="3822995" cy="3820461"/>
          </a:xfrm>
          <a:prstGeom prst="diamond">
            <a:avLst/>
          </a:prstGeom>
        </p:spPr>
        <p:txBody>
          <a:bodyPr/>
          <a:lstStyle/>
          <a:p>
            <a:endParaRPr lang="zh-CN" altLang="en-US"/>
          </a:p>
        </p:txBody>
      </p:sp>
      <p:grpSp>
        <p:nvGrpSpPr>
          <p:cNvPr id="5" name="组合 4"/>
          <p:cNvGrpSpPr/>
          <p:nvPr userDrawn="1"/>
        </p:nvGrpSpPr>
        <p:grpSpPr>
          <a:xfrm rot="2700000">
            <a:off x="2633216" y="1796721"/>
            <a:ext cx="2651106" cy="3212202"/>
            <a:chOff x="2694999" y="1796720"/>
            <a:chExt cx="2651106" cy="3212202"/>
          </a:xfrm>
        </p:grpSpPr>
        <p:sp>
          <p:nvSpPr>
            <p:cNvPr id="8" name="矩形 7"/>
            <p:cNvSpPr/>
            <p:nvPr userDrawn="1"/>
          </p:nvSpPr>
          <p:spPr>
            <a:xfrm>
              <a:off x="4241574" y="3343296"/>
              <a:ext cx="1104531" cy="1104531"/>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694999" y="1796720"/>
              <a:ext cx="1546344" cy="1546343"/>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4241574" y="4485480"/>
              <a:ext cx="523442" cy="523442"/>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1"/>
          <p:cNvSpPr>
            <a:spLocks noGrp="1"/>
          </p:cNvSpPr>
          <p:nvPr>
            <p:ph type="title"/>
          </p:nvPr>
        </p:nvSpPr>
        <p:spPr>
          <a:xfrm>
            <a:off x="5250574" y="3429313"/>
            <a:ext cx="5419185" cy="895350"/>
          </a:xfrm>
          <a:prstGeom prst="rect">
            <a:avLst/>
          </a:prstGeom>
        </p:spPr>
        <p:txBody>
          <a:bodyPr anchor="b">
            <a:normAutofit/>
          </a:bodyPr>
          <a:lstStyle>
            <a:lvl1pPr algn="l">
              <a:defRPr sz="2400" b="1">
                <a:solidFill>
                  <a:schemeClr val="tx1"/>
                </a:solidFill>
              </a:defRPr>
            </a:lvl1pPr>
          </a:lstStyle>
          <a:p>
            <a:r>
              <a:rPr lang="en-US" dirty="0"/>
              <a:t>Click to edit Master title style</a:t>
            </a:r>
            <a:endParaRPr lang="zh-CN" altLang="en-US" dirty="0"/>
          </a:p>
        </p:txBody>
      </p:sp>
      <p:sp>
        <p:nvSpPr>
          <p:cNvPr id="19" name="文本占位符 2"/>
          <p:cNvSpPr>
            <a:spLocks noGrp="1"/>
          </p:cNvSpPr>
          <p:nvPr>
            <p:ph type="body" idx="1"/>
          </p:nvPr>
        </p:nvSpPr>
        <p:spPr>
          <a:xfrm>
            <a:off x="5251690" y="4324663"/>
            <a:ext cx="5419185" cy="1015623"/>
          </a:xfrm>
          <a:prstGeom prst="rect">
            <a:avLst/>
          </a:prstGeom>
        </p:spPr>
        <p:txBody>
          <a:bodyPr anchor="t">
            <a:normAutofit/>
          </a:bodyPr>
          <a:lstStyle>
            <a:lvl1pPr marL="0" indent="0" algn="l">
              <a:lnSpc>
                <a:spcPct val="100000"/>
              </a:lnSpc>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5401732" y="6240463"/>
            <a:ext cx="1388536" cy="206381"/>
          </a:xfrm>
          <a:prstGeom prst="rect">
            <a:avLst/>
          </a:prstGeom>
        </p:spPr>
        <p:txBody>
          <a:bodyPr/>
          <a:lstStyle/>
          <a:p>
            <a:fld id="{6489D9C7-5DC6-4263-87FF-7C99F6FB63C3}" type="datetime1">
              <a:rPr lang="zh-CN" altLang="en-US" smtClean="0"/>
            </a:fld>
            <a:endParaRPr lang="zh-CN" altLang="en-US"/>
          </a:p>
        </p:txBody>
      </p:sp>
      <p:sp>
        <p:nvSpPr>
          <p:cNvPr id="4" name="页脚占位符 3"/>
          <p:cNvSpPr>
            <a:spLocks noGrp="1"/>
          </p:cNvSpPr>
          <p:nvPr>
            <p:ph type="ftr" sz="quarter" idx="11"/>
          </p:nvPr>
        </p:nvSpPr>
        <p:spPr>
          <a:xfrm>
            <a:off x="669924" y="6240463"/>
            <a:ext cx="4140201" cy="206381"/>
          </a:xfrm>
          <a:prstGeom prst="rect">
            <a:avLst/>
          </a:prstGeom>
        </p:spPr>
        <p:txBody>
          <a:bodyPr/>
          <a:lstStyle/>
          <a:p>
            <a:r>
              <a:rPr lang="en-US" altLang="zh-CN"/>
              <a:t>www.islide.cc</a:t>
            </a:r>
            <a:endParaRPr lang="zh-CN" altLang="en-US" dirty="0"/>
          </a:p>
        </p:txBody>
      </p:sp>
      <p:sp>
        <p:nvSpPr>
          <p:cNvPr id="5" name="灯片编号占位符 4"/>
          <p:cNvSpPr>
            <a:spLocks noGrp="1"/>
          </p:cNvSpPr>
          <p:nvPr>
            <p:ph type="sldNum" sz="quarter" idx="12"/>
          </p:nvPr>
        </p:nvSpPr>
        <p:spPr>
          <a:xfrm>
            <a:off x="8610599" y="6240463"/>
            <a:ext cx="2909888" cy="206381"/>
          </a:xfrm>
          <a:prstGeom prst="rect">
            <a:avLst/>
          </a:prstGeom>
        </p:spPr>
        <p:txBody>
          <a:bodyPr/>
          <a:lstStyle/>
          <a:p>
            <a:fld id="{5DD3DB80-B894-403A-B48E-6FDC1A72010E}" type="slidenum">
              <a:rPr lang="zh-CN" altLang="en-US" smtClean="0"/>
            </a:fld>
            <a:endParaRPr lang="zh-CN" altLang="en-US"/>
          </a:p>
        </p:txBody>
      </p:sp>
      <p:sp>
        <p:nvSpPr>
          <p:cNvPr id="6" name="标题 5"/>
          <p:cNvSpPr>
            <a:spLocks noGrp="1"/>
          </p:cNvSpPr>
          <p:nvPr>
            <p:ph type="title"/>
          </p:nvPr>
        </p:nvSpPr>
        <p:spPr>
          <a:xfrm>
            <a:off x="695324" y="1"/>
            <a:ext cx="10850563" cy="1028699"/>
          </a:xfrm>
          <a:prstGeom prst="rect">
            <a:avLst/>
          </a:prstGeom>
        </p:spPr>
        <p:txBody>
          <a:bodyPr/>
          <a:lstStyle>
            <a:lvl1pPr>
              <a:defRPr/>
            </a:lvl1pPr>
          </a:lstStyle>
          <a:p>
            <a:r>
              <a:rPr lang="en-US" altLang="zh-CN" dirty="0"/>
              <a:t>Click to edit Master title style</a:t>
            </a:r>
            <a:endParaRPr lang="zh-CN" altLang="en-US" dirty="0"/>
          </a:p>
        </p:txBody>
      </p:sp>
      <p:sp>
        <p:nvSpPr>
          <p:cNvPr id="8" name="内容占位符 7"/>
          <p:cNvSpPr>
            <a:spLocks noGrp="1"/>
          </p:cNvSpPr>
          <p:nvPr>
            <p:ph sz="quarter" idx="13"/>
          </p:nvPr>
        </p:nvSpPr>
        <p:spPr>
          <a:xfrm>
            <a:off x="669924" y="1135514"/>
            <a:ext cx="10850563" cy="5006975"/>
          </a:xfrm>
          <a:prstGeom prst="rect">
            <a:avLst/>
          </a:prstGeom>
        </p:spPr>
        <p:txBody>
          <a:bodyPr/>
          <a:lstStyle>
            <a:lvl1pPr>
              <a:defRPr/>
            </a:lvl1pPr>
            <a:lvl2pPr>
              <a:defRPr/>
            </a:lvl2pPr>
            <a:lvl3pPr>
              <a:defRPr/>
            </a:lvl3pPr>
            <a:lvl4pPr>
              <a:defRPr/>
            </a:lvl4pPr>
            <a:lvl5pPr>
              <a:defRPr/>
            </a:lvl5pPr>
          </a:lstStyle>
          <a:p>
            <a:pPr lvl="0"/>
            <a:r>
              <a:rPr lang="en-US" altLang="zh-CN" dirty="0"/>
              <a:t>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p:cNvSpPr>
            <a:spLocks noGrp="1"/>
          </p:cNvSpPr>
          <p:nvPr>
            <p:ph type="title"/>
          </p:nvPr>
        </p:nvSpPr>
        <p:spPr>
          <a:xfrm>
            <a:off x="695324" y="1"/>
            <a:ext cx="10850563" cy="1028699"/>
          </a:xfrm>
          <a:prstGeom prst="rect">
            <a:avLst/>
          </a:prstGeom>
        </p:spPr>
        <p:txBody>
          <a:bodyPr/>
          <a:lstStyle>
            <a:lvl1pPr>
              <a:defRPr/>
            </a:lvl1pPr>
          </a:lstStyle>
          <a:p>
            <a:r>
              <a:rPr lang="en-US" altLang="zh-CN" dirty="0"/>
              <a:t>Click to edit Master title style</a:t>
            </a:r>
            <a:endParaRPr lang="en-US" dirty="0"/>
          </a:p>
        </p:txBody>
      </p:sp>
      <p:sp>
        <p:nvSpPr>
          <p:cNvPr id="3" name="Date Placeholder 2"/>
          <p:cNvSpPr>
            <a:spLocks noGrp="1"/>
          </p:cNvSpPr>
          <p:nvPr>
            <p:ph type="dt" sz="half" idx="10"/>
          </p:nvPr>
        </p:nvSpPr>
        <p:spPr>
          <a:xfrm>
            <a:off x="5401732" y="6240463"/>
            <a:ext cx="1388536" cy="206381"/>
          </a:xfrm>
          <a:prstGeom prst="rect">
            <a:avLst/>
          </a:prstGeom>
        </p:spPr>
        <p:txBody>
          <a:bodyPr/>
          <a:lstStyle/>
          <a:p>
            <a:fld id="{6489D9C7-5DC6-4263-87FF-7C99F6FB63C3}" type="datetime1">
              <a:rPr lang="zh-CN" altLang="en-US" smtClean="0"/>
            </a:fld>
            <a:endParaRPr lang="zh-CN" altLang="en-US" dirty="0"/>
          </a:p>
        </p:txBody>
      </p:sp>
      <p:sp>
        <p:nvSpPr>
          <p:cNvPr id="4" name="Footer Placeholder 3"/>
          <p:cNvSpPr>
            <a:spLocks noGrp="1"/>
          </p:cNvSpPr>
          <p:nvPr>
            <p:ph type="ftr" sz="quarter" idx="11"/>
          </p:nvPr>
        </p:nvSpPr>
        <p:spPr>
          <a:xfrm>
            <a:off x="669924" y="6240463"/>
            <a:ext cx="4140201" cy="206381"/>
          </a:xfrm>
          <a:prstGeom prst="rect">
            <a:avLst/>
          </a:prstGeom>
        </p:spPr>
        <p:txBody>
          <a:bodyPr/>
          <a:lstStyle/>
          <a:p>
            <a:r>
              <a:rPr lang="en-US" altLang="zh-CN" dirty="0"/>
              <a:t>www.islide.cc</a:t>
            </a:r>
            <a:endParaRPr lang="zh-CN" altLang="en-US" dirty="0"/>
          </a:p>
        </p:txBody>
      </p:sp>
      <p:sp>
        <p:nvSpPr>
          <p:cNvPr id="5" name="Slide Number Placeholder 4"/>
          <p:cNvSpPr>
            <a:spLocks noGrp="1"/>
          </p:cNvSpPr>
          <p:nvPr>
            <p:ph type="sldNum" sz="quarter" idx="12"/>
          </p:nvPr>
        </p:nvSpPr>
        <p:spPr>
          <a:xfrm>
            <a:off x="8610599" y="6240463"/>
            <a:ext cx="2909888" cy="206381"/>
          </a:xfrm>
          <a:prstGeom prst="rect">
            <a:avLst/>
          </a:prstGeom>
        </p:spPr>
        <p:txBody>
          <a:bodyPr/>
          <a:lstStyle/>
          <a:p>
            <a:fld id="{5DD3DB80-B894-403A-B48E-6FDC1A72010E}" type="slidenum">
              <a:rPr lang="zh-CN" altLang="en-US" smtClean="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11" name="流程图: 过程 10"/>
          <p:cNvSpPr/>
          <p:nvPr userDrawn="1"/>
        </p:nvSpPr>
        <p:spPr>
          <a:xfrm>
            <a:off x="0" y="2461439"/>
            <a:ext cx="12192000" cy="1001486"/>
          </a:xfrm>
          <a:prstGeom prst="flowChartProcess">
            <a:avLst/>
          </a:pr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图片占位符 28"/>
          <p:cNvSpPr>
            <a:spLocks noGrp="1"/>
          </p:cNvSpPr>
          <p:nvPr>
            <p:ph type="pic" sz="quarter" idx="10"/>
          </p:nvPr>
        </p:nvSpPr>
        <p:spPr>
          <a:xfrm>
            <a:off x="260515" y="1550111"/>
            <a:ext cx="3822995" cy="3820461"/>
          </a:xfrm>
          <a:prstGeom prst="diamond">
            <a:avLst/>
          </a:prstGeom>
          <a:ln w="19050">
            <a:noFill/>
          </a:ln>
        </p:spPr>
        <p:txBody>
          <a:bodyPr/>
          <a:lstStyle/>
          <a:p>
            <a:endParaRPr lang="zh-CN" altLang="en-US"/>
          </a:p>
        </p:txBody>
      </p:sp>
      <p:grpSp>
        <p:nvGrpSpPr>
          <p:cNvPr id="2" name="组合 1"/>
          <p:cNvGrpSpPr/>
          <p:nvPr userDrawn="1"/>
        </p:nvGrpSpPr>
        <p:grpSpPr>
          <a:xfrm>
            <a:off x="3149431" y="2126278"/>
            <a:ext cx="1777357" cy="3199891"/>
            <a:chOff x="3149431" y="2126278"/>
            <a:chExt cx="1777357" cy="3199891"/>
          </a:xfrm>
        </p:grpSpPr>
        <p:sp>
          <p:nvSpPr>
            <p:cNvPr id="7" name="矩形 6"/>
            <p:cNvSpPr/>
            <p:nvPr userDrawn="1"/>
          </p:nvSpPr>
          <p:spPr>
            <a:xfrm rot="2700000">
              <a:off x="3601350" y="2126278"/>
              <a:ext cx="1104531" cy="1104531"/>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rot="2700000">
              <a:off x="3380445" y="3779825"/>
              <a:ext cx="1546344" cy="1546343"/>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rot="2700000">
              <a:off x="3149431" y="2171002"/>
              <a:ext cx="402171" cy="402171"/>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标题 1"/>
          <p:cNvSpPr>
            <a:spLocks noGrp="1"/>
          </p:cNvSpPr>
          <p:nvPr>
            <p:ph type="ctrTitle" hasCustomPrompt="1"/>
          </p:nvPr>
        </p:nvSpPr>
        <p:spPr>
          <a:xfrm>
            <a:off x="5646088" y="2461439"/>
            <a:ext cx="5426076" cy="1621509"/>
          </a:xfrm>
          <a:prstGeom prst="rect">
            <a:avLst/>
          </a:prstGeom>
        </p:spPr>
        <p:txBody>
          <a:bodyPr anchor="b">
            <a:normAutofit/>
          </a:bodyPr>
          <a:lstStyle>
            <a:lvl1pPr marL="0" indent="0" algn="l">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6" name="文本占位符 62"/>
          <p:cNvSpPr>
            <a:spLocks noGrp="1"/>
          </p:cNvSpPr>
          <p:nvPr>
            <p:ph type="body" sz="quarter" idx="18" hasCustomPrompt="1"/>
          </p:nvPr>
        </p:nvSpPr>
        <p:spPr>
          <a:xfrm>
            <a:off x="5646088" y="4767675"/>
            <a:ext cx="5426076" cy="310871"/>
          </a:xfrm>
          <a:prstGeom prst="rect">
            <a:avLst/>
          </a:prstGeom>
        </p:spPr>
        <p:txBody>
          <a:bodyPr vert="horz" lIns="91440" tIns="45720" rIns="91440" bIns="45720" rtlCol="0">
            <a:normAutofit/>
          </a:bodyPr>
          <a:lstStyle>
            <a:lvl1pPr marL="0" indent="0" algn="l">
              <a:buNone/>
              <a:defRPr lang="zh-CN" altLang="en-US" sz="15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600" marR="0" lvl="0" indent="-228600" fontAlgn="auto">
              <a:spcAft>
                <a:spcPts val="0"/>
              </a:spcAft>
              <a:buClrTx/>
              <a:buSzTx/>
            </a:pPr>
            <a:r>
              <a:rPr lang="en-US" altLang="zh-CN" dirty="0"/>
              <a:t>Data</a:t>
            </a:r>
            <a:endParaRPr lang="en-US" altLang="zh-CN" dirty="0"/>
          </a:p>
        </p:txBody>
      </p:sp>
      <p:sp>
        <p:nvSpPr>
          <p:cNvPr id="17" name="文本占位符 13"/>
          <p:cNvSpPr>
            <a:spLocks noGrp="1"/>
          </p:cNvSpPr>
          <p:nvPr>
            <p:ph type="body" sz="quarter" idx="19" hasCustomPrompt="1"/>
          </p:nvPr>
        </p:nvSpPr>
        <p:spPr>
          <a:xfrm>
            <a:off x="5646089" y="4471404"/>
            <a:ext cx="5426076" cy="296271"/>
          </a:xfrm>
          <a:prstGeom prst="rect">
            <a:avLst/>
          </a:prstGeom>
        </p:spPr>
        <p:txBody>
          <a:bodyPr vert="horz" anchor="ctr">
            <a:noAutofit/>
          </a:bodyPr>
          <a:lstStyle>
            <a:lvl1pPr marL="0" indent="0" algn="l">
              <a:buNone/>
              <a:defRPr sz="15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直接连接符 7"/>
          <p:cNvCxnSpPr/>
          <p:nvPr userDrawn="1"/>
        </p:nvCxnSpPr>
        <p:spPr>
          <a:xfrm>
            <a:off x="669924" y="6240463"/>
            <a:ext cx="10850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직사각형 45"/>
          <p:cNvSpPr/>
          <p:nvPr userDrawn="1"/>
        </p:nvSpPr>
        <p:spPr>
          <a:xfrm>
            <a:off x="695324" y="1028700"/>
            <a:ext cx="10825163" cy="87674"/>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0"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11"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zh-CN" altLang="en-US" dirty="0"/>
          </a:p>
        </p:txBody>
      </p:sp>
      <p:cxnSp>
        <p:nvCxnSpPr>
          <p:cNvPr id="12" name="直接连接符 11"/>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fld>
            <a:endParaRPr lang="zh-CN" altLang="en-US"/>
          </a:p>
        </p:txBody>
      </p:sp>
      <p:sp>
        <p:nvSpPr>
          <p:cNvPr id="14"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5"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hemeOverride" Target="../theme/themeOverride1.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hemeOverride" Target="../theme/themeOverride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hemeOverride" Target="../theme/themeOverride3.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7.jpeg"/><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hemeOverride" Target="../theme/themeOverride4.xml"/><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hemeOverride" Target="../theme/themeOverride5.xml"/><Relationship Id="rId1" Type="http://schemas.openxmlformats.org/officeDocument/2006/relationships/image" Target="../media/image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hemeOverride" Target="../theme/themeOverride6.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流程图: 过程 10"/>
          <p:cNvSpPr/>
          <p:nvPr/>
        </p:nvSpPr>
        <p:spPr>
          <a:xfrm>
            <a:off x="0" y="2133600"/>
            <a:ext cx="12192000" cy="3331029"/>
          </a:xfrm>
          <a:prstGeom prst="flowChartProcess">
            <a:avLst/>
          </a:prstGeom>
          <a:blipFill>
            <a:blip r:embed="rId1" cstate="print"/>
            <a:srcRect/>
            <a:stretch>
              <a:fillRect t="-45896" b="-458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过程 11"/>
          <p:cNvSpPr/>
          <p:nvPr/>
        </p:nvSpPr>
        <p:spPr>
          <a:xfrm>
            <a:off x="0" y="2133600"/>
            <a:ext cx="12192000" cy="3331029"/>
          </a:xfrm>
          <a:prstGeom prst="flowChartProcess">
            <a:avLst/>
          </a:pr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3586470" y="3926177"/>
            <a:ext cx="1104531" cy="1104531"/>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2700000">
            <a:off x="2549547" y="4833696"/>
            <a:ext cx="1546344" cy="1546343"/>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2700000">
            <a:off x="622703" y="3375466"/>
            <a:ext cx="2209063" cy="2209062"/>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620639" y="5259464"/>
            <a:ext cx="1404159" cy="671186"/>
          </a:xfrm>
          <a:prstGeom prst="rect">
            <a:avLst/>
          </a:prstGeom>
          <a:noFill/>
        </p:spPr>
        <p:txBody>
          <a:bodyPr wrap="none" rtlCol="0">
            <a:prstTxWarp prst="textPlain">
              <a:avLst/>
            </a:prstTxWarp>
            <a:spAutoFit/>
          </a:bodyPr>
          <a:lstStyle/>
          <a:p>
            <a:r>
              <a:rPr lang="en-US" altLang="zh-CN" sz="9600" smtClean="0">
                <a:solidFill>
                  <a:schemeClr val="bg1">
                    <a:lumMod val="95000"/>
                  </a:schemeClr>
                </a:solidFill>
                <a:latin typeface="Impact" panose="020B0806030902050204" pitchFamily="34" charset="0"/>
              </a:rPr>
              <a:t>2020</a:t>
            </a:r>
            <a:endParaRPr lang="zh-CN" altLang="en-US" sz="9600" dirty="0">
              <a:solidFill>
                <a:schemeClr val="bg1">
                  <a:lumMod val="95000"/>
                </a:schemeClr>
              </a:solidFill>
              <a:latin typeface="Impact" panose="020B0806030902050204" pitchFamily="34" charset="0"/>
            </a:endParaRPr>
          </a:p>
        </p:txBody>
      </p:sp>
      <p:grpSp>
        <p:nvGrpSpPr>
          <p:cNvPr id="17" name="组合 16"/>
          <p:cNvGrpSpPr/>
          <p:nvPr/>
        </p:nvGrpSpPr>
        <p:grpSpPr>
          <a:xfrm>
            <a:off x="581389" y="4146392"/>
            <a:ext cx="2334650" cy="767514"/>
            <a:chOff x="-112111" y="3026106"/>
            <a:chExt cx="2057400" cy="781570"/>
          </a:xfrm>
        </p:grpSpPr>
        <p:sp>
          <p:nvSpPr>
            <p:cNvPr id="18" name="文本框 17"/>
            <p:cNvSpPr txBox="1"/>
            <p:nvPr/>
          </p:nvSpPr>
          <p:spPr>
            <a:xfrm>
              <a:off x="-112111" y="3260494"/>
              <a:ext cx="2057400" cy="547182"/>
            </a:xfrm>
            <a:prstGeom prst="rect">
              <a:avLst/>
            </a:prstGeom>
            <a:noFill/>
          </p:spPr>
          <p:txBody>
            <a:bodyPr wrap="none" rtlCol="0">
              <a:prstTxWarp prst="textPlain">
                <a:avLst/>
              </a:prstTxWarp>
              <a:spAutoFit/>
            </a:bodyPr>
            <a:lstStyle/>
            <a:p>
              <a:r>
                <a:rPr lang="en-US" altLang="zh-CN" sz="9600" b="1" dirty="0">
                  <a:solidFill>
                    <a:schemeClr val="bg1"/>
                  </a:solidFill>
                </a:rPr>
                <a:t>negotiations</a:t>
              </a:r>
              <a:endParaRPr lang="zh-CN" altLang="en-US" sz="16600" b="1" dirty="0">
                <a:solidFill>
                  <a:schemeClr val="bg1"/>
                </a:solidFill>
              </a:endParaRPr>
            </a:p>
          </p:txBody>
        </p:sp>
        <p:sp>
          <p:nvSpPr>
            <p:cNvPr id="19" name="矩形 18"/>
            <p:cNvSpPr/>
            <p:nvPr/>
          </p:nvSpPr>
          <p:spPr>
            <a:xfrm>
              <a:off x="0" y="3026106"/>
              <a:ext cx="1251032" cy="218356"/>
            </a:xfrm>
            <a:prstGeom prst="rect">
              <a:avLst/>
            </a:prstGeom>
            <a:noFill/>
          </p:spPr>
          <p:txBody>
            <a:bodyPr wrap="none" numCol="1" rtlCol="0">
              <a:prstTxWarp prst="textPlain">
                <a:avLst/>
              </a:prstTxWarp>
              <a:spAutoFit/>
            </a:bodyPr>
            <a:lstStyle/>
            <a:p>
              <a:pPr lvl="0"/>
              <a:r>
                <a:rPr lang="en-US" altLang="zh-CN" sz="16600" noProof="0" dirty="0">
                  <a:solidFill>
                    <a:schemeClr val="bg1">
                      <a:lumMod val="95000"/>
                    </a:schemeClr>
                  </a:solidFill>
                  <a:latin typeface="+mn-lt"/>
                </a:rPr>
                <a:t>BUSINESS</a:t>
              </a:r>
              <a:endParaRPr lang="en-US" altLang="zh-CN" sz="16600" noProof="0" dirty="0">
                <a:solidFill>
                  <a:schemeClr val="bg1">
                    <a:lumMod val="95000"/>
                  </a:schemeClr>
                </a:solidFill>
                <a:latin typeface="+mn-lt"/>
              </a:endParaRPr>
            </a:p>
          </p:txBody>
        </p:sp>
      </p:grpSp>
      <p:pic>
        <p:nvPicPr>
          <p:cNvPr id="3" name="图片占位符 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7641" r="17641"/>
          <a:stretch>
            <a:fillRect/>
          </a:stretch>
        </p:blipFill>
        <p:spPr/>
      </p:pic>
      <p:sp>
        <p:nvSpPr>
          <p:cNvPr id="8" name="标题 3"/>
          <p:cNvSpPr>
            <a:spLocks noGrp="1"/>
          </p:cNvSpPr>
          <p:nvPr>
            <p:ph type="ctrTitle"/>
          </p:nvPr>
        </p:nvSpPr>
        <p:spPr>
          <a:xfrm>
            <a:off x="5854855" y="2917953"/>
            <a:ext cx="5529263" cy="1301159"/>
          </a:xfrm>
        </p:spPr>
        <p:txBody>
          <a:bodyPr>
            <a:normAutofit/>
          </a:bodyPr>
          <a:lstStyle/>
          <a:p>
            <a:pPr>
              <a:lnSpc>
                <a:spcPct val="100000"/>
              </a:lnSpc>
            </a:pPr>
            <a:r>
              <a:rPr lang="zh-CN" altLang="en-US" sz="4800"/>
              <a:t>商务谈判的过程</a:t>
            </a:r>
            <a:endParaRPr lang="zh-CN" alt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第五章 商务谈判的过程</a:t>
            </a:r>
            <a:endParaRPr lang="zh-CN" altLang="en-US" dirty="0"/>
          </a:p>
        </p:txBody>
      </p:sp>
      <p:grpSp>
        <p:nvGrpSpPr>
          <p:cNvPr id="5" name="ae99c3c6-276f-476b-bce0-0a4fb3ef299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2006400"/>
            <a:ext cx="12191999" cy="2529441"/>
            <a:chOff x="0" y="2006400"/>
            <a:chExt cx="12191999" cy="2529441"/>
          </a:xfrm>
        </p:grpSpPr>
        <p:sp>
          <p:nvSpPr>
            <p:cNvPr id="6" name="i$ḻíḍe"/>
            <p:cNvSpPr/>
            <p:nvPr/>
          </p:nvSpPr>
          <p:spPr>
            <a:xfrm>
              <a:off x="7457759" y="2487116"/>
              <a:ext cx="4734240" cy="1885442"/>
            </a:xfrm>
            <a:custGeom>
              <a:avLst/>
              <a:gdLst>
                <a:gd name="connsiteX0" fmla="*/ 4061955 w 4734240"/>
                <a:gd name="connsiteY0" fmla="*/ 0 h 1885442"/>
                <a:gd name="connsiteX1" fmla="*/ 4734240 w 4734240"/>
                <a:gd name="connsiteY1" fmla="*/ 0 h 1885442"/>
                <a:gd name="connsiteX2" fmla="*/ 4734240 w 4734240"/>
                <a:gd name="connsiteY2" fmla="*/ 1875162 h 1885442"/>
                <a:gd name="connsiteX3" fmla="*/ 4061955 w 4734240"/>
                <a:gd name="connsiteY3" fmla="*/ 1875162 h 1885442"/>
                <a:gd name="connsiteX4" fmla="*/ 4061955 w 4734240"/>
                <a:gd name="connsiteY4" fmla="*/ 1885442 h 1885442"/>
                <a:gd name="connsiteX5" fmla="*/ 0 w 4734240"/>
                <a:gd name="connsiteY5" fmla="*/ 1885442 h 1885442"/>
                <a:gd name="connsiteX6" fmla="*/ 999671 w 4734240"/>
                <a:gd name="connsiteY6" fmla="*/ 14124 h 188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4240" h="1885442">
                  <a:moveTo>
                    <a:pt x="4061955" y="0"/>
                  </a:moveTo>
                  <a:lnTo>
                    <a:pt x="4734240" y="0"/>
                  </a:lnTo>
                  <a:lnTo>
                    <a:pt x="4734240" y="1875162"/>
                  </a:lnTo>
                  <a:lnTo>
                    <a:pt x="4061955" y="1875162"/>
                  </a:lnTo>
                  <a:lnTo>
                    <a:pt x="4061955" y="1885442"/>
                  </a:lnTo>
                  <a:lnTo>
                    <a:pt x="0" y="1885442"/>
                  </a:lnTo>
                  <a:lnTo>
                    <a:pt x="999671" y="14124"/>
                  </a:lnTo>
                  <a:close/>
                </a:path>
              </a:pathLst>
            </a:custGeom>
            <a:blipFill>
              <a:blip r:embed="rId2" cstate="print"/>
              <a:stretch>
                <a:fillRect t="-28659" b="-28275"/>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ctr" anchorCtr="0" forceAA="0" compatLnSpc="1">
              <a:noAutofit/>
            </a:bodyPr>
            <a:lstStyle/>
            <a:p>
              <a:pPr algn="ctr"/>
              <a:endParaRPr lang="zh-CN" altLang="en-US" dirty="0"/>
            </a:p>
          </p:txBody>
        </p:sp>
        <p:sp>
          <p:nvSpPr>
            <p:cNvPr id="7" name="ïṧḷíḋé"/>
            <p:cNvSpPr/>
            <p:nvPr/>
          </p:nvSpPr>
          <p:spPr>
            <a:xfrm>
              <a:off x="9273083" y="2463756"/>
              <a:ext cx="1063624" cy="2072085"/>
            </a:xfrm>
            <a:prstGeom prst="parallelogram">
              <a:avLst>
                <a:gd name="adj" fmla="val 70210"/>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îśḻïḓé"/>
            <p:cNvSpPr/>
            <p:nvPr/>
          </p:nvSpPr>
          <p:spPr>
            <a:xfrm flipH="1" flipV="1">
              <a:off x="0" y="2487117"/>
              <a:ext cx="1832955" cy="1875161"/>
            </a:xfrm>
            <a:custGeom>
              <a:avLst/>
              <a:gdLst>
                <a:gd name="connsiteX0" fmla="*/ 1832955 w 1832955"/>
                <a:gd name="connsiteY0" fmla="*/ 1875161 h 1875161"/>
                <a:gd name="connsiteX1" fmla="*/ 0 w 1832955"/>
                <a:gd name="connsiteY1" fmla="*/ 1875161 h 1875161"/>
                <a:gd name="connsiteX2" fmla="*/ 999671 w 1832955"/>
                <a:gd name="connsiteY2" fmla="*/ 3843 h 1875161"/>
                <a:gd name="connsiteX3" fmla="*/ 1832955 w 1832955"/>
                <a:gd name="connsiteY3" fmla="*/ 0 h 1875161"/>
              </a:gdLst>
              <a:ahLst/>
              <a:cxnLst>
                <a:cxn ang="0">
                  <a:pos x="connsiteX0" y="connsiteY0"/>
                </a:cxn>
                <a:cxn ang="0">
                  <a:pos x="connsiteX1" y="connsiteY1"/>
                </a:cxn>
                <a:cxn ang="0">
                  <a:pos x="connsiteX2" y="connsiteY2"/>
                </a:cxn>
                <a:cxn ang="0">
                  <a:pos x="connsiteX3" y="connsiteY3"/>
                </a:cxn>
              </a:cxnLst>
              <a:rect l="l" t="t" r="r" b="b"/>
              <a:pathLst>
                <a:path w="1832955" h="1875161">
                  <a:moveTo>
                    <a:pt x="1832955" y="1875161"/>
                  </a:moveTo>
                  <a:lnTo>
                    <a:pt x="0" y="1875161"/>
                  </a:lnTo>
                  <a:lnTo>
                    <a:pt x="999671" y="3843"/>
                  </a:lnTo>
                  <a:lnTo>
                    <a:pt x="1832955" y="0"/>
                  </a:lnTo>
                  <a:close/>
                </a:path>
              </a:pathLst>
            </a:custGeom>
            <a:solidFill>
              <a:schemeClr val="tx2">
                <a:lumMod val="20000"/>
                <a:lumOff val="80000"/>
              </a:schemeClr>
            </a:solid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ctr" anchorCtr="0" forceAA="0" compatLnSpc="1">
              <a:noAutofit/>
            </a:bodyPr>
            <a:lstStyle/>
            <a:p>
              <a:pPr algn="ctr"/>
              <a:endParaRPr lang="zh-CN" altLang="en-US" dirty="0"/>
            </a:p>
          </p:txBody>
        </p:sp>
        <p:sp>
          <p:nvSpPr>
            <p:cNvPr id="9" name="îŝľíďé"/>
            <p:cNvSpPr/>
            <p:nvPr/>
          </p:nvSpPr>
          <p:spPr>
            <a:xfrm>
              <a:off x="10044183" y="2463756"/>
              <a:ext cx="1063624" cy="2072085"/>
            </a:xfrm>
            <a:prstGeom prst="parallelogram">
              <a:avLst>
                <a:gd name="adj" fmla="val 70210"/>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îṥḻíḍé"/>
            <p:cNvSpPr/>
            <p:nvPr/>
          </p:nvSpPr>
          <p:spPr>
            <a:xfrm>
              <a:off x="10815283" y="2463756"/>
              <a:ext cx="1063624" cy="2072085"/>
            </a:xfrm>
            <a:prstGeom prst="parallelogram">
              <a:avLst>
                <a:gd name="adj" fmla="val 70210"/>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ïś1ïďè"/>
            <p:cNvSpPr/>
            <p:nvPr/>
          </p:nvSpPr>
          <p:spPr>
            <a:xfrm>
              <a:off x="662612" y="2006400"/>
              <a:ext cx="2036135" cy="621816"/>
            </a:xfrm>
            <a:prstGeom prst="rect">
              <a:avLst/>
            </a:prstGeom>
          </p:spPr>
          <p:txBody>
            <a:bodyPr wrap="none" anchor="ctr">
              <a:normAutofit/>
            </a:bodyPr>
            <a:lstStyle/>
            <a:p>
              <a:pPr lvl="0">
                <a:spcBef>
                  <a:spcPct val="0"/>
                </a:spcBef>
              </a:pPr>
              <a:r>
                <a:rPr lang="en-US" altLang="zh-CN" sz="2000" b="1" dirty="0">
                  <a:solidFill>
                    <a:schemeClr val="tx2"/>
                  </a:solidFill>
                </a:rPr>
                <a:t>Content</a:t>
              </a:r>
              <a:endParaRPr lang="en-US" altLang="zh-CN" sz="2000" b="1" dirty="0">
                <a:solidFill>
                  <a:schemeClr val="tx2"/>
                </a:solidFill>
              </a:endParaRPr>
            </a:p>
          </p:txBody>
        </p:sp>
        <p:sp>
          <p:nvSpPr>
            <p:cNvPr id="12" name="ï$ľïďe"/>
            <p:cNvSpPr txBox="1"/>
            <p:nvPr/>
          </p:nvSpPr>
          <p:spPr bwMode="auto">
            <a:xfrm>
              <a:off x="3351124" y="2365798"/>
              <a:ext cx="280297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b="1" dirty="0"/>
                <a:t>商务谈判之开局</a:t>
              </a:r>
              <a:r>
                <a:rPr lang="en-US" altLang="zh-CN" sz="2400" b="1" dirty="0"/>
                <a:t> </a:t>
              </a:r>
              <a:endParaRPr lang="en-US" altLang="zh-CN" sz="2400" b="1" dirty="0"/>
            </a:p>
          </p:txBody>
        </p:sp>
        <p:sp>
          <p:nvSpPr>
            <p:cNvPr id="13" name="ïSľîḋê"/>
            <p:cNvSpPr/>
            <p:nvPr/>
          </p:nvSpPr>
          <p:spPr bwMode="auto">
            <a:xfrm>
              <a:off x="2775122" y="2393186"/>
              <a:ext cx="371558" cy="371558"/>
            </a:xfrm>
            <a:prstGeom prst="roundRect">
              <a:avLst/>
            </a:prstGeom>
            <a:solidFill>
              <a:schemeClr val="accent1"/>
            </a:solidFill>
            <a:ln w="38100">
              <a:noFill/>
            </a:ln>
          </p:spPr>
          <p:style>
            <a:lnRef idx="2">
              <a:schemeClr val="dk1"/>
            </a:lnRef>
            <a:fillRef idx="1">
              <a:schemeClr val="lt1"/>
            </a:fillRef>
            <a:effectRef idx="0">
              <a:schemeClr val="dk1"/>
            </a:effectRef>
            <a:fontRef idx="minor">
              <a:schemeClr val="dk1"/>
            </a:fontRef>
          </p:style>
          <p:txBody>
            <a:bodyPr wrap="none" rtlCol="0" anchor="ctr">
              <a:normAutofit/>
            </a:bodyPr>
            <a:lstStyle/>
            <a:p>
              <a:pPr algn="ctr"/>
              <a:r>
                <a:rPr lang="en-US" altLang="zh-CN" sz="1400" b="1" dirty="0">
                  <a:solidFill>
                    <a:schemeClr val="bg1"/>
                  </a:solidFill>
                </a:rPr>
                <a:t>5.1</a:t>
              </a:r>
              <a:endParaRPr lang="zh-CN" altLang="en-US" sz="1400" b="1" dirty="0">
                <a:solidFill>
                  <a:schemeClr val="bg1"/>
                </a:solidFill>
              </a:endParaRPr>
            </a:p>
          </p:txBody>
        </p:sp>
        <p:sp>
          <p:nvSpPr>
            <p:cNvPr id="14" name="ïṩḻíḍe"/>
            <p:cNvSpPr txBox="1"/>
            <p:nvPr/>
          </p:nvSpPr>
          <p:spPr bwMode="auto">
            <a:xfrm>
              <a:off x="2935289" y="3087921"/>
              <a:ext cx="280297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b="1" dirty="0"/>
                <a:t>商务谈判之磋商</a:t>
              </a:r>
              <a:endParaRPr lang="en-US" altLang="zh-CN" sz="2400" b="1" dirty="0"/>
            </a:p>
          </p:txBody>
        </p:sp>
        <p:sp>
          <p:nvSpPr>
            <p:cNvPr id="15" name="îŝlíḑê"/>
            <p:cNvSpPr/>
            <p:nvPr/>
          </p:nvSpPr>
          <p:spPr bwMode="auto">
            <a:xfrm>
              <a:off x="2383146" y="3107358"/>
              <a:ext cx="371558" cy="371558"/>
            </a:xfrm>
            <a:prstGeom prst="roundRect">
              <a:avLst/>
            </a:prstGeom>
            <a:solidFill>
              <a:schemeClr val="accent2"/>
            </a:solidFill>
            <a:ln w="38100">
              <a:noFill/>
            </a:ln>
          </p:spPr>
          <p:style>
            <a:lnRef idx="2">
              <a:schemeClr val="dk1"/>
            </a:lnRef>
            <a:fillRef idx="1">
              <a:schemeClr val="lt1"/>
            </a:fillRef>
            <a:effectRef idx="0">
              <a:schemeClr val="dk1"/>
            </a:effectRef>
            <a:fontRef idx="minor">
              <a:schemeClr val="dk1"/>
            </a:fontRef>
          </p:style>
          <p:txBody>
            <a:bodyPr wrap="none" rtlCol="0" anchor="ctr">
              <a:normAutofit/>
            </a:bodyPr>
            <a:lstStyle/>
            <a:p>
              <a:pPr algn="ctr"/>
              <a:r>
                <a:rPr lang="en-US" altLang="zh-CN" sz="1400" b="1" dirty="0">
                  <a:solidFill>
                    <a:schemeClr val="bg1"/>
                  </a:solidFill>
                </a:rPr>
                <a:t>5.2</a:t>
              </a:r>
              <a:endParaRPr lang="zh-CN" altLang="en-US" sz="1400" b="1" dirty="0">
                <a:solidFill>
                  <a:schemeClr val="bg1"/>
                </a:solidFill>
              </a:endParaRPr>
            </a:p>
          </p:txBody>
        </p:sp>
        <p:sp>
          <p:nvSpPr>
            <p:cNvPr id="16" name="íṣľiḍê"/>
            <p:cNvSpPr txBox="1"/>
            <p:nvPr/>
          </p:nvSpPr>
          <p:spPr bwMode="auto">
            <a:xfrm>
              <a:off x="2537568" y="3825942"/>
              <a:ext cx="280297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b="1" dirty="0"/>
                <a:t>商务谈判之终结</a:t>
              </a:r>
              <a:endParaRPr lang="en-US" altLang="zh-CN" sz="2400" b="1" dirty="0"/>
            </a:p>
          </p:txBody>
        </p:sp>
        <p:sp>
          <p:nvSpPr>
            <p:cNvPr id="17" name="îŝľíďé"/>
            <p:cNvSpPr/>
            <p:nvPr/>
          </p:nvSpPr>
          <p:spPr bwMode="auto">
            <a:xfrm>
              <a:off x="1985425" y="3845379"/>
              <a:ext cx="371558" cy="371558"/>
            </a:xfrm>
            <a:prstGeom prst="roundRect">
              <a:avLst/>
            </a:prstGeom>
            <a:solidFill>
              <a:schemeClr val="accent2"/>
            </a:solidFill>
            <a:ln w="38100">
              <a:noFill/>
            </a:ln>
          </p:spPr>
          <p:style>
            <a:lnRef idx="2">
              <a:schemeClr val="dk1"/>
            </a:lnRef>
            <a:fillRef idx="1">
              <a:schemeClr val="lt1"/>
            </a:fillRef>
            <a:effectRef idx="0">
              <a:schemeClr val="dk1"/>
            </a:effectRef>
            <a:fontRef idx="minor">
              <a:schemeClr val="dk1"/>
            </a:fontRef>
          </p:style>
          <p:txBody>
            <a:bodyPr wrap="none" rtlCol="0" anchor="ctr">
              <a:normAutofit/>
            </a:bodyPr>
            <a:lstStyle/>
            <a:p>
              <a:pPr algn="ctr"/>
              <a:r>
                <a:rPr lang="en-US" altLang="zh-CN" sz="1400" b="1" dirty="0">
                  <a:solidFill>
                    <a:schemeClr val="bg1"/>
                  </a:solidFill>
                </a:rPr>
                <a:t>5.3</a:t>
              </a:r>
              <a:endParaRPr lang="zh-CN" altLang="en-US" sz="1400" b="1" dirty="0">
                <a:solidFill>
                  <a:schemeClr val="bg1"/>
                </a:solidFill>
              </a:endParaRPr>
            </a:p>
          </p:txBody>
        </p:sp>
        <p:cxnSp>
          <p:nvCxnSpPr>
            <p:cNvPr id="20" name="直接连接符 19"/>
            <p:cNvCxnSpPr/>
            <p:nvPr/>
          </p:nvCxnSpPr>
          <p:spPr>
            <a:xfrm>
              <a:off x="3250685" y="2850003"/>
              <a:ext cx="4950000"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908128" y="3564541"/>
              <a:ext cx="4950000"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475955" y="4328176"/>
              <a:ext cx="4950000"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7641" r="17641"/>
          <a:stretch>
            <a:fillRect/>
          </a:stretch>
        </p:blipFill>
        <p:spPr>
          <a:xfrm>
            <a:off x="236053" y="1618384"/>
            <a:ext cx="3822995" cy="3820461"/>
          </a:xfrm>
        </p:spPr>
      </p:pic>
      <p:sp>
        <p:nvSpPr>
          <p:cNvPr id="9" name="文本框 8"/>
          <p:cNvSpPr txBox="1"/>
          <p:nvPr/>
        </p:nvSpPr>
        <p:spPr>
          <a:xfrm>
            <a:off x="6237946" y="2533650"/>
            <a:ext cx="5283251" cy="833111"/>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5.1</a:t>
            </a:r>
            <a:r>
              <a:rPr lang="zh-CN" altLang="en-US" spc="100" dirty="0">
                <a:solidFill>
                  <a:schemeClr val="bg1"/>
                </a:solidFill>
                <a:latin typeface="Impact" panose="020B0806030902050204" pitchFamily="34" charset="0"/>
                <a:cs typeface="Arial" panose="020B0604020202020204" pitchFamily="34" charset="0"/>
              </a:rPr>
              <a:t>商务谈判之开局</a:t>
            </a:r>
            <a:r>
              <a:rPr lang="en-US" altLang="zh-CN" spc="100" dirty="0">
                <a:solidFill>
                  <a:schemeClr val="bg1"/>
                </a:solidFill>
                <a:latin typeface="Impact" panose="020B0806030902050204" pitchFamily="34" charset="0"/>
                <a:cs typeface="Arial" panose="020B0604020202020204" pitchFamily="34" charset="0"/>
              </a:rPr>
              <a:t> </a:t>
            </a:r>
            <a:endParaRPr lang="zh-CN" altLang="en-US" spc="100" dirty="0">
              <a:solidFill>
                <a:schemeClr val="bg1"/>
              </a:solidFill>
              <a:latin typeface="Impact" panose="020B080603090205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a:t>
            </a:r>
            <a:r>
              <a:rPr lang="zh-CN" altLang="en-US" dirty="0"/>
              <a:t> 商务谈判之开局</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营造洽谈气氛</a:t>
            </a:r>
            <a:endParaRPr lang="zh-CN" altLang="en-US" sz="2800" dirty="0">
              <a:ln w="0"/>
              <a:solidFill>
                <a:schemeClr val="accent1"/>
              </a:solidFill>
              <a:effectLst>
                <a:outerShdw blurRad="38100" dist="25400" dir="5400000" algn="ctr" rotWithShape="0">
                  <a:srgbClr val="6E747A">
                    <a:alpha val="43000"/>
                  </a:srgbClr>
                </a:outerShdw>
              </a:effectLst>
            </a:endParaRPr>
          </a:p>
        </p:txBody>
      </p:sp>
      <p:grpSp>
        <p:nvGrpSpPr>
          <p:cNvPr id="46" name="组合 45"/>
          <p:cNvGrpSpPr/>
          <p:nvPr/>
        </p:nvGrpSpPr>
        <p:grpSpPr>
          <a:xfrm>
            <a:off x="1503003" y="2661821"/>
            <a:ext cx="4813576" cy="523221"/>
            <a:chOff x="1503003" y="2661821"/>
            <a:chExt cx="4813576" cy="523221"/>
          </a:xfrm>
        </p:grpSpPr>
        <p:sp>
          <p:nvSpPr>
            <p:cNvPr id="44" name="analytics_237483"/>
            <p:cNvSpPr>
              <a:spLocks noChangeAspect="1"/>
            </p:cNvSpPr>
            <p:nvPr/>
          </p:nvSpPr>
          <p:spPr bwMode="auto">
            <a:xfrm>
              <a:off x="1503003" y="2661821"/>
              <a:ext cx="561498" cy="523221"/>
            </a:xfrm>
            <a:custGeom>
              <a:avLst/>
              <a:gdLst>
                <a:gd name="connsiteX0" fmla="*/ 261052 w 607639"/>
                <a:gd name="connsiteY0" fmla="*/ 444915 h 566217"/>
                <a:gd name="connsiteX1" fmla="*/ 245922 w 607639"/>
                <a:gd name="connsiteY1" fmla="*/ 505522 h 566217"/>
                <a:gd name="connsiteX2" fmla="*/ 361717 w 607639"/>
                <a:gd name="connsiteY2" fmla="*/ 505522 h 566217"/>
                <a:gd name="connsiteX3" fmla="*/ 346498 w 607639"/>
                <a:gd name="connsiteY3" fmla="*/ 444915 h 566217"/>
                <a:gd name="connsiteX4" fmla="*/ 0 w 607639"/>
                <a:gd name="connsiteY4" fmla="*/ 364047 h 566217"/>
                <a:gd name="connsiteX5" fmla="*/ 607639 w 607639"/>
                <a:gd name="connsiteY5" fmla="*/ 364047 h 566217"/>
                <a:gd name="connsiteX6" fmla="*/ 607639 w 607639"/>
                <a:gd name="connsiteY6" fmla="*/ 399416 h 566217"/>
                <a:gd name="connsiteX7" fmla="*/ 562068 w 607639"/>
                <a:gd name="connsiteY7" fmla="*/ 444915 h 566217"/>
                <a:gd name="connsiteX8" fmla="*/ 367414 w 607639"/>
                <a:gd name="connsiteY8" fmla="*/ 444915 h 566217"/>
                <a:gd name="connsiteX9" fmla="*/ 382634 w 607639"/>
                <a:gd name="connsiteY9" fmla="*/ 505522 h 566217"/>
                <a:gd name="connsiteX10" fmla="*/ 384859 w 607639"/>
                <a:gd name="connsiteY10" fmla="*/ 505522 h 566217"/>
                <a:gd name="connsiteX11" fmla="*/ 435414 w 607639"/>
                <a:gd name="connsiteY11" fmla="*/ 556086 h 566217"/>
                <a:gd name="connsiteX12" fmla="*/ 425356 w 607639"/>
                <a:gd name="connsiteY12" fmla="*/ 566217 h 566217"/>
                <a:gd name="connsiteX13" fmla="*/ 182283 w 607639"/>
                <a:gd name="connsiteY13" fmla="*/ 566217 h 566217"/>
                <a:gd name="connsiteX14" fmla="*/ 172136 w 607639"/>
                <a:gd name="connsiteY14" fmla="*/ 556086 h 566217"/>
                <a:gd name="connsiteX15" fmla="*/ 222780 w 607639"/>
                <a:gd name="connsiteY15" fmla="*/ 505522 h 566217"/>
                <a:gd name="connsiteX16" fmla="*/ 225005 w 607639"/>
                <a:gd name="connsiteY16" fmla="*/ 505522 h 566217"/>
                <a:gd name="connsiteX17" fmla="*/ 240225 w 607639"/>
                <a:gd name="connsiteY17" fmla="*/ 444915 h 566217"/>
                <a:gd name="connsiteX18" fmla="*/ 45571 w 607639"/>
                <a:gd name="connsiteY18" fmla="*/ 444915 h 566217"/>
                <a:gd name="connsiteX19" fmla="*/ 0 w 607639"/>
                <a:gd name="connsiteY19" fmla="*/ 399416 h 566217"/>
                <a:gd name="connsiteX20" fmla="*/ 101288 w 607639"/>
                <a:gd name="connsiteY20" fmla="*/ 283089 h 566217"/>
                <a:gd name="connsiteX21" fmla="*/ 91141 w 607639"/>
                <a:gd name="connsiteY21" fmla="*/ 293221 h 566217"/>
                <a:gd name="connsiteX22" fmla="*/ 101288 w 607639"/>
                <a:gd name="connsiteY22" fmla="*/ 303354 h 566217"/>
                <a:gd name="connsiteX23" fmla="*/ 141785 w 607639"/>
                <a:gd name="connsiteY23" fmla="*/ 303354 h 566217"/>
                <a:gd name="connsiteX24" fmla="*/ 151932 w 607639"/>
                <a:gd name="connsiteY24" fmla="*/ 293221 h 566217"/>
                <a:gd name="connsiteX25" fmla="*/ 141785 w 607639"/>
                <a:gd name="connsiteY25" fmla="*/ 283089 h 566217"/>
                <a:gd name="connsiteX26" fmla="*/ 101288 w 607639"/>
                <a:gd name="connsiteY26" fmla="*/ 242647 h 566217"/>
                <a:gd name="connsiteX27" fmla="*/ 91141 w 607639"/>
                <a:gd name="connsiteY27" fmla="*/ 252780 h 566217"/>
                <a:gd name="connsiteX28" fmla="*/ 101288 w 607639"/>
                <a:gd name="connsiteY28" fmla="*/ 262912 h 566217"/>
                <a:gd name="connsiteX29" fmla="*/ 121492 w 607639"/>
                <a:gd name="connsiteY29" fmla="*/ 262912 h 566217"/>
                <a:gd name="connsiteX30" fmla="*/ 131639 w 607639"/>
                <a:gd name="connsiteY30" fmla="*/ 252780 h 566217"/>
                <a:gd name="connsiteX31" fmla="*/ 121492 w 607639"/>
                <a:gd name="connsiteY31" fmla="*/ 242647 h 566217"/>
                <a:gd name="connsiteX32" fmla="*/ 101288 w 607639"/>
                <a:gd name="connsiteY32" fmla="*/ 202206 h 566217"/>
                <a:gd name="connsiteX33" fmla="*/ 91141 w 607639"/>
                <a:gd name="connsiteY33" fmla="*/ 212339 h 566217"/>
                <a:gd name="connsiteX34" fmla="*/ 101288 w 607639"/>
                <a:gd name="connsiteY34" fmla="*/ 222471 h 566217"/>
                <a:gd name="connsiteX35" fmla="*/ 141785 w 607639"/>
                <a:gd name="connsiteY35" fmla="*/ 222471 h 566217"/>
                <a:gd name="connsiteX36" fmla="*/ 151932 w 607639"/>
                <a:gd name="connsiteY36" fmla="*/ 212339 h 566217"/>
                <a:gd name="connsiteX37" fmla="*/ 141785 w 607639"/>
                <a:gd name="connsiteY37" fmla="*/ 202206 h 566217"/>
                <a:gd name="connsiteX38" fmla="*/ 101288 w 607639"/>
                <a:gd name="connsiteY38" fmla="*/ 161765 h 566217"/>
                <a:gd name="connsiteX39" fmla="*/ 91141 w 607639"/>
                <a:gd name="connsiteY39" fmla="*/ 171897 h 566217"/>
                <a:gd name="connsiteX40" fmla="*/ 101288 w 607639"/>
                <a:gd name="connsiteY40" fmla="*/ 182030 h 566217"/>
                <a:gd name="connsiteX41" fmla="*/ 121492 w 607639"/>
                <a:gd name="connsiteY41" fmla="*/ 182030 h 566217"/>
                <a:gd name="connsiteX42" fmla="*/ 131639 w 607639"/>
                <a:gd name="connsiteY42" fmla="*/ 171897 h 566217"/>
                <a:gd name="connsiteX43" fmla="*/ 121492 w 607639"/>
                <a:gd name="connsiteY43" fmla="*/ 161765 h 566217"/>
                <a:gd name="connsiteX44" fmla="*/ 101288 w 607639"/>
                <a:gd name="connsiteY44" fmla="*/ 121324 h 566217"/>
                <a:gd name="connsiteX45" fmla="*/ 91141 w 607639"/>
                <a:gd name="connsiteY45" fmla="*/ 131456 h 566217"/>
                <a:gd name="connsiteX46" fmla="*/ 101288 w 607639"/>
                <a:gd name="connsiteY46" fmla="*/ 141500 h 566217"/>
                <a:gd name="connsiteX47" fmla="*/ 141785 w 607639"/>
                <a:gd name="connsiteY47" fmla="*/ 141500 h 566217"/>
                <a:gd name="connsiteX48" fmla="*/ 151932 w 607639"/>
                <a:gd name="connsiteY48" fmla="*/ 131456 h 566217"/>
                <a:gd name="connsiteX49" fmla="*/ 141785 w 607639"/>
                <a:gd name="connsiteY49" fmla="*/ 121324 h 566217"/>
                <a:gd name="connsiteX50" fmla="*/ 476000 w 607639"/>
                <a:gd name="connsiteY50" fmla="*/ 101059 h 566217"/>
                <a:gd name="connsiteX51" fmla="*/ 465854 w 607639"/>
                <a:gd name="connsiteY51" fmla="*/ 111191 h 566217"/>
                <a:gd name="connsiteX52" fmla="*/ 476000 w 607639"/>
                <a:gd name="connsiteY52" fmla="*/ 121324 h 566217"/>
                <a:gd name="connsiteX53" fmla="*/ 522372 w 607639"/>
                <a:gd name="connsiteY53" fmla="*/ 121324 h 566217"/>
                <a:gd name="connsiteX54" fmla="*/ 401058 w 607639"/>
                <a:gd name="connsiteY54" fmla="*/ 242559 h 566217"/>
                <a:gd name="connsiteX55" fmla="*/ 317037 w 607639"/>
                <a:gd name="connsiteY55" fmla="*/ 158654 h 566217"/>
                <a:gd name="connsiteX56" fmla="*/ 316859 w 607639"/>
                <a:gd name="connsiteY56" fmla="*/ 158565 h 566217"/>
                <a:gd name="connsiteX57" fmla="*/ 316770 w 607639"/>
                <a:gd name="connsiteY57" fmla="*/ 158387 h 566217"/>
                <a:gd name="connsiteX58" fmla="*/ 315168 w 607639"/>
                <a:gd name="connsiteY58" fmla="*/ 157410 h 566217"/>
                <a:gd name="connsiteX59" fmla="*/ 313477 w 607639"/>
                <a:gd name="connsiteY59" fmla="*/ 156432 h 566217"/>
                <a:gd name="connsiteX60" fmla="*/ 311607 w 607639"/>
                <a:gd name="connsiteY60" fmla="*/ 155988 h 566217"/>
                <a:gd name="connsiteX61" fmla="*/ 309649 w 607639"/>
                <a:gd name="connsiteY61" fmla="*/ 155721 h 566217"/>
                <a:gd name="connsiteX62" fmla="*/ 307869 w 607639"/>
                <a:gd name="connsiteY62" fmla="*/ 156076 h 566217"/>
                <a:gd name="connsiteX63" fmla="*/ 305911 w 607639"/>
                <a:gd name="connsiteY63" fmla="*/ 156521 h 566217"/>
                <a:gd name="connsiteX64" fmla="*/ 304220 w 607639"/>
                <a:gd name="connsiteY64" fmla="*/ 157676 h 566217"/>
                <a:gd name="connsiteX65" fmla="*/ 302707 w 607639"/>
                <a:gd name="connsiteY65" fmla="*/ 158654 h 566217"/>
                <a:gd name="connsiteX66" fmla="*/ 302618 w 607639"/>
                <a:gd name="connsiteY66" fmla="*/ 158832 h 566217"/>
                <a:gd name="connsiteX67" fmla="*/ 302440 w 607639"/>
                <a:gd name="connsiteY67" fmla="*/ 158921 h 566217"/>
                <a:gd name="connsiteX68" fmla="*/ 184953 w 607639"/>
                <a:gd name="connsiteY68" fmla="*/ 286377 h 566217"/>
                <a:gd name="connsiteX69" fmla="*/ 185576 w 607639"/>
                <a:gd name="connsiteY69" fmla="*/ 300687 h 566217"/>
                <a:gd name="connsiteX70" fmla="*/ 192429 w 607639"/>
                <a:gd name="connsiteY70" fmla="*/ 303354 h 566217"/>
                <a:gd name="connsiteX71" fmla="*/ 199906 w 607639"/>
                <a:gd name="connsiteY71" fmla="*/ 300065 h 566217"/>
                <a:gd name="connsiteX72" fmla="*/ 310183 w 607639"/>
                <a:gd name="connsiteY72" fmla="*/ 180430 h 566217"/>
                <a:gd name="connsiteX73" fmla="*/ 393848 w 607639"/>
                <a:gd name="connsiteY73" fmla="*/ 263979 h 566217"/>
                <a:gd name="connsiteX74" fmla="*/ 401058 w 607639"/>
                <a:gd name="connsiteY74" fmla="*/ 266912 h 566217"/>
                <a:gd name="connsiteX75" fmla="*/ 408178 w 607639"/>
                <a:gd name="connsiteY75" fmla="*/ 263979 h 566217"/>
                <a:gd name="connsiteX76" fmla="*/ 536702 w 607639"/>
                <a:gd name="connsiteY76" fmla="*/ 135634 h 566217"/>
                <a:gd name="connsiteX77" fmla="*/ 536702 w 607639"/>
                <a:gd name="connsiteY77" fmla="*/ 182030 h 566217"/>
                <a:gd name="connsiteX78" fmla="*/ 546848 w 607639"/>
                <a:gd name="connsiteY78" fmla="*/ 192074 h 566217"/>
                <a:gd name="connsiteX79" fmla="*/ 556995 w 607639"/>
                <a:gd name="connsiteY79" fmla="*/ 182030 h 566217"/>
                <a:gd name="connsiteX80" fmla="*/ 556995 w 607639"/>
                <a:gd name="connsiteY80" fmla="*/ 111191 h 566217"/>
                <a:gd name="connsiteX81" fmla="*/ 556194 w 607639"/>
                <a:gd name="connsiteY81" fmla="*/ 107369 h 566217"/>
                <a:gd name="connsiteX82" fmla="*/ 550676 w 607639"/>
                <a:gd name="connsiteY82" fmla="*/ 101859 h 566217"/>
                <a:gd name="connsiteX83" fmla="*/ 546848 w 607639"/>
                <a:gd name="connsiteY83" fmla="*/ 101059 h 566217"/>
                <a:gd name="connsiteX84" fmla="*/ 101288 w 607639"/>
                <a:gd name="connsiteY84" fmla="*/ 80882 h 566217"/>
                <a:gd name="connsiteX85" fmla="*/ 91141 w 607639"/>
                <a:gd name="connsiteY85" fmla="*/ 91015 h 566217"/>
                <a:gd name="connsiteX86" fmla="*/ 101288 w 607639"/>
                <a:gd name="connsiteY86" fmla="*/ 101059 h 566217"/>
                <a:gd name="connsiteX87" fmla="*/ 121492 w 607639"/>
                <a:gd name="connsiteY87" fmla="*/ 101059 h 566217"/>
                <a:gd name="connsiteX88" fmla="*/ 131639 w 607639"/>
                <a:gd name="connsiteY88" fmla="*/ 91015 h 566217"/>
                <a:gd name="connsiteX89" fmla="*/ 121492 w 607639"/>
                <a:gd name="connsiteY89" fmla="*/ 80882 h 566217"/>
                <a:gd name="connsiteX90" fmla="*/ 60791 w 607639"/>
                <a:gd name="connsiteY90" fmla="*/ 70750 h 566217"/>
                <a:gd name="connsiteX91" fmla="*/ 50644 w 607639"/>
                <a:gd name="connsiteY91" fmla="*/ 80882 h 566217"/>
                <a:gd name="connsiteX92" fmla="*/ 50644 w 607639"/>
                <a:gd name="connsiteY92" fmla="*/ 303354 h 566217"/>
                <a:gd name="connsiteX93" fmla="*/ 60791 w 607639"/>
                <a:gd name="connsiteY93" fmla="*/ 313486 h 566217"/>
                <a:gd name="connsiteX94" fmla="*/ 70848 w 607639"/>
                <a:gd name="connsiteY94" fmla="*/ 303354 h 566217"/>
                <a:gd name="connsiteX95" fmla="*/ 70848 w 607639"/>
                <a:gd name="connsiteY95" fmla="*/ 80882 h 566217"/>
                <a:gd name="connsiteX96" fmla="*/ 60791 w 607639"/>
                <a:gd name="connsiteY96" fmla="*/ 70750 h 566217"/>
                <a:gd name="connsiteX97" fmla="*/ 45571 w 607639"/>
                <a:gd name="connsiteY97" fmla="*/ 0 h 566217"/>
                <a:gd name="connsiteX98" fmla="*/ 562068 w 607639"/>
                <a:gd name="connsiteY98" fmla="*/ 0 h 566217"/>
                <a:gd name="connsiteX99" fmla="*/ 607639 w 607639"/>
                <a:gd name="connsiteY99" fmla="*/ 45507 h 566217"/>
                <a:gd name="connsiteX100" fmla="*/ 607639 w 607639"/>
                <a:gd name="connsiteY100" fmla="*/ 343795 h 566217"/>
                <a:gd name="connsiteX101" fmla="*/ 0 w 607639"/>
                <a:gd name="connsiteY101" fmla="*/ 343795 h 566217"/>
                <a:gd name="connsiteX102" fmla="*/ 0 w 607639"/>
                <a:gd name="connsiteY102" fmla="*/ 45507 h 566217"/>
                <a:gd name="connsiteX103" fmla="*/ 45571 w 607639"/>
                <a:gd name="connsiteY103" fmla="*/ 0 h 5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566217">
                  <a:moveTo>
                    <a:pt x="261052" y="444915"/>
                  </a:moveTo>
                  <a:lnTo>
                    <a:pt x="245922" y="505522"/>
                  </a:lnTo>
                  <a:lnTo>
                    <a:pt x="361717" y="505522"/>
                  </a:lnTo>
                  <a:lnTo>
                    <a:pt x="346498" y="444915"/>
                  </a:lnTo>
                  <a:close/>
                  <a:moveTo>
                    <a:pt x="0" y="364047"/>
                  </a:moveTo>
                  <a:lnTo>
                    <a:pt x="607639" y="364047"/>
                  </a:lnTo>
                  <a:lnTo>
                    <a:pt x="607639" y="399416"/>
                  </a:lnTo>
                  <a:cubicBezTo>
                    <a:pt x="607639" y="424476"/>
                    <a:pt x="587168" y="444915"/>
                    <a:pt x="562068" y="444915"/>
                  </a:cubicBezTo>
                  <a:lnTo>
                    <a:pt x="367414" y="444915"/>
                  </a:lnTo>
                  <a:lnTo>
                    <a:pt x="382634" y="505522"/>
                  </a:lnTo>
                  <a:lnTo>
                    <a:pt x="384859" y="505522"/>
                  </a:lnTo>
                  <a:cubicBezTo>
                    <a:pt x="412717" y="505522"/>
                    <a:pt x="435414" y="528271"/>
                    <a:pt x="435414" y="556086"/>
                  </a:cubicBezTo>
                  <a:cubicBezTo>
                    <a:pt x="435414" y="561685"/>
                    <a:pt x="430875" y="566217"/>
                    <a:pt x="425356" y="566217"/>
                  </a:cubicBezTo>
                  <a:lnTo>
                    <a:pt x="182283" y="566217"/>
                  </a:lnTo>
                  <a:cubicBezTo>
                    <a:pt x="176675" y="566217"/>
                    <a:pt x="172136" y="561685"/>
                    <a:pt x="172136" y="556086"/>
                  </a:cubicBezTo>
                  <a:cubicBezTo>
                    <a:pt x="172136" y="528271"/>
                    <a:pt x="194833" y="505522"/>
                    <a:pt x="222780" y="505522"/>
                  </a:cubicBezTo>
                  <a:lnTo>
                    <a:pt x="225005" y="505522"/>
                  </a:lnTo>
                  <a:lnTo>
                    <a:pt x="240225" y="444915"/>
                  </a:lnTo>
                  <a:lnTo>
                    <a:pt x="45571" y="444915"/>
                  </a:lnTo>
                  <a:cubicBezTo>
                    <a:pt x="20471" y="444915"/>
                    <a:pt x="0" y="424476"/>
                    <a:pt x="0" y="399416"/>
                  </a:cubicBezTo>
                  <a:close/>
                  <a:moveTo>
                    <a:pt x="101288" y="283089"/>
                  </a:moveTo>
                  <a:cubicBezTo>
                    <a:pt x="95681" y="283089"/>
                    <a:pt x="91141" y="287622"/>
                    <a:pt x="91141" y="293221"/>
                  </a:cubicBezTo>
                  <a:cubicBezTo>
                    <a:pt x="91141" y="298821"/>
                    <a:pt x="95681" y="303354"/>
                    <a:pt x="101288" y="303354"/>
                  </a:cubicBezTo>
                  <a:lnTo>
                    <a:pt x="141785" y="303354"/>
                  </a:lnTo>
                  <a:cubicBezTo>
                    <a:pt x="147393" y="303354"/>
                    <a:pt x="151932" y="298821"/>
                    <a:pt x="151932" y="293221"/>
                  </a:cubicBezTo>
                  <a:cubicBezTo>
                    <a:pt x="151932" y="287622"/>
                    <a:pt x="147393" y="283089"/>
                    <a:pt x="141785" y="283089"/>
                  </a:cubicBezTo>
                  <a:close/>
                  <a:moveTo>
                    <a:pt x="101288" y="242647"/>
                  </a:moveTo>
                  <a:cubicBezTo>
                    <a:pt x="95681" y="242647"/>
                    <a:pt x="91141" y="247180"/>
                    <a:pt x="91141" y="252780"/>
                  </a:cubicBezTo>
                  <a:cubicBezTo>
                    <a:pt x="91141" y="258379"/>
                    <a:pt x="95681" y="262912"/>
                    <a:pt x="101288" y="262912"/>
                  </a:cubicBezTo>
                  <a:lnTo>
                    <a:pt x="121492" y="262912"/>
                  </a:lnTo>
                  <a:cubicBezTo>
                    <a:pt x="127100" y="262912"/>
                    <a:pt x="131639" y="258379"/>
                    <a:pt x="131639" y="252780"/>
                  </a:cubicBezTo>
                  <a:cubicBezTo>
                    <a:pt x="131639" y="247180"/>
                    <a:pt x="127100" y="242647"/>
                    <a:pt x="121492" y="242647"/>
                  </a:cubicBezTo>
                  <a:close/>
                  <a:moveTo>
                    <a:pt x="101288" y="202206"/>
                  </a:moveTo>
                  <a:cubicBezTo>
                    <a:pt x="95681" y="202206"/>
                    <a:pt x="91141" y="206739"/>
                    <a:pt x="91141" y="212339"/>
                  </a:cubicBezTo>
                  <a:cubicBezTo>
                    <a:pt x="91141" y="217938"/>
                    <a:pt x="95681" y="222471"/>
                    <a:pt x="101288" y="222471"/>
                  </a:cubicBezTo>
                  <a:lnTo>
                    <a:pt x="141785" y="222471"/>
                  </a:lnTo>
                  <a:cubicBezTo>
                    <a:pt x="147393" y="222471"/>
                    <a:pt x="151932" y="217938"/>
                    <a:pt x="151932" y="212339"/>
                  </a:cubicBezTo>
                  <a:cubicBezTo>
                    <a:pt x="151932" y="206739"/>
                    <a:pt x="147393" y="202206"/>
                    <a:pt x="141785" y="202206"/>
                  </a:cubicBezTo>
                  <a:close/>
                  <a:moveTo>
                    <a:pt x="101288" y="161765"/>
                  </a:moveTo>
                  <a:cubicBezTo>
                    <a:pt x="95681" y="161765"/>
                    <a:pt x="91141" y="166298"/>
                    <a:pt x="91141" y="171897"/>
                  </a:cubicBezTo>
                  <a:cubicBezTo>
                    <a:pt x="91141" y="177497"/>
                    <a:pt x="95681" y="182030"/>
                    <a:pt x="101288" y="182030"/>
                  </a:cubicBezTo>
                  <a:lnTo>
                    <a:pt x="121492" y="182030"/>
                  </a:lnTo>
                  <a:cubicBezTo>
                    <a:pt x="127100" y="182030"/>
                    <a:pt x="131639" y="177497"/>
                    <a:pt x="131639" y="171897"/>
                  </a:cubicBezTo>
                  <a:cubicBezTo>
                    <a:pt x="131639" y="166298"/>
                    <a:pt x="127100" y="161765"/>
                    <a:pt x="121492" y="161765"/>
                  </a:cubicBezTo>
                  <a:close/>
                  <a:moveTo>
                    <a:pt x="101288" y="121324"/>
                  </a:moveTo>
                  <a:cubicBezTo>
                    <a:pt x="95681" y="121324"/>
                    <a:pt x="91141" y="125857"/>
                    <a:pt x="91141" y="131456"/>
                  </a:cubicBezTo>
                  <a:cubicBezTo>
                    <a:pt x="91141" y="136967"/>
                    <a:pt x="95681" y="141500"/>
                    <a:pt x="101288" y="141500"/>
                  </a:cubicBezTo>
                  <a:lnTo>
                    <a:pt x="141785" y="141500"/>
                  </a:lnTo>
                  <a:cubicBezTo>
                    <a:pt x="147393" y="141500"/>
                    <a:pt x="151932" y="136967"/>
                    <a:pt x="151932" y="131456"/>
                  </a:cubicBezTo>
                  <a:cubicBezTo>
                    <a:pt x="151932" y="125857"/>
                    <a:pt x="147393" y="121324"/>
                    <a:pt x="141785" y="121324"/>
                  </a:cubicBezTo>
                  <a:close/>
                  <a:moveTo>
                    <a:pt x="476000" y="101059"/>
                  </a:moveTo>
                  <a:cubicBezTo>
                    <a:pt x="470393" y="101059"/>
                    <a:pt x="465854" y="105592"/>
                    <a:pt x="465854" y="111191"/>
                  </a:cubicBezTo>
                  <a:cubicBezTo>
                    <a:pt x="465854" y="116791"/>
                    <a:pt x="470393" y="121324"/>
                    <a:pt x="476000" y="121324"/>
                  </a:cubicBezTo>
                  <a:lnTo>
                    <a:pt x="522372" y="121324"/>
                  </a:lnTo>
                  <a:lnTo>
                    <a:pt x="401058" y="242559"/>
                  </a:lnTo>
                  <a:lnTo>
                    <a:pt x="317037" y="158654"/>
                  </a:lnTo>
                  <a:cubicBezTo>
                    <a:pt x="316948" y="158565"/>
                    <a:pt x="316948" y="158565"/>
                    <a:pt x="316859" y="158565"/>
                  </a:cubicBezTo>
                  <a:cubicBezTo>
                    <a:pt x="316859" y="158476"/>
                    <a:pt x="316770" y="158387"/>
                    <a:pt x="316770" y="158387"/>
                  </a:cubicBezTo>
                  <a:cubicBezTo>
                    <a:pt x="316236" y="157943"/>
                    <a:pt x="315702" y="157765"/>
                    <a:pt x="315168" y="157410"/>
                  </a:cubicBezTo>
                  <a:cubicBezTo>
                    <a:pt x="314634" y="157054"/>
                    <a:pt x="314100" y="156610"/>
                    <a:pt x="313477" y="156432"/>
                  </a:cubicBezTo>
                  <a:cubicBezTo>
                    <a:pt x="312854" y="156165"/>
                    <a:pt x="312231" y="156165"/>
                    <a:pt x="311607" y="155988"/>
                  </a:cubicBezTo>
                  <a:cubicBezTo>
                    <a:pt x="310984" y="155899"/>
                    <a:pt x="310361" y="155721"/>
                    <a:pt x="309649" y="155721"/>
                  </a:cubicBezTo>
                  <a:cubicBezTo>
                    <a:pt x="309026" y="155721"/>
                    <a:pt x="308403" y="155988"/>
                    <a:pt x="307869" y="156076"/>
                  </a:cubicBezTo>
                  <a:cubicBezTo>
                    <a:pt x="307157" y="156254"/>
                    <a:pt x="306534" y="156254"/>
                    <a:pt x="305911" y="156521"/>
                  </a:cubicBezTo>
                  <a:cubicBezTo>
                    <a:pt x="305288" y="156788"/>
                    <a:pt x="304754" y="157321"/>
                    <a:pt x="304220" y="157676"/>
                  </a:cubicBezTo>
                  <a:cubicBezTo>
                    <a:pt x="303686" y="158032"/>
                    <a:pt x="303152" y="158210"/>
                    <a:pt x="302707" y="158654"/>
                  </a:cubicBezTo>
                  <a:cubicBezTo>
                    <a:pt x="302707" y="158743"/>
                    <a:pt x="302618" y="158743"/>
                    <a:pt x="302618" y="158832"/>
                  </a:cubicBezTo>
                  <a:cubicBezTo>
                    <a:pt x="302529" y="158921"/>
                    <a:pt x="302440" y="158921"/>
                    <a:pt x="302440" y="158921"/>
                  </a:cubicBezTo>
                  <a:lnTo>
                    <a:pt x="184953" y="286377"/>
                  </a:lnTo>
                  <a:cubicBezTo>
                    <a:pt x="181126" y="290466"/>
                    <a:pt x="181482" y="296865"/>
                    <a:pt x="185576" y="300687"/>
                  </a:cubicBezTo>
                  <a:cubicBezTo>
                    <a:pt x="187534" y="302465"/>
                    <a:pt x="189937" y="303354"/>
                    <a:pt x="192429" y="303354"/>
                  </a:cubicBezTo>
                  <a:cubicBezTo>
                    <a:pt x="195100" y="303354"/>
                    <a:pt x="197859" y="302287"/>
                    <a:pt x="199906" y="300065"/>
                  </a:cubicBezTo>
                  <a:lnTo>
                    <a:pt x="310183" y="180430"/>
                  </a:lnTo>
                  <a:lnTo>
                    <a:pt x="393848" y="263979"/>
                  </a:lnTo>
                  <a:cubicBezTo>
                    <a:pt x="395806" y="265934"/>
                    <a:pt x="398388" y="266912"/>
                    <a:pt x="401058" y="266912"/>
                  </a:cubicBezTo>
                  <a:cubicBezTo>
                    <a:pt x="403639" y="266912"/>
                    <a:pt x="406220" y="265934"/>
                    <a:pt x="408178" y="263979"/>
                  </a:cubicBezTo>
                  <a:lnTo>
                    <a:pt x="536702" y="135634"/>
                  </a:lnTo>
                  <a:lnTo>
                    <a:pt x="536702" y="182030"/>
                  </a:lnTo>
                  <a:cubicBezTo>
                    <a:pt x="536702" y="187541"/>
                    <a:pt x="541241" y="192074"/>
                    <a:pt x="546848" y="192074"/>
                  </a:cubicBezTo>
                  <a:cubicBezTo>
                    <a:pt x="552456" y="192074"/>
                    <a:pt x="556995" y="187541"/>
                    <a:pt x="556995" y="182030"/>
                  </a:cubicBezTo>
                  <a:lnTo>
                    <a:pt x="556995" y="111191"/>
                  </a:lnTo>
                  <a:cubicBezTo>
                    <a:pt x="556995" y="109858"/>
                    <a:pt x="556728" y="108614"/>
                    <a:pt x="556194" y="107369"/>
                  </a:cubicBezTo>
                  <a:cubicBezTo>
                    <a:pt x="555126" y="104881"/>
                    <a:pt x="553168" y="102925"/>
                    <a:pt x="550676" y="101859"/>
                  </a:cubicBezTo>
                  <a:cubicBezTo>
                    <a:pt x="549519" y="101325"/>
                    <a:pt x="548184" y="101059"/>
                    <a:pt x="546848" y="101059"/>
                  </a:cubicBezTo>
                  <a:close/>
                  <a:moveTo>
                    <a:pt x="101288" y="80882"/>
                  </a:moveTo>
                  <a:cubicBezTo>
                    <a:pt x="95681" y="80882"/>
                    <a:pt x="91141" y="85415"/>
                    <a:pt x="91141" y="91015"/>
                  </a:cubicBezTo>
                  <a:cubicBezTo>
                    <a:pt x="91141" y="96526"/>
                    <a:pt x="95681" y="101059"/>
                    <a:pt x="101288" y="101059"/>
                  </a:cubicBezTo>
                  <a:lnTo>
                    <a:pt x="121492" y="101059"/>
                  </a:lnTo>
                  <a:cubicBezTo>
                    <a:pt x="127100" y="101059"/>
                    <a:pt x="131639" y="96526"/>
                    <a:pt x="131639" y="91015"/>
                  </a:cubicBezTo>
                  <a:cubicBezTo>
                    <a:pt x="131639" y="85415"/>
                    <a:pt x="127100" y="80882"/>
                    <a:pt x="121492" y="80882"/>
                  </a:cubicBezTo>
                  <a:close/>
                  <a:moveTo>
                    <a:pt x="60791" y="70750"/>
                  </a:moveTo>
                  <a:cubicBezTo>
                    <a:pt x="55183" y="70750"/>
                    <a:pt x="50644" y="75283"/>
                    <a:pt x="50644" y="80882"/>
                  </a:cubicBezTo>
                  <a:lnTo>
                    <a:pt x="50644" y="303354"/>
                  </a:lnTo>
                  <a:cubicBezTo>
                    <a:pt x="50644" y="308953"/>
                    <a:pt x="55183" y="313486"/>
                    <a:pt x="60791" y="313486"/>
                  </a:cubicBezTo>
                  <a:cubicBezTo>
                    <a:pt x="66309" y="313486"/>
                    <a:pt x="70848" y="308953"/>
                    <a:pt x="70848" y="303354"/>
                  </a:cubicBezTo>
                  <a:lnTo>
                    <a:pt x="70848" y="80882"/>
                  </a:lnTo>
                  <a:cubicBezTo>
                    <a:pt x="70848" y="75283"/>
                    <a:pt x="66309" y="70750"/>
                    <a:pt x="60791" y="70750"/>
                  </a:cubicBezTo>
                  <a:close/>
                  <a:moveTo>
                    <a:pt x="45571" y="0"/>
                  </a:moveTo>
                  <a:lnTo>
                    <a:pt x="562068" y="0"/>
                  </a:lnTo>
                  <a:cubicBezTo>
                    <a:pt x="587168" y="0"/>
                    <a:pt x="607639" y="20354"/>
                    <a:pt x="607639" y="45507"/>
                  </a:cubicBezTo>
                  <a:lnTo>
                    <a:pt x="607639" y="343795"/>
                  </a:lnTo>
                  <a:lnTo>
                    <a:pt x="0" y="343795"/>
                  </a:lnTo>
                  <a:lnTo>
                    <a:pt x="0" y="45507"/>
                  </a:lnTo>
                  <a:cubicBezTo>
                    <a:pt x="0" y="20354"/>
                    <a:pt x="20471" y="0"/>
                    <a:pt x="45571" y="0"/>
                  </a:cubicBezTo>
                  <a:close/>
                </a:path>
              </a:pathLst>
            </a:custGeom>
            <a:solidFill>
              <a:schemeClr val="accent1"/>
            </a:solidFill>
            <a:ln>
              <a:noFill/>
            </a:ln>
          </p:spPr>
        </p:sp>
        <p:sp>
          <p:nvSpPr>
            <p:cNvPr id="45" name="文本框 44"/>
            <p:cNvSpPr txBox="1"/>
            <p:nvPr/>
          </p:nvSpPr>
          <p:spPr>
            <a:xfrm>
              <a:off x="2273968" y="2767263"/>
              <a:ext cx="4042611" cy="369332"/>
            </a:xfrm>
            <a:prstGeom prst="rect">
              <a:avLst/>
            </a:prstGeom>
            <a:noFill/>
          </p:spPr>
          <p:txBody>
            <a:bodyPr wrap="square" rtlCol="0">
              <a:spAutoFit/>
            </a:bodyPr>
            <a:lstStyle/>
            <a:p>
              <a:r>
                <a:rPr lang="en-US" altLang="zh-CN" dirty="0"/>
                <a:t>1.</a:t>
              </a:r>
              <a:r>
                <a:rPr lang="zh-CN" altLang="en-US" dirty="0"/>
                <a:t>塑造良好的第一印象</a:t>
              </a:r>
              <a:endParaRPr lang="zh-CN" altLang="en-US" dirty="0"/>
            </a:p>
          </p:txBody>
        </p:sp>
      </p:grpSp>
      <p:grpSp>
        <p:nvGrpSpPr>
          <p:cNvPr id="47" name="组合 46"/>
          <p:cNvGrpSpPr/>
          <p:nvPr/>
        </p:nvGrpSpPr>
        <p:grpSpPr>
          <a:xfrm>
            <a:off x="1503003" y="3624347"/>
            <a:ext cx="4813576" cy="523221"/>
            <a:chOff x="1503003" y="2661821"/>
            <a:chExt cx="4813576" cy="523221"/>
          </a:xfrm>
        </p:grpSpPr>
        <p:sp>
          <p:nvSpPr>
            <p:cNvPr id="48" name="analytics_237483"/>
            <p:cNvSpPr>
              <a:spLocks noChangeAspect="1"/>
            </p:cNvSpPr>
            <p:nvPr/>
          </p:nvSpPr>
          <p:spPr bwMode="auto">
            <a:xfrm>
              <a:off x="1503003" y="2661821"/>
              <a:ext cx="561498" cy="523221"/>
            </a:xfrm>
            <a:custGeom>
              <a:avLst/>
              <a:gdLst>
                <a:gd name="connsiteX0" fmla="*/ 261052 w 607639"/>
                <a:gd name="connsiteY0" fmla="*/ 444915 h 566217"/>
                <a:gd name="connsiteX1" fmla="*/ 245922 w 607639"/>
                <a:gd name="connsiteY1" fmla="*/ 505522 h 566217"/>
                <a:gd name="connsiteX2" fmla="*/ 361717 w 607639"/>
                <a:gd name="connsiteY2" fmla="*/ 505522 h 566217"/>
                <a:gd name="connsiteX3" fmla="*/ 346498 w 607639"/>
                <a:gd name="connsiteY3" fmla="*/ 444915 h 566217"/>
                <a:gd name="connsiteX4" fmla="*/ 0 w 607639"/>
                <a:gd name="connsiteY4" fmla="*/ 364047 h 566217"/>
                <a:gd name="connsiteX5" fmla="*/ 607639 w 607639"/>
                <a:gd name="connsiteY5" fmla="*/ 364047 h 566217"/>
                <a:gd name="connsiteX6" fmla="*/ 607639 w 607639"/>
                <a:gd name="connsiteY6" fmla="*/ 399416 h 566217"/>
                <a:gd name="connsiteX7" fmla="*/ 562068 w 607639"/>
                <a:gd name="connsiteY7" fmla="*/ 444915 h 566217"/>
                <a:gd name="connsiteX8" fmla="*/ 367414 w 607639"/>
                <a:gd name="connsiteY8" fmla="*/ 444915 h 566217"/>
                <a:gd name="connsiteX9" fmla="*/ 382634 w 607639"/>
                <a:gd name="connsiteY9" fmla="*/ 505522 h 566217"/>
                <a:gd name="connsiteX10" fmla="*/ 384859 w 607639"/>
                <a:gd name="connsiteY10" fmla="*/ 505522 h 566217"/>
                <a:gd name="connsiteX11" fmla="*/ 435414 w 607639"/>
                <a:gd name="connsiteY11" fmla="*/ 556086 h 566217"/>
                <a:gd name="connsiteX12" fmla="*/ 425356 w 607639"/>
                <a:gd name="connsiteY12" fmla="*/ 566217 h 566217"/>
                <a:gd name="connsiteX13" fmla="*/ 182283 w 607639"/>
                <a:gd name="connsiteY13" fmla="*/ 566217 h 566217"/>
                <a:gd name="connsiteX14" fmla="*/ 172136 w 607639"/>
                <a:gd name="connsiteY14" fmla="*/ 556086 h 566217"/>
                <a:gd name="connsiteX15" fmla="*/ 222780 w 607639"/>
                <a:gd name="connsiteY15" fmla="*/ 505522 h 566217"/>
                <a:gd name="connsiteX16" fmla="*/ 225005 w 607639"/>
                <a:gd name="connsiteY16" fmla="*/ 505522 h 566217"/>
                <a:gd name="connsiteX17" fmla="*/ 240225 w 607639"/>
                <a:gd name="connsiteY17" fmla="*/ 444915 h 566217"/>
                <a:gd name="connsiteX18" fmla="*/ 45571 w 607639"/>
                <a:gd name="connsiteY18" fmla="*/ 444915 h 566217"/>
                <a:gd name="connsiteX19" fmla="*/ 0 w 607639"/>
                <a:gd name="connsiteY19" fmla="*/ 399416 h 566217"/>
                <a:gd name="connsiteX20" fmla="*/ 101288 w 607639"/>
                <a:gd name="connsiteY20" fmla="*/ 283089 h 566217"/>
                <a:gd name="connsiteX21" fmla="*/ 91141 w 607639"/>
                <a:gd name="connsiteY21" fmla="*/ 293221 h 566217"/>
                <a:gd name="connsiteX22" fmla="*/ 101288 w 607639"/>
                <a:gd name="connsiteY22" fmla="*/ 303354 h 566217"/>
                <a:gd name="connsiteX23" fmla="*/ 141785 w 607639"/>
                <a:gd name="connsiteY23" fmla="*/ 303354 h 566217"/>
                <a:gd name="connsiteX24" fmla="*/ 151932 w 607639"/>
                <a:gd name="connsiteY24" fmla="*/ 293221 h 566217"/>
                <a:gd name="connsiteX25" fmla="*/ 141785 w 607639"/>
                <a:gd name="connsiteY25" fmla="*/ 283089 h 566217"/>
                <a:gd name="connsiteX26" fmla="*/ 101288 w 607639"/>
                <a:gd name="connsiteY26" fmla="*/ 242647 h 566217"/>
                <a:gd name="connsiteX27" fmla="*/ 91141 w 607639"/>
                <a:gd name="connsiteY27" fmla="*/ 252780 h 566217"/>
                <a:gd name="connsiteX28" fmla="*/ 101288 w 607639"/>
                <a:gd name="connsiteY28" fmla="*/ 262912 h 566217"/>
                <a:gd name="connsiteX29" fmla="*/ 121492 w 607639"/>
                <a:gd name="connsiteY29" fmla="*/ 262912 h 566217"/>
                <a:gd name="connsiteX30" fmla="*/ 131639 w 607639"/>
                <a:gd name="connsiteY30" fmla="*/ 252780 h 566217"/>
                <a:gd name="connsiteX31" fmla="*/ 121492 w 607639"/>
                <a:gd name="connsiteY31" fmla="*/ 242647 h 566217"/>
                <a:gd name="connsiteX32" fmla="*/ 101288 w 607639"/>
                <a:gd name="connsiteY32" fmla="*/ 202206 h 566217"/>
                <a:gd name="connsiteX33" fmla="*/ 91141 w 607639"/>
                <a:gd name="connsiteY33" fmla="*/ 212339 h 566217"/>
                <a:gd name="connsiteX34" fmla="*/ 101288 w 607639"/>
                <a:gd name="connsiteY34" fmla="*/ 222471 h 566217"/>
                <a:gd name="connsiteX35" fmla="*/ 141785 w 607639"/>
                <a:gd name="connsiteY35" fmla="*/ 222471 h 566217"/>
                <a:gd name="connsiteX36" fmla="*/ 151932 w 607639"/>
                <a:gd name="connsiteY36" fmla="*/ 212339 h 566217"/>
                <a:gd name="connsiteX37" fmla="*/ 141785 w 607639"/>
                <a:gd name="connsiteY37" fmla="*/ 202206 h 566217"/>
                <a:gd name="connsiteX38" fmla="*/ 101288 w 607639"/>
                <a:gd name="connsiteY38" fmla="*/ 161765 h 566217"/>
                <a:gd name="connsiteX39" fmla="*/ 91141 w 607639"/>
                <a:gd name="connsiteY39" fmla="*/ 171897 h 566217"/>
                <a:gd name="connsiteX40" fmla="*/ 101288 w 607639"/>
                <a:gd name="connsiteY40" fmla="*/ 182030 h 566217"/>
                <a:gd name="connsiteX41" fmla="*/ 121492 w 607639"/>
                <a:gd name="connsiteY41" fmla="*/ 182030 h 566217"/>
                <a:gd name="connsiteX42" fmla="*/ 131639 w 607639"/>
                <a:gd name="connsiteY42" fmla="*/ 171897 h 566217"/>
                <a:gd name="connsiteX43" fmla="*/ 121492 w 607639"/>
                <a:gd name="connsiteY43" fmla="*/ 161765 h 566217"/>
                <a:gd name="connsiteX44" fmla="*/ 101288 w 607639"/>
                <a:gd name="connsiteY44" fmla="*/ 121324 h 566217"/>
                <a:gd name="connsiteX45" fmla="*/ 91141 w 607639"/>
                <a:gd name="connsiteY45" fmla="*/ 131456 h 566217"/>
                <a:gd name="connsiteX46" fmla="*/ 101288 w 607639"/>
                <a:gd name="connsiteY46" fmla="*/ 141500 h 566217"/>
                <a:gd name="connsiteX47" fmla="*/ 141785 w 607639"/>
                <a:gd name="connsiteY47" fmla="*/ 141500 h 566217"/>
                <a:gd name="connsiteX48" fmla="*/ 151932 w 607639"/>
                <a:gd name="connsiteY48" fmla="*/ 131456 h 566217"/>
                <a:gd name="connsiteX49" fmla="*/ 141785 w 607639"/>
                <a:gd name="connsiteY49" fmla="*/ 121324 h 566217"/>
                <a:gd name="connsiteX50" fmla="*/ 476000 w 607639"/>
                <a:gd name="connsiteY50" fmla="*/ 101059 h 566217"/>
                <a:gd name="connsiteX51" fmla="*/ 465854 w 607639"/>
                <a:gd name="connsiteY51" fmla="*/ 111191 h 566217"/>
                <a:gd name="connsiteX52" fmla="*/ 476000 w 607639"/>
                <a:gd name="connsiteY52" fmla="*/ 121324 h 566217"/>
                <a:gd name="connsiteX53" fmla="*/ 522372 w 607639"/>
                <a:gd name="connsiteY53" fmla="*/ 121324 h 566217"/>
                <a:gd name="connsiteX54" fmla="*/ 401058 w 607639"/>
                <a:gd name="connsiteY54" fmla="*/ 242559 h 566217"/>
                <a:gd name="connsiteX55" fmla="*/ 317037 w 607639"/>
                <a:gd name="connsiteY55" fmla="*/ 158654 h 566217"/>
                <a:gd name="connsiteX56" fmla="*/ 316859 w 607639"/>
                <a:gd name="connsiteY56" fmla="*/ 158565 h 566217"/>
                <a:gd name="connsiteX57" fmla="*/ 316770 w 607639"/>
                <a:gd name="connsiteY57" fmla="*/ 158387 h 566217"/>
                <a:gd name="connsiteX58" fmla="*/ 315168 w 607639"/>
                <a:gd name="connsiteY58" fmla="*/ 157410 h 566217"/>
                <a:gd name="connsiteX59" fmla="*/ 313477 w 607639"/>
                <a:gd name="connsiteY59" fmla="*/ 156432 h 566217"/>
                <a:gd name="connsiteX60" fmla="*/ 311607 w 607639"/>
                <a:gd name="connsiteY60" fmla="*/ 155988 h 566217"/>
                <a:gd name="connsiteX61" fmla="*/ 309649 w 607639"/>
                <a:gd name="connsiteY61" fmla="*/ 155721 h 566217"/>
                <a:gd name="connsiteX62" fmla="*/ 307869 w 607639"/>
                <a:gd name="connsiteY62" fmla="*/ 156076 h 566217"/>
                <a:gd name="connsiteX63" fmla="*/ 305911 w 607639"/>
                <a:gd name="connsiteY63" fmla="*/ 156521 h 566217"/>
                <a:gd name="connsiteX64" fmla="*/ 304220 w 607639"/>
                <a:gd name="connsiteY64" fmla="*/ 157676 h 566217"/>
                <a:gd name="connsiteX65" fmla="*/ 302707 w 607639"/>
                <a:gd name="connsiteY65" fmla="*/ 158654 h 566217"/>
                <a:gd name="connsiteX66" fmla="*/ 302618 w 607639"/>
                <a:gd name="connsiteY66" fmla="*/ 158832 h 566217"/>
                <a:gd name="connsiteX67" fmla="*/ 302440 w 607639"/>
                <a:gd name="connsiteY67" fmla="*/ 158921 h 566217"/>
                <a:gd name="connsiteX68" fmla="*/ 184953 w 607639"/>
                <a:gd name="connsiteY68" fmla="*/ 286377 h 566217"/>
                <a:gd name="connsiteX69" fmla="*/ 185576 w 607639"/>
                <a:gd name="connsiteY69" fmla="*/ 300687 h 566217"/>
                <a:gd name="connsiteX70" fmla="*/ 192429 w 607639"/>
                <a:gd name="connsiteY70" fmla="*/ 303354 h 566217"/>
                <a:gd name="connsiteX71" fmla="*/ 199906 w 607639"/>
                <a:gd name="connsiteY71" fmla="*/ 300065 h 566217"/>
                <a:gd name="connsiteX72" fmla="*/ 310183 w 607639"/>
                <a:gd name="connsiteY72" fmla="*/ 180430 h 566217"/>
                <a:gd name="connsiteX73" fmla="*/ 393848 w 607639"/>
                <a:gd name="connsiteY73" fmla="*/ 263979 h 566217"/>
                <a:gd name="connsiteX74" fmla="*/ 401058 w 607639"/>
                <a:gd name="connsiteY74" fmla="*/ 266912 h 566217"/>
                <a:gd name="connsiteX75" fmla="*/ 408178 w 607639"/>
                <a:gd name="connsiteY75" fmla="*/ 263979 h 566217"/>
                <a:gd name="connsiteX76" fmla="*/ 536702 w 607639"/>
                <a:gd name="connsiteY76" fmla="*/ 135634 h 566217"/>
                <a:gd name="connsiteX77" fmla="*/ 536702 w 607639"/>
                <a:gd name="connsiteY77" fmla="*/ 182030 h 566217"/>
                <a:gd name="connsiteX78" fmla="*/ 546848 w 607639"/>
                <a:gd name="connsiteY78" fmla="*/ 192074 h 566217"/>
                <a:gd name="connsiteX79" fmla="*/ 556995 w 607639"/>
                <a:gd name="connsiteY79" fmla="*/ 182030 h 566217"/>
                <a:gd name="connsiteX80" fmla="*/ 556995 w 607639"/>
                <a:gd name="connsiteY80" fmla="*/ 111191 h 566217"/>
                <a:gd name="connsiteX81" fmla="*/ 556194 w 607639"/>
                <a:gd name="connsiteY81" fmla="*/ 107369 h 566217"/>
                <a:gd name="connsiteX82" fmla="*/ 550676 w 607639"/>
                <a:gd name="connsiteY82" fmla="*/ 101859 h 566217"/>
                <a:gd name="connsiteX83" fmla="*/ 546848 w 607639"/>
                <a:gd name="connsiteY83" fmla="*/ 101059 h 566217"/>
                <a:gd name="connsiteX84" fmla="*/ 101288 w 607639"/>
                <a:gd name="connsiteY84" fmla="*/ 80882 h 566217"/>
                <a:gd name="connsiteX85" fmla="*/ 91141 w 607639"/>
                <a:gd name="connsiteY85" fmla="*/ 91015 h 566217"/>
                <a:gd name="connsiteX86" fmla="*/ 101288 w 607639"/>
                <a:gd name="connsiteY86" fmla="*/ 101059 h 566217"/>
                <a:gd name="connsiteX87" fmla="*/ 121492 w 607639"/>
                <a:gd name="connsiteY87" fmla="*/ 101059 h 566217"/>
                <a:gd name="connsiteX88" fmla="*/ 131639 w 607639"/>
                <a:gd name="connsiteY88" fmla="*/ 91015 h 566217"/>
                <a:gd name="connsiteX89" fmla="*/ 121492 w 607639"/>
                <a:gd name="connsiteY89" fmla="*/ 80882 h 566217"/>
                <a:gd name="connsiteX90" fmla="*/ 60791 w 607639"/>
                <a:gd name="connsiteY90" fmla="*/ 70750 h 566217"/>
                <a:gd name="connsiteX91" fmla="*/ 50644 w 607639"/>
                <a:gd name="connsiteY91" fmla="*/ 80882 h 566217"/>
                <a:gd name="connsiteX92" fmla="*/ 50644 w 607639"/>
                <a:gd name="connsiteY92" fmla="*/ 303354 h 566217"/>
                <a:gd name="connsiteX93" fmla="*/ 60791 w 607639"/>
                <a:gd name="connsiteY93" fmla="*/ 313486 h 566217"/>
                <a:gd name="connsiteX94" fmla="*/ 70848 w 607639"/>
                <a:gd name="connsiteY94" fmla="*/ 303354 h 566217"/>
                <a:gd name="connsiteX95" fmla="*/ 70848 w 607639"/>
                <a:gd name="connsiteY95" fmla="*/ 80882 h 566217"/>
                <a:gd name="connsiteX96" fmla="*/ 60791 w 607639"/>
                <a:gd name="connsiteY96" fmla="*/ 70750 h 566217"/>
                <a:gd name="connsiteX97" fmla="*/ 45571 w 607639"/>
                <a:gd name="connsiteY97" fmla="*/ 0 h 566217"/>
                <a:gd name="connsiteX98" fmla="*/ 562068 w 607639"/>
                <a:gd name="connsiteY98" fmla="*/ 0 h 566217"/>
                <a:gd name="connsiteX99" fmla="*/ 607639 w 607639"/>
                <a:gd name="connsiteY99" fmla="*/ 45507 h 566217"/>
                <a:gd name="connsiteX100" fmla="*/ 607639 w 607639"/>
                <a:gd name="connsiteY100" fmla="*/ 343795 h 566217"/>
                <a:gd name="connsiteX101" fmla="*/ 0 w 607639"/>
                <a:gd name="connsiteY101" fmla="*/ 343795 h 566217"/>
                <a:gd name="connsiteX102" fmla="*/ 0 w 607639"/>
                <a:gd name="connsiteY102" fmla="*/ 45507 h 566217"/>
                <a:gd name="connsiteX103" fmla="*/ 45571 w 607639"/>
                <a:gd name="connsiteY103" fmla="*/ 0 h 5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566217">
                  <a:moveTo>
                    <a:pt x="261052" y="444915"/>
                  </a:moveTo>
                  <a:lnTo>
                    <a:pt x="245922" y="505522"/>
                  </a:lnTo>
                  <a:lnTo>
                    <a:pt x="361717" y="505522"/>
                  </a:lnTo>
                  <a:lnTo>
                    <a:pt x="346498" y="444915"/>
                  </a:lnTo>
                  <a:close/>
                  <a:moveTo>
                    <a:pt x="0" y="364047"/>
                  </a:moveTo>
                  <a:lnTo>
                    <a:pt x="607639" y="364047"/>
                  </a:lnTo>
                  <a:lnTo>
                    <a:pt x="607639" y="399416"/>
                  </a:lnTo>
                  <a:cubicBezTo>
                    <a:pt x="607639" y="424476"/>
                    <a:pt x="587168" y="444915"/>
                    <a:pt x="562068" y="444915"/>
                  </a:cubicBezTo>
                  <a:lnTo>
                    <a:pt x="367414" y="444915"/>
                  </a:lnTo>
                  <a:lnTo>
                    <a:pt x="382634" y="505522"/>
                  </a:lnTo>
                  <a:lnTo>
                    <a:pt x="384859" y="505522"/>
                  </a:lnTo>
                  <a:cubicBezTo>
                    <a:pt x="412717" y="505522"/>
                    <a:pt x="435414" y="528271"/>
                    <a:pt x="435414" y="556086"/>
                  </a:cubicBezTo>
                  <a:cubicBezTo>
                    <a:pt x="435414" y="561685"/>
                    <a:pt x="430875" y="566217"/>
                    <a:pt x="425356" y="566217"/>
                  </a:cubicBezTo>
                  <a:lnTo>
                    <a:pt x="182283" y="566217"/>
                  </a:lnTo>
                  <a:cubicBezTo>
                    <a:pt x="176675" y="566217"/>
                    <a:pt x="172136" y="561685"/>
                    <a:pt x="172136" y="556086"/>
                  </a:cubicBezTo>
                  <a:cubicBezTo>
                    <a:pt x="172136" y="528271"/>
                    <a:pt x="194833" y="505522"/>
                    <a:pt x="222780" y="505522"/>
                  </a:cubicBezTo>
                  <a:lnTo>
                    <a:pt x="225005" y="505522"/>
                  </a:lnTo>
                  <a:lnTo>
                    <a:pt x="240225" y="444915"/>
                  </a:lnTo>
                  <a:lnTo>
                    <a:pt x="45571" y="444915"/>
                  </a:lnTo>
                  <a:cubicBezTo>
                    <a:pt x="20471" y="444915"/>
                    <a:pt x="0" y="424476"/>
                    <a:pt x="0" y="399416"/>
                  </a:cubicBezTo>
                  <a:close/>
                  <a:moveTo>
                    <a:pt x="101288" y="283089"/>
                  </a:moveTo>
                  <a:cubicBezTo>
                    <a:pt x="95681" y="283089"/>
                    <a:pt x="91141" y="287622"/>
                    <a:pt x="91141" y="293221"/>
                  </a:cubicBezTo>
                  <a:cubicBezTo>
                    <a:pt x="91141" y="298821"/>
                    <a:pt x="95681" y="303354"/>
                    <a:pt x="101288" y="303354"/>
                  </a:cubicBezTo>
                  <a:lnTo>
                    <a:pt x="141785" y="303354"/>
                  </a:lnTo>
                  <a:cubicBezTo>
                    <a:pt x="147393" y="303354"/>
                    <a:pt x="151932" y="298821"/>
                    <a:pt x="151932" y="293221"/>
                  </a:cubicBezTo>
                  <a:cubicBezTo>
                    <a:pt x="151932" y="287622"/>
                    <a:pt x="147393" y="283089"/>
                    <a:pt x="141785" y="283089"/>
                  </a:cubicBezTo>
                  <a:close/>
                  <a:moveTo>
                    <a:pt x="101288" y="242647"/>
                  </a:moveTo>
                  <a:cubicBezTo>
                    <a:pt x="95681" y="242647"/>
                    <a:pt x="91141" y="247180"/>
                    <a:pt x="91141" y="252780"/>
                  </a:cubicBezTo>
                  <a:cubicBezTo>
                    <a:pt x="91141" y="258379"/>
                    <a:pt x="95681" y="262912"/>
                    <a:pt x="101288" y="262912"/>
                  </a:cubicBezTo>
                  <a:lnTo>
                    <a:pt x="121492" y="262912"/>
                  </a:lnTo>
                  <a:cubicBezTo>
                    <a:pt x="127100" y="262912"/>
                    <a:pt x="131639" y="258379"/>
                    <a:pt x="131639" y="252780"/>
                  </a:cubicBezTo>
                  <a:cubicBezTo>
                    <a:pt x="131639" y="247180"/>
                    <a:pt x="127100" y="242647"/>
                    <a:pt x="121492" y="242647"/>
                  </a:cubicBezTo>
                  <a:close/>
                  <a:moveTo>
                    <a:pt x="101288" y="202206"/>
                  </a:moveTo>
                  <a:cubicBezTo>
                    <a:pt x="95681" y="202206"/>
                    <a:pt x="91141" y="206739"/>
                    <a:pt x="91141" y="212339"/>
                  </a:cubicBezTo>
                  <a:cubicBezTo>
                    <a:pt x="91141" y="217938"/>
                    <a:pt x="95681" y="222471"/>
                    <a:pt x="101288" y="222471"/>
                  </a:cubicBezTo>
                  <a:lnTo>
                    <a:pt x="141785" y="222471"/>
                  </a:lnTo>
                  <a:cubicBezTo>
                    <a:pt x="147393" y="222471"/>
                    <a:pt x="151932" y="217938"/>
                    <a:pt x="151932" y="212339"/>
                  </a:cubicBezTo>
                  <a:cubicBezTo>
                    <a:pt x="151932" y="206739"/>
                    <a:pt x="147393" y="202206"/>
                    <a:pt x="141785" y="202206"/>
                  </a:cubicBezTo>
                  <a:close/>
                  <a:moveTo>
                    <a:pt x="101288" y="161765"/>
                  </a:moveTo>
                  <a:cubicBezTo>
                    <a:pt x="95681" y="161765"/>
                    <a:pt x="91141" y="166298"/>
                    <a:pt x="91141" y="171897"/>
                  </a:cubicBezTo>
                  <a:cubicBezTo>
                    <a:pt x="91141" y="177497"/>
                    <a:pt x="95681" y="182030"/>
                    <a:pt x="101288" y="182030"/>
                  </a:cubicBezTo>
                  <a:lnTo>
                    <a:pt x="121492" y="182030"/>
                  </a:lnTo>
                  <a:cubicBezTo>
                    <a:pt x="127100" y="182030"/>
                    <a:pt x="131639" y="177497"/>
                    <a:pt x="131639" y="171897"/>
                  </a:cubicBezTo>
                  <a:cubicBezTo>
                    <a:pt x="131639" y="166298"/>
                    <a:pt x="127100" y="161765"/>
                    <a:pt x="121492" y="161765"/>
                  </a:cubicBezTo>
                  <a:close/>
                  <a:moveTo>
                    <a:pt x="101288" y="121324"/>
                  </a:moveTo>
                  <a:cubicBezTo>
                    <a:pt x="95681" y="121324"/>
                    <a:pt x="91141" y="125857"/>
                    <a:pt x="91141" y="131456"/>
                  </a:cubicBezTo>
                  <a:cubicBezTo>
                    <a:pt x="91141" y="136967"/>
                    <a:pt x="95681" y="141500"/>
                    <a:pt x="101288" y="141500"/>
                  </a:cubicBezTo>
                  <a:lnTo>
                    <a:pt x="141785" y="141500"/>
                  </a:lnTo>
                  <a:cubicBezTo>
                    <a:pt x="147393" y="141500"/>
                    <a:pt x="151932" y="136967"/>
                    <a:pt x="151932" y="131456"/>
                  </a:cubicBezTo>
                  <a:cubicBezTo>
                    <a:pt x="151932" y="125857"/>
                    <a:pt x="147393" y="121324"/>
                    <a:pt x="141785" y="121324"/>
                  </a:cubicBezTo>
                  <a:close/>
                  <a:moveTo>
                    <a:pt x="476000" y="101059"/>
                  </a:moveTo>
                  <a:cubicBezTo>
                    <a:pt x="470393" y="101059"/>
                    <a:pt x="465854" y="105592"/>
                    <a:pt x="465854" y="111191"/>
                  </a:cubicBezTo>
                  <a:cubicBezTo>
                    <a:pt x="465854" y="116791"/>
                    <a:pt x="470393" y="121324"/>
                    <a:pt x="476000" y="121324"/>
                  </a:cubicBezTo>
                  <a:lnTo>
                    <a:pt x="522372" y="121324"/>
                  </a:lnTo>
                  <a:lnTo>
                    <a:pt x="401058" y="242559"/>
                  </a:lnTo>
                  <a:lnTo>
                    <a:pt x="317037" y="158654"/>
                  </a:lnTo>
                  <a:cubicBezTo>
                    <a:pt x="316948" y="158565"/>
                    <a:pt x="316948" y="158565"/>
                    <a:pt x="316859" y="158565"/>
                  </a:cubicBezTo>
                  <a:cubicBezTo>
                    <a:pt x="316859" y="158476"/>
                    <a:pt x="316770" y="158387"/>
                    <a:pt x="316770" y="158387"/>
                  </a:cubicBezTo>
                  <a:cubicBezTo>
                    <a:pt x="316236" y="157943"/>
                    <a:pt x="315702" y="157765"/>
                    <a:pt x="315168" y="157410"/>
                  </a:cubicBezTo>
                  <a:cubicBezTo>
                    <a:pt x="314634" y="157054"/>
                    <a:pt x="314100" y="156610"/>
                    <a:pt x="313477" y="156432"/>
                  </a:cubicBezTo>
                  <a:cubicBezTo>
                    <a:pt x="312854" y="156165"/>
                    <a:pt x="312231" y="156165"/>
                    <a:pt x="311607" y="155988"/>
                  </a:cubicBezTo>
                  <a:cubicBezTo>
                    <a:pt x="310984" y="155899"/>
                    <a:pt x="310361" y="155721"/>
                    <a:pt x="309649" y="155721"/>
                  </a:cubicBezTo>
                  <a:cubicBezTo>
                    <a:pt x="309026" y="155721"/>
                    <a:pt x="308403" y="155988"/>
                    <a:pt x="307869" y="156076"/>
                  </a:cubicBezTo>
                  <a:cubicBezTo>
                    <a:pt x="307157" y="156254"/>
                    <a:pt x="306534" y="156254"/>
                    <a:pt x="305911" y="156521"/>
                  </a:cubicBezTo>
                  <a:cubicBezTo>
                    <a:pt x="305288" y="156788"/>
                    <a:pt x="304754" y="157321"/>
                    <a:pt x="304220" y="157676"/>
                  </a:cubicBezTo>
                  <a:cubicBezTo>
                    <a:pt x="303686" y="158032"/>
                    <a:pt x="303152" y="158210"/>
                    <a:pt x="302707" y="158654"/>
                  </a:cubicBezTo>
                  <a:cubicBezTo>
                    <a:pt x="302707" y="158743"/>
                    <a:pt x="302618" y="158743"/>
                    <a:pt x="302618" y="158832"/>
                  </a:cubicBezTo>
                  <a:cubicBezTo>
                    <a:pt x="302529" y="158921"/>
                    <a:pt x="302440" y="158921"/>
                    <a:pt x="302440" y="158921"/>
                  </a:cubicBezTo>
                  <a:lnTo>
                    <a:pt x="184953" y="286377"/>
                  </a:lnTo>
                  <a:cubicBezTo>
                    <a:pt x="181126" y="290466"/>
                    <a:pt x="181482" y="296865"/>
                    <a:pt x="185576" y="300687"/>
                  </a:cubicBezTo>
                  <a:cubicBezTo>
                    <a:pt x="187534" y="302465"/>
                    <a:pt x="189937" y="303354"/>
                    <a:pt x="192429" y="303354"/>
                  </a:cubicBezTo>
                  <a:cubicBezTo>
                    <a:pt x="195100" y="303354"/>
                    <a:pt x="197859" y="302287"/>
                    <a:pt x="199906" y="300065"/>
                  </a:cubicBezTo>
                  <a:lnTo>
                    <a:pt x="310183" y="180430"/>
                  </a:lnTo>
                  <a:lnTo>
                    <a:pt x="393848" y="263979"/>
                  </a:lnTo>
                  <a:cubicBezTo>
                    <a:pt x="395806" y="265934"/>
                    <a:pt x="398388" y="266912"/>
                    <a:pt x="401058" y="266912"/>
                  </a:cubicBezTo>
                  <a:cubicBezTo>
                    <a:pt x="403639" y="266912"/>
                    <a:pt x="406220" y="265934"/>
                    <a:pt x="408178" y="263979"/>
                  </a:cubicBezTo>
                  <a:lnTo>
                    <a:pt x="536702" y="135634"/>
                  </a:lnTo>
                  <a:lnTo>
                    <a:pt x="536702" y="182030"/>
                  </a:lnTo>
                  <a:cubicBezTo>
                    <a:pt x="536702" y="187541"/>
                    <a:pt x="541241" y="192074"/>
                    <a:pt x="546848" y="192074"/>
                  </a:cubicBezTo>
                  <a:cubicBezTo>
                    <a:pt x="552456" y="192074"/>
                    <a:pt x="556995" y="187541"/>
                    <a:pt x="556995" y="182030"/>
                  </a:cubicBezTo>
                  <a:lnTo>
                    <a:pt x="556995" y="111191"/>
                  </a:lnTo>
                  <a:cubicBezTo>
                    <a:pt x="556995" y="109858"/>
                    <a:pt x="556728" y="108614"/>
                    <a:pt x="556194" y="107369"/>
                  </a:cubicBezTo>
                  <a:cubicBezTo>
                    <a:pt x="555126" y="104881"/>
                    <a:pt x="553168" y="102925"/>
                    <a:pt x="550676" y="101859"/>
                  </a:cubicBezTo>
                  <a:cubicBezTo>
                    <a:pt x="549519" y="101325"/>
                    <a:pt x="548184" y="101059"/>
                    <a:pt x="546848" y="101059"/>
                  </a:cubicBezTo>
                  <a:close/>
                  <a:moveTo>
                    <a:pt x="101288" y="80882"/>
                  </a:moveTo>
                  <a:cubicBezTo>
                    <a:pt x="95681" y="80882"/>
                    <a:pt x="91141" y="85415"/>
                    <a:pt x="91141" y="91015"/>
                  </a:cubicBezTo>
                  <a:cubicBezTo>
                    <a:pt x="91141" y="96526"/>
                    <a:pt x="95681" y="101059"/>
                    <a:pt x="101288" y="101059"/>
                  </a:cubicBezTo>
                  <a:lnTo>
                    <a:pt x="121492" y="101059"/>
                  </a:lnTo>
                  <a:cubicBezTo>
                    <a:pt x="127100" y="101059"/>
                    <a:pt x="131639" y="96526"/>
                    <a:pt x="131639" y="91015"/>
                  </a:cubicBezTo>
                  <a:cubicBezTo>
                    <a:pt x="131639" y="85415"/>
                    <a:pt x="127100" y="80882"/>
                    <a:pt x="121492" y="80882"/>
                  </a:cubicBezTo>
                  <a:close/>
                  <a:moveTo>
                    <a:pt x="60791" y="70750"/>
                  </a:moveTo>
                  <a:cubicBezTo>
                    <a:pt x="55183" y="70750"/>
                    <a:pt x="50644" y="75283"/>
                    <a:pt x="50644" y="80882"/>
                  </a:cubicBezTo>
                  <a:lnTo>
                    <a:pt x="50644" y="303354"/>
                  </a:lnTo>
                  <a:cubicBezTo>
                    <a:pt x="50644" y="308953"/>
                    <a:pt x="55183" y="313486"/>
                    <a:pt x="60791" y="313486"/>
                  </a:cubicBezTo>
                  <a:cubicBezTo>
                    <a:pt x="66309" y="313486"/>
                    <a:pt x="70848" y="308953"/>
                    <a:pt x="70848" y="303354"/>
                  </a:cubicBezTo>
                  <a:lnTo>
                    <a:pt x="70848" y="80882"/>
                  </a:lnTo>
                  <a:cubicBezTo>
                    <a:pt x="70848" y="75283"/>
                    <a:pt x="66309" y="70750"/>
                    <a:pt x="60791" y="70750"/>
                  </a:cubicBezTo>
                  <a:close/>
                  <a:moveTo>
                    <a:pt x="45571" y="0"/>
                  </a:moveTo>
                  <a:lnTo>
                    <a:pt x="562068" y="0"/>
                  </a:lnTo>
                  <a:cubicBezTo>
                    <a:pt x="587168" y="0"/>
                    <a:pt x="607639" y="20354"/>
                    <a:pt x="607639" y="45507"/>
                  </a:cubicBezTo>
                  <a:lnTo>
                    <a:pt x="607639" y="343795"/>
                  </a:lnTo>
                  <a:lnTo>
                    <a:pt x="0" y="343795"/>
                  </a:lnTo>
                  <a:lnTo>
                    <a:pt x="0" y="45507"/>
                  </a:lnTo>
                  <a:cubicBezTo>
                    <a:pt x="0" y="20354"/>
                    <a:pt x="20471" y="0"/>
                    <a:pt x="45571" y="0"/>
                  </a:cubicBezTo>
                  <a:close/>
                </a:path>
              </a:pathLst>
            </a:custGeom>
            <a:solidFill>
              <a:schemeClr val="accent1"/>
            </a:solidFill>
            <a:ln>
              <a:noFill/>
            </a:ln>
          </p:spPr>
        </p:sp>
        <p:sp>
          <p:nvSpPr>
            <p:cNvPr id="49" name="文本框 48"/>
            <p:cNvSpPr txBox="1"/>
            <p:nvPr/>
          </p:nvSpPr>
          <p:spPr>
            <a:xfrm>
              <a:off x="2273968" y="2767263"/>
              <a:ext cx="4042611" cy="369332"/>
            </a:xfrm>
            <a:prstGeom prst="rect">
              <a:avLst/>
            </a:prstGeom>
            <a:noFill/>
          </p:spPr>
          <p:txBody>
            <a:bodyPr wrap="square" rtlCol="0">
              <a:spAutoFit/>
            </a:bodyPr>
            <a:lstStyle/>
            <a:p>
              <a:r>
                <a:rPr lang="en-US" altLang="zh-CN" dirty="0"/>
                <a:t>2.</a:t>
              </a:r>
              <a:r>
                <a:rPr lang="zh-CN" altLang="en-US" dirty="0"/>
                <a:t>营造洽谈气氛不能靠故意做作</a:t>
              </a:r>
              <a:endParaRPr lang="zh-CN" altLang="en-US" dirty="0"/>
            </a:p>
          </p:txBody>
        </p:sp>
      </p:grpSp>
      <p:grpSp>
        <p:nvGrpSpPr>
          <p:cNvPr id="50" name="组合 49"/>
          <p:cNvGrpSpPr/>
          <p:nvPr/>
        </p:nvGrpSpPr>
        <p:grpSpPr>
          <a:xfrm>
            <a:off x="1534167" y="4631782"/>
            <a:ext cx="4813576" cy="523221"/>
            <a:chOff x="1503003" y="2661821"/>
            <a:chExt cx="4813576" cy="523221"/>
          </a:xfrm>
        </p:grpSpPr>
        <p:sp>
          <p:nvSpPr>
            <p:cNvPr id="51" name="analytics_237483"/>
            <p:cNvSpPr>
              <a:spLocks noChangeAspect="1"/>
            </p:cNvSpPr>
            <p:nvPr/>
          </p:nvSpPr>
          <p:spPr bwMode="auto">
            <a:xfrm>
              <a:off x="1503003" y="2661821"/>
              <a:ext cx="561498" cy="523221"/>
            </a:xfrm>
            <a:custGeom>
              <a:avLst/>
              <a:gdLst>
                <a:gd name="connsiteX0" fmla="*/ 261052 w 607639"/>
                <a:gd name="connsiteY0" fmla="*/ 444915 h 566217"/>
                <a:gd name="connsiteX1" fmla="*/ 245922 w 607639"/>
                <a:gd name="connsiteY1" fmla="*/ 505522 h 566217"/>
                <a:gd name="connsiteX2" fmla="*/ 361717 w 607639"/>
                <a:gd name="connsiteY2" fmla="*/ 505522 h 566217"/>
                <a:gd name="connsiteX3" fmla="*/ 346498 w 607639"/>
                <a:gd name="connsiteY3" fmla="*/ 444915 h 566217"/>
                <a:gd name="connsiteX4" fmla="*/ 0 w 607639"/>
                <a:gd name="connsiteY4" fmla="*/ 364047 h 566217"/>
                <a:gd name="connsiteX5" fmla="*/ 607639 w 607639"/>
                <a:gd name="connsiteY5" fmla="*/ 364047 h 566217"/>
                <a:gd name="connsiteX6" fmla="*/ 607639 w 607639"/>
                <a:gd name="connsiteY6" fmla="*/ 399416 h 566217"/>
                <a:gd name="connsiteX7" fmla="*/ 562068 w 607639"/>
                <a:gd name="connsiteY7" fmla="*/ 444915 h 566217"/>
                <a:gd name="connsiteX8" fmla="*/ 367414 w 607639"/>
                <a:gd name="connsiteY8" fmla="*/ 444915 h 566217"/>
                <a:gd name="connsiteX9" fmla="*/ 382634 w 607639"/>
                <a:gd name="connsiteY9" fmla="*/ 505522 h 566217"/>
                <a:gd name="connsiteX10" fmla="*/ 384859 w 607639"/>
                <a:gd name="connsiteY10" fmla="*/ 505522 h 566217"/>
                <a:gd name="connsiteX11" fmla="*/ 435414 w 607639"/>
                <a:gd name="connsiteY11" fmla="*/ 556086 h 566217"/>
                <a:gd name="connsiteX12" fmla="*/ 425356 w 607639"/>
                <a:gd name="connsiteY12" fmla="*/ 566217 h 566217"/>
                <a:gd name="connsiteX13" fmla="*/ 182283 w 607639"/>
                <a:gd name="connsiteY13" fmla="*/ 566217 h 566217"/>
                <a:gd name="connsiteX14" fmla="*/ 172136 w 607639"/>
                <a:gd name="connsiteY14" fmla="*/ 556086 h 566217"/>
                <a:gd name="connsiteX15" fmla="*/ 222780 w 607639"/>
                <a:gd name="connsiteY15" fmla="*/ 505522 h 566217"/>
                <a:gd name="connsiteX16" fmla="*/ 225005 w 607639"/>
                <a:gd name="connsiteY16" fmla="*/ 505522 h 566217"/>
                <a:gd name="connsiteX17" fmla="*/ 240225 w 607639"/>
                <a:gd name="connsiteY17" fmla="*/ 444915 h 566217"/>
                <a:gd name="connsiteX18" fmla="*/ 45571 w 607639"/>
                <a:gd name="connsiteY18" fmla="*/ 444915 h 566217"/>
                <a:gd name="connsiteX19" fmla="*/ 0 w 607639"/>
                <a:gd name="connsiteY19" fmla="*/ 399416 h 566217"/>
                <a:gd name="connsiteX20" fmla="*/ 101288 w 607639"/>
                <a:gd name="connsiteY20" fmla="*/ 283089 h 566217"/>
                <a:gd name="connsiteX21" fmla="*/ 91141 w 607639"/>
                <a:gd name="connsiteY21" fmla="*/ 293221 h 566217"/>
                <a:gd name="connsiteX22" fmla="*/ 101288 w 607639"/>
                <a:gd name="connsiteY22" fmla="*/ 303354 h 566217"/>
                <a:gd name="connsiteX23" fmla="*/ 141785 w 607639"/>
                <a:gd name="connsiteY23" fmla="*/ 303354 h 566217"/>
                <a:gd name="connsiteX24" fmla="*/ 151932 w 607639"/>
                <a:gd name="connsiteY24" fmla="*/ 293221 h 566217"/>
                <a:gd name="connsiteX25" fmla="*/ 141785 w 607639"/>
                <a:gd name="connsiteY25" fmla="*/ 283089 h 566217"/>
                <a:gd name="connsiteX26" fmla="*/ 101288 w 607639"/>
                <a:gd name="connsiteY26" fmla="*/ 242647 h 566217"/>
                <a:gd name="connsiteX27" fmla="*/ 91141 w 607639"/>
                <a:gd name="connsiteY27" fmla="*/ 252780 h 566217"/>
                <a:gd name="connsiteX28" fmla="*/ 101288 w 607639"/>
                <a:gd name="connsiteY28" fmla="*/ 262912 h 566217"/>
                <a:gd name="connsiteX29" fmla="*/ 121492 w 607639"/>
                <a:gd name="connsiteY29" fmla="*/ 262912 h 566217"/>
                <a:gd name="connsiteX30" fmla="*/ 131639 w 607639"/>
                <a:gd name="connsiteY30" fmla="*/ 252780 h 566217"/>
                <a:gd name="connsiteX31" fmla="*/ 121492 w 607639"/>
                <a:gd name="connsiteY31" fmla="*/ 242647 h 566217"/>
                <a:gd name="connsiteX32" fmla="*/ 101288 w 607639"/>
                <a:gd name="connsiteY32" fmla="*/ 202206 h 566217"/>
                <a:gd name="connsiteX33" fmla="*/ 91141 w 607639"/>
                <a:gd name="connsiteY33" fmla="*/ 212339 h 566217"/>
                <a:gd name="connsiteX34" fmla="*/ 101288 w 607639"/>
                <a:gd name="connsiteY34" fmla="*/ 222471 h 566217"/>
                <a:gd name="connsiteX35" fmla="*/ 141785 w 607639"/>
                <a:gd name="connsiteY35" fmla="*/ 222471 h 566217"/>
                <a:gd name="connsiteX36" fmla="*/ 151932 w 607639"/>
                <a:gd name="connsiteY36" fmla="*/ 212339 h 566217"/>
                <a:gd name="connsiteX37" fmla="*/ 141785 w 607639"/>
                <a:gd name="connsiteY37" fmla="*/ 202206 h 566217"/>
                <a:gd name="connsiteX38" fmla="*/ 101288 w 607639"/>
                <a:gd name="connsiteY38" fmla="*/ 161765 h 566217"/>
                <a:gd name="connsiteX39" fmla="*/ 91141 w 607639"/>
                <a:gd name="connsiteY39" fmla="*/ 171897 h 566217"/>
                <a:gd name="connsiteX40" fmla="*/ 101288 w 607639"/>
                <a:gd name="connsiteY40" fmla="*/ 182030 h 566217"/>
                <a:gd name="connsiteX41" fmla="*/ 121492 w 607639"/>
                <a:gd name="connsiteY41" fmla="*/ 182030 h 566217"/>
                <a:gd name="connsiteX42" fmla="*/ 131639 w 607639"/>
                <a:gd name="connsiteY42" fmla="*/ 171897 h 566217"/>
                <a:gd name="connsiteX43" fmla="*/ 121492 w 607639"/>
                <a:gd name="connsiteY43" fmla="*/ 161765 h 566217"/>
                <a:gd name="connsiteX44" fmla="*/ 101288 w 607639"/>
                <a:gd name="connsiteY44" fmla="*/ 121324 h 566217"/>
                <a:gd name="connsiteX45" fmla="*/ 91141 w 607639"/>
                <a:gd name="connsiteY45" fmla="*/ 131456 h 566217"/>
                <a:gd name="connsiteX46" fmla="*/ 101288 w 607639"/>
                <a:gd name="connsiteY46" fmla="*/ 141500 h 566217"/>
                <a:gd name="connsiteX47" fmla="*/ 141785 w 607639"/>
                <a:gd name="connsiteY47" fmla="*/ 141500 h 566217"/>
                <a:gd name="connsiteX48" fmla="*/ 151932 w 607639"/>
                <a:gd name="connsiteY48" fmla="*/ 131456 h 566217"/>
                <a:gd name="connsiteX49" fmla="*/ 141785 w 607639"/>
                <a:gd name="connsiteY49" fmla="*/ 121324 h 566217"/>
                <a:gd name="connsiteX50" fmla="*/ 476000 w 607639"/>
                <a:gd name="connsiteY50" fmla="*/ 101059 h 566217"/>
                <a:gd name="connsiteX51" fmla="*/ 465854 w 607639"/>
                <a:gd name="connsiteY51" fmla="*/ 111191 h 566217"/>
                <a:gd name="connsiteX52" fmla="*/ 476000 w 607639"/>
                <a:gd name="connsiteY52" fmla="*/ 121324 h 566217"/>
                <a:gd name="connsiteX53" fmla="*/ 522372 w 607639"/>
                <a:gd name="connsiteY53" fmla="*/ 121324 h 566217"/>
                <a:gd name="connsiteX54" fmla="*/ 401058 w 607639"/>
                <a:gd name="connsiteY54" fmla="*/ 242559 h 566217"/>
                <a:gd name="connsiteX55" fmla="*/ 317037 w 607639"/>
                <a:gd name="connsiteY55" fmla="*/ 158654 h 566217"/>
                <a:gd name="connsiteX56" fmla="*/ 316859 w 607639"/>
                <a:gd name="connsiteY56" fmla="*/ 158565 h 566217"/>
                <a:gd name="connsiteX57" fmla="*/ 316770 w 607639"/>
                <a:gd name="connsiteY57" fmla="*/ 158387 h 566217"/>
                <a:gd name="connsiteX58" fmla="*/ 315168 w 607639"/>
                <a:gd name="connsiteY58" fmla="*/ 157410 h 566217"/>
                <a:gd name="connsiteX59" fmla="*/ 313477 w 607639"/>
                <a:gd name="connsiteY59" fmla="*/ 156432 h 566217"/>
                <a:gd name="connsiteX60" fmla="*/ 311607 w 607639"/>
                <a:gd name="connsiteY60" fmla="*/ 155988 h 566217"/>
                <a:gd name="connsiteX61" fmla="*/ 309649 w 607639"/>
                <a:gd name="connsiteY61" fmla="*/ 155721 h 566217"/>
                <a:gd name="connsiteX62" fmla="*/ 307869 w 607639"/>
                <a:gd name="connsiteY62" fmla="*/ 156076 h 566217"/>
                <a:gd name="connsiteX63" fmla="*/ 305911 w 607639"/>
                <a:gd name="connsiteY63" fmla="*/ 156521 h 566217"/>
                <a:gd name="connsiteX64" fmla="*/ 304220 w 607639"/>
                <a:gd name="connsiteY64" fmla="*/ 157676 h 566217"/>
                <a:gd name="connsiteX65" fmla="*/ 302707 w 607639"/>
                <a:gd name="connsiteY65" fmla="*/ 158654 h 566217"/>
                <a:gd name="connsiteX66" fmla="*/ 302618 w 607639"/>
                <a:gd name="connsiteY66" fmla="*/ 158832 h 566217"/>
                <a:gd name="connsiteX67" fmla="*/ 302440 w 607639"/>
                <a:gd name="connsiteY67" fmla="*/ 158921 h 566217"/>
                <a:gd name="connsiteX68" fmla="*/ 184953 w 607639"/>
                <a:gd name="connsiteY68" fmla="*/ 286377 h 566217"/>
                <a:gd name="connsiteX69" fmla="*/ 185576 w 607639"/>
                <a:gd name="connsiteY69" fmla="*/ 300687 h 566217"/>
                <a:gd name="connsiteX70" fmla="*/ 192429 w 607639"/>
                <a:gd name="connsiteY70" fmla="*/ 303354 h 566217"/>
                <a:gd name="connsiteX71" fmla="*/ 199906 w 607639"/>
                <a:gd name="connsiteY71" fmla="*/ 300065 h 566217"/>
                <a:gd name="connsiteX72" fmla="*/ 310183 w 607639"/>
                <a:gd name="connsiteY72" fmla="*/ 180430 h 566217"/>
                <a:gd name="connsiteX73" fmla="*/ 393848 w 607639"/>
                <a:gd name="connsiteY73" fmla="*/ 263979 h 566217"/>
                <a:gd name="connsiteX74" fmla="*/ 401058 w 607639"/>
                <a:gd name="connsiteY74" fmla="*/ 266912 h 566217"/>
                <a:gd name="connsiteX75" fmla="*/ 408178 w 607639"/>
                <a:gd name="connsiteY75" fmla="*/ 263979 h 566217"/>
                <a:gd name="connsiteX76" fmla="*/ 536702 w 607639"/>
                <a:gd name="connsiteY76" fmla="*/ 135634 h 566217"/>
                <a:gd name="connsiteX77" fmla="*/ 536702 w 607639"/>
                <a:gd name="connsiteY77" fmla="*/ 182030 h 566217"/>
                <a:gd name="connsiteX78" fmla="*/ 546848 w 607639"/>
                <a:gd name="connsiteY78" fmla="*/ 192074 h 566217"/>
                <a:gd name="connsiteX79" fmla="*/ 556995 w 607639"/>
                <a:gd name="connsiteY79" fmla="*/ 182030 h 566217"/>
                <a:gd name="connsiteX80" fmla="*/ 556995 w 607639"/>
                <a:gd name="connsiteY80" fmla="*/ 111191 h 566217"/>
                <a:gd name="connsiteX81" fmla="*/ 556194 w 607639"/>
                <a:gd name="connsiteY81" fmla="*/ 107369 h 566217"/>
                <a:gd name="connsiteX82" fmla="*/ 550676 w 607639"/>
                <a:gd name="connsiteY82" fmla="*/ 101859 h 566217"/>
                <a:gd name="connsiteX83" fmla="*/ 546848 w 607639"/>
                <a:gd name="connsiteY83" fmla="*/ 101059 h 566217"/>
                <a:gd name="connsiteX84" fmla="*/ 101288 w 607639"/>
                <a:gd name="connsiteY84" fmla="*/ 80882 h 566217"/>
                <a:gd name="connsiteX85" fmla="*/ 91141 w 607639"/>
                <a:gd name="connsiteY85" fmla="*/ 91015 h 566217"/>
                <a:gd name="connsiteX86" fmla="*/ 101288 w 607639"/>
                <a:gd name="connsiteY86" fmla="*/ 101059 h 566217"/>
                <a:gd name="connsiteX87" fmla="*/ 121492 w 607639"/>
                <a:gd name="connsiteY87" fmla="*/ 101059 h 566217"/>
                <a:gd name="connsiteX88" fmla="*/ 131639 w 607639"/>
                <a:gd name="connsiteY88" fmla="*/ 91015 h 566217"/>
                <a:gd name="connsiteX89" fmla="*/ 121492 w 607639"/>
                <a:gd name="connsiteY89" fmla="*/ 80882 h 566217"/>
                <a:gd name="connsiteX90" fmla="*/ 60791 w 607639"/>
                <a:gd name="connsiteY90" fmla="*/ 70750 h 566217"/>
                <a:gd name="connsiteX91" fmla="*/ 50644 w 607639"/>
                <a:gd name="connsiteY91" fmla="*/ 80882 h 566217"/>
                <a:gd name="connsiteX92" fmla="*/ 50644 w 607639"/>
                <a:gd name="connsiteY92" fmla="*/ 303354 h 566217"/>
                <a:gd name="connsiteX93" fmla="*/ 60791 w 607639"/>
                <a:gd name="connsiteY93" fmla="*/ 313486 h 566217"/>
                <a:gd name="connsiteX94" fmla="*/ 70848 w 607639"/>
                <a:gd name="connsiteY94" fmla="*/ 303354 h 566217"/>
                <a:gd name="connsiteX95" fmla="*/ 70848 w 607639"/>
                <a:gd name="connsiteY95" fmla="*/ 80882 h 566217"/>
                <a:gd name="connsiteX96" fmla="*/ 60791 w 607639"/>
                <a:gd name="connsiteY96" fmla="*/ 70750 h 566217"/>
                <a:gd name="connsiteX97" fmla="*/ 45571 w 607639"/>
                <a:gd name="connsiteY97" fmla="*/ 0 h 566217"/>
                <a:gd name="connsiteX98" fmla="*/ 562068 w 607639"/>
                <a:gd name="connsiteY98" fmla="*/ 0 h 566217"/>
                <a:gd name="connsiteX99" fmla="*/ 607639 w 607639"/>
                <a:gd name="connsiteY99" fmla="*/ 45507 h 566217"/>
                <a:gd name="connsiteX100" fmla="*/ 607639 w 607639"/>
                <a:gd name="connsiteY100" fmla="*/ 343795 h 566217"/>
                <a:gd name="connsiteX101" fmla="*/ 0 w 607639"/>
                <a:gd name="connsiteY101" fmla="*/ 343795 h 566217"/>
                <a:gd name="connsiteX102" fmla="*/ 0 w 607639"/>
                <a:gd name="connsiteY102" fmla="*/ 45507 h 566217"/>
                <a:gd name="connsiteX103" fmla="*/ 45571 w 607639"/>
                <a:gd name="connsiteY103" fmla="*/ 0 h 5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566217">
                  <a:moveTo>
                    <a:pt x="261052" y="444915"/>
                  </a:moveTo>
                  <a:lnTo>
                    <a:pt x="245922" y="505522"/>
                  </a:lnTo>
                  <a:lnTo>
                    <a:pt x="361717" y="505522"/>
                  </a:lnTo>
                  <a:lnTo>
                    <a:pt x="346498" y="444915"/>
                  </a:lnTo>
                  <a:close/>
                  <a:moveTo>
                    <a:pt x="0" y="364047"/>
                  </a:moveTo>
                  <a:lnTo>
                    <a:pt x="607639" y="364047"/>
                  </a:lnTo>
                  <a:lnTo>
                    <a:pt x="607639" y="399416"/>
                  </a:lnTo>
                  <a:cubicBezTo>
                    <a:pt x="607639" y="424476"/>
                    <a:pt x="587168" y="444915"/>
                    <a:pt x="562068" y="444915"/>
                  </a:cubicBezTo>
                  <a:lnTo>
                    <a:pt x="367414" y="444915"/>
                  </a:lnTo>
                  <a:lnTo>
                    <a:pt x="382634" y="505522"/>
                  </a:lnTo>
                  <a:lnTo>
                    <a:pt x="384859" y="505522"/>
                  </a:lnTo>
                  <a:cubicBezTo>
                    <a:pt x="412717" y="505522"/>
                    <a:pt x="435414" y="528271"/>
                    <a:pt x="435414" y="556086"/>
                  </a:cubicBezTo>
                  <a:cubicBezTo>
                    <a:pt x="435414" y="561685"/>
                    <a:pt x="430875" y="566217"/>
                    <a:pt x="425356" y="566217"/>
                  </a:cubicBezTo>
                  <a:lnTo>
                    <a:pt x="182283" y="566217"/>
                  </a:lnTo>
                  <a:cubicBezTo>
                    <a:pt x="176675" y="566217"/>
                    <a:pt x="172136" y="561685"/>
                    <a:pt x="172136" y="556086"/>
                  </a:cubicBezTo>
                  <a:cubicBezTo>
                    <a:pt x="172136" y="528271"/>
                    <a:pt x="194833" y="505522"/>
                    <a:pt x="222780" y="505522"/>
                  </a:cubicBezTo>
                  <a:lnTo>
                    <a:pt x="225005" y="505522"/>
                  </a:lnTo>
                  <a:lnTo>
                    <a:pt x="240225" y="444915"/>
                  </a:lnTo>
                  <a:lnTo>
                    <a:pt x="45571" y="444915"/>
                  </a:lnTo>
                  <a:cubicBezTo>
                    <a:pt x="20471" y="444915"/>
                    <a:pt x="0" y="424476"/>
                    <a:pt x="0" y="399416"/>
                  </a:cubicBezTo>
                  <a:close/>
                  <a:moveTo>
                    <a:pt x="101288" y="283089"/>
                  </a:moveTo>
                  <a:cubicBezTo>
                    <a:pt x="95681" y="283089"/>
                    <a:pt x="91141" y="287622"/>
                    <a:pt x="91141" y="293221"/>
                  </a:cubicBezTo>
                  <a:cubicBezTo>
                    <a:pt x="91141" y="298821"/>
                    <a:pt x="95681" y="303354"/>
                    <a:pt x="101288" y="303354"/>
                  </a:cubicBezTo>
                  <a:lnTo>
                    <a:pt x="141785" y="303354"/>
                  </a:lnTo>
                  <a:cubicBezTo>
                    <a:pt x="147393" y="303354"/>
                    <a:pt x="151932" y="298821"/>
                    <a:pt x="151932" y="293221"/>
                  </a:cubicBezTo>
                  <a:cubicBezTo>
                    <a:pt x="151932" y="287622"/>
                    <a:pt x="147393" y="283089"/>
                    <a:pt x="141785" y="283089"/>
                  </a:cubicBezTo>
                  <a:close/>
                  <a:moveTo>
                    <a:pt x="101288" y="242647"/>
                  </a:moveTo>
                  <a:cubicBezTo>
                    <a:pt x="95681" y="242647"/>
                    <a:pt x="91141" y="247180"/>
                    <a:pt x="91141" y="252780"/>
                  </a:cubicBezTo>
                  <a:cubicBezTo>
                    <a:pt x="91141" y="258379"/>
                    <a:pt x="95681" y="262912"/>
                    <a:pt x="101288" y="262912"/>
                  </a:cubicBezTo>
                  <a:lnTo>
                    <a:pt x="121492" y="262912"/>
                  </a:lnTo>
                  <a:cubicBezTo>
                    <a:pt x="127100" y="262912"/>
                    <a:pt x="131639" y="258379"/>
                    <a:pt x="131639" y="252780"/>
                  </a:cubicBezTo>
                  <a:cubicBezTo>
                    <a:pt x="131639" y="247180"/>
                    <a:pt x="127100" y="242647"/>
                    <a:pt x="121492" y="242647"/>
                  </a:cubicBezTo>
                  <a:close/>
                  <a:moveTo>
                    <a:pt x="101288" y="202206"/>
                  </a:moveTo>
                  <a:cubicBezTo>
                    <a:pt x="95681" y="202206"/>
                    <a:pt x="91141" y="206739"/>
                    <a:pt x="91141" y="212339"/>
                  </a:cubicBezTo>
                  <a:cubicBezTo>
                    <a:pt x="91141" y="217938"/>
                    <a:pt x="95681" y="222471"/>
                    <a:pt x="101288" y="222471"/>
                  </a:cubicBezTo>
                  <a:lnTo>
                    <a:pt x="141785" y="222471"/>
                  </a:lnTo>
                  <a:cubicBezTo>
                    <a:pt x="147393" y="222471"/>
                    <a:pt x="151932" y="217938"/>
                    <a:pt x="151932" y="212339"/>
                  </a:cubicBezTo>
                  <a:cubicBezTo>
                    <a:pt x="151932" y="206739"/>
                    <a:pt x="147393" y="202206"/>
                    <a:pt x="141785" y="202206"/>
                  </a:cubicBezTo>
                  <a:close/>
                  <a:moveTo>
                    <a:pt x="101288" y="161765"/>
                  </a:moveTo>
                  <a:cubicBezTo>
                    <a:pt x="95681" y="161765"/>
                    <a:pt x="91141" y="166298"/>
                    <a:pt x="91141" y="171897"/>
                  </a:cubicBezTo>
                  <a:cubicBezTo>
                    <a:pt x="91141" y="177497"/>
                    <a:pt x="95681" y="182030"/>
                    <a:pt x="101288" y="182030"/>
                  </a:cubicBezTo>
                  <a:lnTo>
                    <a:pt x="121492" y="182030"/>
                  </a:lnTo>
                  <a:cubicBezTo>
                    <a:pt x="127100" y="182030"/>
                    <a:pt x="131639" y="177497"/>
                    <a:pt x="131639" y="171897"/>
                  </a:cubicBezTo>
                  <a:cubicBezTo>
                    <a:pt x="131639" y="166298"/>
                    <a:pt x="127100" y="161765"/>
                    <a:pt x="121492" y="161765"/>
                  </a:cubicBezTo>
                  <a:close/>
                  <a:moveTo>
                    <a:pt x="101288" y="121324"/>
                  </a:moveTo>
                  <a:cubicBezTo>
                    <a:pt x="95681" y="121324"/>
                    <a:pt x="91141" y="125857"/>
                    <a:pt x="91141" y="131456"/>
                  </a:cubicBezTo>
                  <a:cubicBezTo>
                    <a:pt x="91141" y="136967"/>
                    <a:pt x="95681" y="141500"/>
                    <a:pt x="101288" y="141500"/>
                  </a:cubicBezTo>
                  <a:lnTo>
                    <a:pt x="141785" y="141500"/>
                  </a:lnTo>
                  <a:cubicBezTo>
                    <a:pt x="147393" y="141500"/>
                    <a:pt x="151932" y="136967"/>
                    <a:pt x="151932" y="131456"/>
                  </a:cubicBezTo>
                  <a:cubicBezTo>
                    <a:pt x="151932" y="125857"/>
                    <a:pt x="147393" y="121324"/>
                    <a:pt x="141785" y="121324"/>
                  </a:cubicBezTo>
                  <a:close/>
                  <a:moveTo>
                    <a:pt x="476000" y="101059"/>
                  </a:moveTo>
                  <a:cubicBezTo>
                    <a:pt x="470393" y="101059"/>
                    <a:pt x="465854" y="105592"/>
                    <a:pt x="465854" y="111191"/>
                  </a:cubicBezTo>
                  <a:cubicBezTo>
                    <a:pt x="465854" y="116791"/>
                    <a:pt x="470393" y="121324"/>
                    <a:pt x="476000" y="121324"/>
                  </a:cubicBezTo>
                  <a:lnTo>
                    <a:pt x="522372" y="121324"/>
                  </a:lnTo>
                  <a:lnTo>
                    <a:pt x="401058" y="242559"/>
                  </a:lnTo>
                  <a:lnTo>
                    <a:pt x="317037" y="158654"/>
                  </a:lnTo>
                  <a:cubicBezTo>
                    <a:pt x="316948" y="158565"/>
                    <a:pt x="316948" y="158565"/>
                    <a:pt x="316859" y="158565"/>
                  </a:cubicBezTo>
                  <a:cubicBezTo>
                    <a:pt x="316859" y="158476"/>
                    <a:pt x="316770" y="158387"/>
                    <a:pt x="316770" y="158387"/>
                  </a:cubicBezTo>
                  <a:cubicBezTo>
                    <a:pt x="316236" y="157943"/>
                    <a:pt x="315702" y="157765"/>
                    <a:pt x="315168" y="157410"/>
                  </a:cubicBezTo>
                  <a:cubicBezTo>
                    <a:pt x="314634" y="157054"/>
                    <a:pt x="314100" y="156610"/>
                    <a:pt x="313477" y="156432"/>
                  </a:cubicBezTo>
                  <a:cubicBezTo>
                    <a:pt x="312854" y="156165"/>
                    <a:pt x="312231" y="156165"/>
                    <a:pt x="311607" y="155988"/>
                  </a:cubicBezTo>
                  <a:cubicBezTo>
                    <a:pt x="310984" y="155899"/>
                    <a:pt x="310361" y="155721"/>
                    <a:pt x="309649" y="155721"/>
                  </a:cubicBezTo>
                  <a:cubicBezTo>
                    <a:pt x="309026" y="155721"/>
                    <a:pt x="308403" y="155988"/>
                    <a:pt x="307869" y="156076"/>
                  </a:cubicBezTo>
                  <a:cubicBezTo>
                    <a:pt x="307157" y="156254"/>
                    <a:pt x="306534" y="156254"/>
                    <a:pt x="305911" y="156521"/>
                  </a:cubicBezTo>
                  <a:cubicBezTo>
                    <a:pt x="305288" y="156788"/>
                    <a:pt x="304754" y="157321"/>
                    <a:pt x="304220" y="157676"/>
                  </a:cubicBezTo>
                  <a:cubicBezTo>
                    <a:pt x="303686" y="158032"/>
                    <a:pt x="303152" y="158210"/>
                    <a:pt x="302707" y="158654"/>
                  </a:cubicBezTo>
                  <a:cubicBezTo>
                    <a:pt x="302707" y="158743"/>
                    <a:pt x="302618" y="158743"/>
                    <a:pt x="302618" y="158832"/>
                  </a:cubicBezTo>
                  <a:cubicBezTo>
                    <a:pt x="302529" y="158921"/>
                    <a:pt x="302440" y="158921"/>
                    <a:pt x="302440" y="158921"/>
                  </a:cubicBezTo>
                  <a:lnTo>
                    <a:pt x="184953" y="286377"/>
                  </a:lnTo>
                  <a:cubicBezTo>
                    <a:pt x="181126" y="290466"/>
                    <a:pt x="181482" y="296865"/>
                    <a:pt x="185576" y="300687"/>
                  </a:cubicBezTo>
                  <a:cubicBezTo>
                    <a:pt x="187534" y="302465"/>
                    <a:pt x="189937" y="303354"/>
                    <a:pt x="192429" y="303354"/>
                  </a:cubicBezTo>
                  <a:cubicBezTo>
                    <a:pt x="195100" y="303354"/>
                    <a:pt x="197859" y="302287"/>
                    <a:pt x="199906" y="300065"/>
                  </a:cubicBezTo>
                  <a:lnTo>
                    <a:pt x="310183" y="180430"/>
                  </a:lnTo>
                  <a:lnTo>
                    <a:pt x="393848" y="263979"/>
                  </a:lnTo>
                  <a:cubicBezTo>
                    <a:pt x="395806" y="265934"/>
                    <a:pt x="398388" y="266912"/>
                    <a:pt x="401058" y="266912"/>
                  </a:cubicBezTo>
                  <a:cubicBezTo>
                    <a:pt x="403639" y="266912"/>
                    <a:pt x="406220" y="265934"/>
                    <a:pt x="408178" y="263979"/>
                  </a:cubicBezTo>
                  <a:lnTo>
                    <a:pt x="536702" y="135634"/>
                  </a:lnTo>
                  <a:lnTo>
                    <a:pt x="536702" y="182030"/>
                  </a:lnTo>
                  <a:cubicBezTo>
                    <a:pt x="536702" y="187541"/>
                    <a:pt x="541241" y="192074"/>
                    <a:pt x="546848" y="192074"/>
                  </a:cubicBezTo>
                  <a:cubicBezTo>
                    <a:pt x="552456" y="192074"/>
                    <a:pt x="556995" y="187541"/>
                    <a:pt x="556995" y="182030"/>
                  </a:cubicBezTo>
                  <a:lnTo>
                    <a:pt x="556995" y="111191"/>
                  </a:lnTo>
                  <a:cubicBezTo>
                    <a:pt x="556995" y="109858"/>
                    <a:pt x="556728" y="108614"/>
                    <a:pt x="556194" y="107369"/>
                  </a:cubicBezTo>
                  <a:cubicBezTo>
                    <a:pt x="555126" y="104881"/>
                    <a:pt x="553168" y="102925"/>
                    <a:pt x="550676" y="101859"/>
                  </a:cubicBezTo>
                  <a:cubicBezTo>
                    <a:pt x="549519" y="101325"/>
                    <a:pt x="548184" y="101059"/>
                    <a:pt x="546848" y="101059"/>
                  </a:cubicBezTo>
                  <a:close/>
                  <a:moveTo>
                    <a:pt x="101288" y="80882"/>
                  </a:moveTo>
                  <a:cubicBezTo>
                    <a:pt x="95681" y="80882"/>
                    <a:pt x="91141" y="85415"/>
                    <a:pt x="91141" y="91015"/>
                  </a:cubicBezTo>
                  <a:cubicBezTo>
                    <a:pt x="91141" y="96526"/>
                    <a:pt x="95681" y="101059"/>
                    <a:pt x="101288" y="101059"/>
                  </a:cubicBezTo>
                  <a:lnTo>
                    <a:pt x="121492" y="101059"/>
                  </a:lnTo>
                  <a:cubicBezTo>
                    <a:pt x="127100" y="101059"/>
                    <a:pt x="131639" y="96526"/>
                    <a:pt x="131639" y="91015"/>
                  </a:cubicBezTo>
                  <a:cubicBezTo>
                    <a:pt x="131639" y="85415"/>
                    <a:pt x="127100" y="80882"/>
                    <a:pt x="121492" y="80882"/>
                  </a:cubicBezTo>
                  <a:close/>
                  <a:moveTo>
                    <a:pt x="60791" y="70750"/>
                  </a:moveTo>
                  <a:cubicBezTo>
                    <a:pt x="55183" y="70750"/>
                    <a:pt x="50644" y="75283"/>
                    <a:pt x="50644" y="80882"/>
                  </a:cubicBezTo>
                  <a:lnTo>
                    <a:pt x="50644" y="303354"/>
                  </a:lnTo>
                  <a:cubicBezTo>
                    <a:pt x="50644" y="308953"/>
                    <a:pt x="55183" y="313486"/>
                    <a:pt x="60791" y="313486"/>
                  </a:cubicBezTo>
                  <a:cubicBezTo>
                    <a:pt x="66309" y="313486"/>
                    <a:pt x="70848" y="308953"/>
                    <a:pt x="70848" y="303354"/>
                  </a:cubicBezTo>
                  <a:lnTo>
                    <a:pt x="70848" y="80882"/>
                  </a:lnTo>
                  <a:cubicBezTo>
                    <a:pt x="70848" y="75283"/>
                    <a:pt x="66309" y="70750"/>
                    <a:pt x="60791" y="70750"/>
                  </a:cubicBezTo>
                  <a:close/>
                  <a:moveTo>
                    <a:pt x="45571" y="0"/>
                  </a:moveTo>
                  <a:lnTo>
                    <a:pt x="562068" y="0"/>
                  </a:lnTo>
                  <a:cubicBezTo>
                    <a:pt x="587168" y="0"/>
                    <a:pt x="607639" y="20354"/>
                    <a:pt x="607639" y="45507"/>
                  </a:cubicBezTo>
                  <a:lnTo>
                    <a:pt x="607639" y="343795"/>
                  </a:lnTo>
                  <a:lnTo>
                    <a:pt x="0" y="343795"/>
                  </a:lnTo>
                  <a:lnTo>
                    <a:pt x="0" y="45507"/>
                  </a:lnTo>
                  <a:cubicBezTo>
                    <a:pt x="0" y="20354"/>
                    <a:pt x="20471" y="0"/>
                    <a:pt x="45571" y="0"/>
                  </a:cubicBezTo>
                  <a:close/>
                </a:path>
              </a:pathLst>
            </a:custGeom>
            <a:solidFill>
              <a:schemeClr val="accent1"/>
            </a:solidFill>
            <a:ln>
              <a:noFill/>
            </a:ln>
          </p:spPr>
        </p:sp>
        <p:sp>
          <p:nvSpPr>
            <p:cNvPr id="52" name="文本框 51"/>
            <p:cNvSpPr txBox="1"/>
            <p:nvPr/>
          </p:nvSpPr>
          <p:spPr>
            <a:xfrm>
              <a:off x="2273968" y="2767263"/>
              <a:ext cx="4042611" cy="369332"/>
            </a:xfrm>
            <a:prstGeom prst="rect">
              <a:avLst/>
            </a:prstGeom>
            <a:noFill/>
          </p:spPr>
          <p:txBody>
            <a:bodyPr wrap="square" rtlCol="0">
              <a:spAutoFit/>
            </a:bodyPr>
            <a:lstStyle/>
            <a:p>
              <a:r>
                <a:rPr lang="en-US" altLang="zh-CN" dirty="0"/>
                <a:t>3.</a:t>
              </a:r>
              <a:r>
                <a:rPr lang="zh-CN" altLang="en-US" dirty="0"/>
                <a:t>开局目标在于思想协调</a:t>
              </a:r>
              <a:endParaRPr lang="zh-CN" altLang="en-US" dirty="0"/>
            </a:p>
          </p:txBody>
        </p:sp>
      </p:grpSp>
      <p:pic>
        <p:nvPicPr>
          <p:cNvPr id="53" name="Picture 5" descr="200809101002057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57333" y="2424663"/>
            <a:ext cx="4000500" cy="29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a:t>
            </a:r>
            <a:r>
              <a:rPr lang="zh-CN" altLang="en-US" dirty="0"/>
              <a:t> 商务谈判之开局</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t>案例链接</a:t>
            </a:r>
            <a:endParaRPr lang="zh-CN" altLang="en-US" sz="2800" dirty="0"/>
          </a:p>
        </p:txBody>
      </p:sp>
      <p:sp>
        <p:nvSpPr>
          <p:cNvPr id="5" name="文本框 4"/>
          <p:cNvSpPr txBox="1"/>
          <p:nvPr/>
        </p:nvSpPr>
        <p:spPr>
          <a:xfrm>
            <a:off x="508883" y="2122998"/>
            <a:ext cx="11322658" cy="406265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sz="2400" dirty="0"/>
              <a:t>       </a:t>
            </a:r>
            <a:r>
              <a:rPr lang="zh-CN" altLang="zh-CN" sz="2400" dirty="0">
                <a:latin typeface="仿宋_GB2312" panose="02010609030101010101" pitchFamily="49" charset="-122"/>
                <a:ea typeface="仿宋_GB2312" panose="02010609030101010101" pitchFamily="49" charset="-122"/>
              </a:rPr>
              <a:t>北京某区一位党委书记在同外商谈判时，发现对方对自己的身份持有强烈的戒备心理。这种状态妨碍了谈判的进行。于是这位党委书记当机立断，站起来对对方说道：</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我是党委书记，但也懂经济、搞经济，并且拥有决策权。我们摊子小，并且实力不大，但人实在，愿意真诚与贵方合作。咱们谈得成也好，谈不成也好，至少你这个外来的</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洋</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先生可以交一个我这样的</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土</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朋友。</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寥寥几句肺腑之言，打消了对方的疑惑，使谈判顺利地向纵深发展。</a:t>
            </a:r>
            <a:endParaRPr lang="zh-CN" altLang="zh-CN" sz="2400" dirty="0">
              <a:latin typeface="仿宋_GB2312" panose="02010609030101010101" pitchFamily="49" charset="-122"/>
              <a:ea typeface="仿宋_GB2312" panose="02010609030101010101" pitchFamily="49" charset="-122"/>
            </a:endParaRPr>
          </a:p>
          <a:p>
            <a:endParaRPr lang="en-US" altLang="zh-CN" sz="2400" dirty="0">
              <a:latin typeface="仿宋_GB2312" panose="02010609030101010101" pitchFamily="49" charset="-122"/>
              <a:ea typeface="仿宋_GB2312" panose="02010609030101010101" pitchFamily="49" charset="-122"/>
            </a:endParaRPr>
          </a:p>
          <a:p>
            <a:r>
              <a:rPr lang="zh-CN" altLang="zh-CN" sz="2400" b="1" dirty="0">
                <a:latin typeface="仿宋_GB2312" panose="02010609030101010101" pitchFamily="49" charset="-122"/>
                <a:ea typeface="仿宋_GB2312" panose="02010609030101010101" pitchFamily="49" charset="-122"/>
              </a:rPr>
              <a:t>问题</a:t>
            </a:r>
            <a:r>
              <a:rPr lang="en-US" altLang="zh-CN" sz="2400" b="1" dirty="0">
                <a:latin typeface="仿宋_GB2312" panose="02010609030101010101" pitchFamily="49" charset="-122"/>
                <a:ea typeface="仿宋_GB2312" panose="02010609030101010101" pitchFamily="49" charset="-122"/>
              </a:rPr>
              <a:t>:</a:t>
            </a:r>
            <a:endParaRPr lang="zh-CN" altLang="zh-CN" sz="2400" b="1" dirty="0">
              <a:latin typeface="仿宋_GB2312" panose="02010609030101010101" pitchFamily="49" charset="-122"/>
              <a:ea typeface="仿宋_GB2312" panose="02010609030101010101" pitchFamily="49" charset="-122"/>
            </a:endParaRPr>
          </a:p>
          <a:p>
            <a:r>
              <a:rPr lang="en-US" altLang="zh-CN" sz="2400" b="1" dirty="0">
                <a:latin typeface="仿宋_GB2312" panose="02010609030101010101" pitchFamily="49" charset="-122"/>
                <a:ea typeface="仿宋_GB2312" panose="02010609030101010101" pitchFamily="49" charset="-122"/>
              </a:rPr>
              <a:t>    1.</a:t>
            </a:r>
            <a:r>
              <a:rPr lang="zh-CN" altLang="zh-CN" sz="2400" b="1" dirty="0">
                <a:latin typeface="仿宋_GB2312" panose="02010609030101010101" pitchFamily="49" charset="-122"/>
                <a:ea typeface="仿宋_GB2312" panose="02010609030101010101" pitchFamily="49" charset="-122"/>
              </a:rPr>
              <a:t>中方代表采取了什么方式营造出和谐的氛围</a:t>
            </a:r>
            <a:r>
              <a:rPr lang="en-US" altLang="zh-CN" sz="2400" b="1" dirty="0">
                <a:latin typeface="仿宋_GB2312" panose="02010609030101010101" pitchFamily="49" charset="-122"/>
                <a:ea typeface="仿宋_GB2312" panose="02010609030101010101" pitchFamily="49" charset="-122"/>
              </a:rPr>
              <a:t>?</a:t>
            </a:r>
            <a:endParaRPr lang="zh-CN" altLang="zh-CN" sz="2400" b="1" dirty="0">
              <a:latin typeface="仿宋_GB2312" panose="02010609030101010101" pitchFamily="49" charset="-122"/>
              <a:ea typeface="仿宋_GB2312" panose="02010609030101010101" pitchFamily="49" charset="-122"/>
            </a:endParaRPr>
          </a:p>
          <a:p>
            <a:r>
              <a:rPr lang="en-US" altLang="zh-CN" sz="2400" b="1" dirty="0">
                <a:latin typeface="仿宋_GB2312" panose="02010609030101010101" pitchFamily="49" charset="-122"/>
                <a:ea typeface="仿宋_GB2312" panose="02010609030101010101" pitchFamily="49" charset="-122"/>
              </a:rPr>
              <a:t>    2.</a:t>
            </a:r>
            <a:r>
              <a:rPr lang="zh-CN" altLang="zh-CN" sz="2400" b="1" dirty="0">
                <a:latin typeface="仿宋_GB2312" panose="02010609030101010101" pitchFamily="49" charset="-122"/>
                <a:ea typeface="仿宋_GB2312" panose="02010609030101010101" pitchFamily="49" charset="-122"/>
              </a:rPr>
              <a:t>从中方谈判代表营造谈判气氛的手段中可以借鉴什么</a:t>
            </a:r>
            <a:r>
              <a:rPr lang="en-US" altLang="zh-CN" sz="2400" b="1" dirty="0">
                <a:latin typeface="仿宋_GB2312" panose="02010609030101010101" pitchFamily="49" charset="-122"/>
                <a:ea typeface="仿宋_GB2312" panose="02010609030101010101" pitchFamily="49" charset="-122"/>
              </a:rPr>
              <a:t>?</a:t>
            </a:r>
            <a:endParaRPr lang="zh-CN" altLang="zh-CN" sz="2400" b="1" dirty="0">
              <a:latin typeface="仿宋_GB2312" panose="02010609030101010101" pitchFamily="49" charset="-122"/>
              <a:ea typeface="仿宋_GB2312" panose="02010609030101010101" pitchFamily="49" charset="-122"/>
            </a:endParaRPr>
          </a:p>
          <a:p>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a:t>
            </a:r>
            <a:r>
              <a:rPr lang="zh-CN" altLang="en-US" dirty="0"/>
              <a:t> 商务谈判之开局</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确定谈判中的角色定位</a:t>
            </a:r>
            <a:endParaRPr lang="zh-CN" altLang="en-US" sz="2800" dirty="0">
              <a:ln w="0"/>
              <a:solidFill>
                <a:schemeClr val="accent1"/>
              </a:solidFill>
              <a:effectLst>
                <a:outerShdw blurRad="38100" dist="25400" dir="5400000" algn="ctr" rotWithShape="0">
                  <a:srgbClr val="6E747A">
                    <a:alpha val="43000"/>
                  </a:srgbClr>
                </a:outerShdw>
              </a:effectLst>
            </a:endParaRPr>
          </a:p>
        </p:txBody>
      </p:sp>
      <p:grpSp>
        <p:nvGrpSpPr>
          <p:cNvPr id="17" name="2be5040d-9d71-4fd5-8a0f-ee0866fc4ad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6970547" y="668337"/>
            <a:ext cx="5375275" cy="5521325"/>
            <a:chOff x="3408363" y="744538"/>
            <a:chExt cx="5375275" cy="5521325"/>
          </a:xfrm>
        </p:grpSpPr>
        <p:sp>
          <p:nvSpPr>
            <p:cNvPr id="18" name="ís1ïḋê"/>
            <p:cNvSpPr/>
            <p:nvPr/>
          </p:nvSpPr>
          <p:spPr bwMode="auto">
            <a:xfrm>
              <a:off x="3408363" y="744538"/>
              <a:ext cx="5375275"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nvGrpSpPr>
            <p:cNvPr id="19" name="íSḻidê"/>
            <p:cNvGrpSpPr>
              <a:grpSpLocks noChangeAspect="1"/>
            </p:cNvGrpSpPr>
            <p:nvPr/>
          </p:nvGrpSpPr>
          <p:grpSpPr bwMode="auto">
            <a:xfrm>
              <a:off x="3793331" y="1665965"/>
              <a:ext cx="4605338" cy="4599898"/>
              <a:chOff x="2243" y="565"/>
              <a:chExt cx="3386" cy="3382"/>
            </a:xfrm>
          </p:grpSpPr>
          <p:sp>
            <p:nvSpPr>
              <p:cNvPr id="20" name="i$ḻïḋe"/>
              <p:cNvSpPr/>
              <p:nvPr/>
            </p:nvSpPr>
            <p:spPr bwMode="auto">
              <a:xfrm>
                <a:off x="2243" y="565"/>
                <a:ext cx="3386" cy="3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 name="î$1iďê"/>
              <p:cNvSpPr/>
              <p:nvPr/>
            </p:nvSpPr>
            <p:spPr bwMode="auto">
              <a:xfrm>
                <a:off x="2611" y="2652"/>
                <a:ext cx="1110" cy="1158"/>
              </a:xfrm>
              <a:custGeom>
                <a:avLst/>
                <a:gdLst>
                  <a:gd name="T0" fmla="*/ 204 w 534"/>
                  <a:gd name="T1" fmla="*/ 0 h 558"/>
                  <a:gd name="T2" fmla="*/ 0 w 534"/>
                  <a:gd name="T3" fmla="*/ 319 h 558"/>
                  <a:gd name="T4" fmla="*/ 313 w 534"/>
                  <a:gd name="T5" fmla="*/ 558 h 558"/>
                  <a:gd name="T6" fmla="*/ 534 w 534"/>
                  <a:gd name="T7" fmla="*/ 209 h 558"/>
                  <a:gd name="T8" fmla="*/ 204 w 534"/>
                  <a:gd name="T9" fmla="*/ 0 h 558"/>
                </a:gdLst>
                <a:ahLst/>
                <a:cxnLst>
                  <a:cxn ang="0">
                    <a:pos x="T0" y="T1"/>
                  </a:cxn>
                  <a:cxn ang="0">
                    <a:pos x="T2" y="T3"/>
                  </a:cxn>
                  <a:cxn ang="0">
                    <a:pos x="T4" y="T5"/>
                  </a:cxn>
                  <a:cxn ang="0">
                    <a:pos x="T6" y="T7"/>
                  </a:cxn>
                  <a:cxn ang="0">
                    <a:pos x="T8" y="T9"/>
                  </a:cxn>
                </a:cxnLst>
                <a:rect l="0" t="0" r="r" b="b"/>
                <a:pathLst>
                  <a:path w="534" h="558">
                    <a:moveTo>
                      <a:pt x="204" y="0"/>
                    </a:moveTo>
                    <a:cubicBezTo>
                      <a:pt x="0" y="319"/>
                      <a:pt x="0" y="319"/>
                      <a:pt x="0" y="319"/>
                    </a:cubicBezTo>
                    <a:cubicBezTo>
                      <a:pt x="83" y="422"/>
                      <a:pt x="190" y="504"/>
                      <a:pt x="313" y="558"/>
                    </a:cubicBezTo>
                    <a:cubicBezTo>
                      <a:pt x="534" y="209"/>
                      <a:pt x="534" y="209"/>
                      <a:pt x="534" y="209"/>
                    </a:cubicBezTo>
                    <a:lnTo>
                      <a:pt x="204"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îš1ïḑé"/>
              <p:cNvSpPr/>
              <p:nvPr/>
            </p:nvSpPr>
            <p:spPr bwMode="auto">
              <a:xfrm>
                <a:off x="4149" y="2652"/>
                <a:ext cx="1108" cy="1156"/>
              </a:xfrm>
              <a:custGeom>
                <a:avLst/>
                <a:gdLst>
                  <a:gd name="T0" fmla="*/ 533 w 533"/>
                  <a:gd name="T1" fmla="*/ 319 h 557"/>
                  <a:gd name="T2" fmla="*/ 330 w 533"/>
                  <a:gd name="T3" fmla="*/ 0 h 557"/>
                  <a:gd name="T4" fmla="*/ 0 w 533"/>
                  <a:gd name="T5" fmla="*/ 209 h 557"/>
                  <a:gd name="T6" fmla="*/ 221 w 533"/>
                  <a:gd name="T7" fmla="*/ 557 h 557"/>
                  <a:gd name="T8" fmla="*/ 533 w 533"/>
                  <a:gd name="T9" fmla="*/ 319 h 557"/>
                </a:gdLst>
                <a:ahLst/>
                <a:cxnLst>
                  <a:cxn ang="0">
                    <a:pos x="T0" y="T1"/>
                  </a:cxn>
                  <a:cxn ang="0">
                    <a:pos x="T2" y="T3"/>
                  </a:cxn>
                  <a:cxn ang="0">
                    <a:pos x="T4" y="T5"/>
                  </a:cxn>
                  <a:cxn ang="0">
                    <a:pos x="T6" y="T7"/>
                  </a:cxn>
                  <a:cxn ang="0">
                    <a:pos x="T8" y="T9"/>
                  </a:cxn>
                </a:cxnLst>
                <a:rect l="0" t="0" r="r" b="b"/>
                <a:pathLst>
                  <a:path w="533" h="557">
                    <a:moveTo>
                      <a:pt x="533" y="319"/>
                    </a:moveTo>
                    <a:cubicBezTo>
                      <a:pt x="330" y="0"/>
                      <a:pt x="330" y="0"/>
                      <a:pt x="330" y="0"/>
                    </a:cubicBezTo>
                    <a:cubicBezTo>
                      <a:pt x="0" y="209"/>
                      <a:pt x="0" y="209"/>
                      <a:pt x="0" y="209"/>
                    </a:cubicBezTo>
                    <a:cubicBezTo>
                      <a:pt x="221" y="557"/>
                      <a:pt x="221" y="557"/>
                      <a:pt x="221" y="557"/>
                    </a:cubicBezTo>
                    <a:cubicBezTo>
                      <a:pt x="343" y="504"/>
                      <a:pt x="450" y="422"/>
                      <a:pt x="533" y="319"/>
                    </a:cubicBez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î$ḻíďè"/>
              <p:cNvSpPr/>
              <p:nvPr/>
            </p:nvSpPr>
            <p:spPr bwMode="auto">
              <a:xfrm>
                <a:off x="2867" y="2566"/>
                <a:ext cx="870" cy="578"/>
              </a:xfrm>
              <a:custGeom>
                <a:avLst/>
                <a:gdLst>
                  <a:gd name="T0" fmla="*/ 143 w 419"/>
                  <a:gd name="T1" fmla="*/ 11 h 278"/>
                  <a:gd name="T2" fmla="*/ 193 w 419"/>
                  <a:gd name="T3" fmla="*/ 0 h 278"/>
                  <a:gd name="T4" fmla="*/ 393 w 419"/>
                  <a:gd name="T5" fmla="*/ 3 h 278"/>
                  <a:gd name="T6" fmla="*/ 419 w 419"/>
                  <a:gd name="T7" fmla="*/ 19 h 278"/>
                  <a:gd name="T8" fmla="*/ 419 w 419"/>
                  <a:gd name="T9" fmla="*/ 235 h 278"/>
                  <a:gd name="T10" fmla="*/ 373 w 419"/>
                  <a:gd name="T11" fmla="*/ 278 h 278"/>
                  <a:gd name="T12" fmla="*/ 37 w 419"/>
                  <a:gd name="T13" fmla="*/ 272 h 278"/>
                  <a:gd name="T14" fmla="*/ 0 w 419"/>
                  <a:gd name="T15" fmla="*/ 239 h 278"/>
                  <a:gd name="T16" fmla="*/ 143 w 419"/>
                  <a:gd name="T17" fmla="*/ 1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78">
                    <a:moveTo>
                      <a:pt x="143" y="11"/>
                    </a:moveTo>
                    <a:cubicBezTo>
                      <a:pt x="143" y="11"/>
                      <a:pt x="157" y="0"/>
                      <a:pt x="193" y="0"/>
                    </a:cubicBezTo>
                    <a:cubicBezTo>
                      <a:pt x="230" y="0"/>
                      <a:pt x="393" y="3"/>
                      <a:pt x="393" y="3"/>
                    </a:cubicBezTo>
                    <a:cubicBezTo>
                      <a:pt x="393" y="3"/>
                      <a:pt x="419" y="5"/>
                      <a:pt x="419" y="19"/>
                    </a:cubicBezTo>
                    <a:cubicBezTo>
                      <a:pt x="419" y="33"/>
                      <a:pt x="419" y="235"/>
                      <a:pt x="419" y="235"/>
                    </a:cubicBezTo>
                    <a:cubicBezTo>
                      <a:pt x="419" y="235"/>
                      <a:pt x="410" y="278"/>
                      <a:pt x="373" y="278"/>
                    </a:cubicBezTo>
                    <a:cubicBezTo>
                      <a:pt x="337" y="278"/>
                      <a:pt x="37" y="272"/>
                      <a:pt x="37" y="272"/>
                    </a:cubicBezTo>
                    <a:cubicBezTo>
                      <a:pt x="37" y="272"/>
                      <a:pt x="11" y="273"/>
                      <a:pt x="0" y="239"/>
                    </a:cubicBezTo>
                    <a:cubicBezTo>
                      <a:pt x="26" y="197"/>
                      <a:pt x="143" y="11"/>
                      <a:pt x="143" y="11"/>
                    </a:cubicBezTo>
                    <a:close/>
                  </a:path>
                </a:pathLst>
              </a:custGeom>
              <a:solidFill>
                <a:srgbClr val="7A7A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iSlïde"/>
              <p:cNvSpPr/>
              <p:nvPr/>
            </p:nvSpPr>
            <p:spPr bwMode="auto">
              <a:xfrm>
                <a:off x="2867" y="3034"/>
                <a:ext cx="862" cy="110"/>
              </a:xfrm>
              <a:custGeom>
                <a:avLst/>
                <a:gdLst>
                  <a:gd name="T0" fmla="*/ 382 w 415"/>
                  <a:gd name="T1" fmla="*/ 38 h 53"/>
                  <a:gd name="T2" fmla="*/ 45 w 415"/>
                  <a:gd name="T3" fmla="*/ 33 h 53"/>
                  <a:gd name="T4" fmla="*/ 9 w 415"/>
                  <a:gd name="T5" fmla="*/ 0 h 53"/>
                  <a:gd name="T6" fmla="*/ 0 w 415"/>
                  <a:gd name="T7" fmla="*/ 14 h 53"/>
                  <a:gd name="T8" fmla="*/ 37 w 415"/>
                  <a:gd name="T9" fmla="*/ 47 h 53"/>
                  <a:gd name="T10" fmla="*/ 373 w 415"/>
                  <a:gd name="T11" fmla="*/ 53 h 53"/>
                  <a:gd name="T12" fmla="*/ 415 w 415"/>
                  <a:gd name="T13" fmla="*/ 20 h 53"/>
                  <a:gd name="T14" fmla="*/ 382 w 415"/>
                  <a:gd name="T15" fmla="*/ 38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5" h="53">
                    <a:moveTo>
                      <a:pt x="382" y="38"/>
                    </a:moveTo>
                    <a:cubicBezTo>
                      <a:pt x="345" y="38"/>
                      <a:pt x="45" y="33"/>
                      <a:pt x="45" y="33"/>
                    </a:cubicBezTo>
                    <a:cubicBezTo>
                      <a:pt x="45" y="33"/>
                      <a:pt x="20" y="33"/>
                      <a:pt x="9" y="0"/>
                    </a:cubicBezTo>
                    <a:cubicBezTo>
                      <a:pt x="5" y="6"/>
                      <a:pt x="2" y="10"/>
                      <a:pt x="0" y="14"/>
                    </a:cubicBezTo>
                    <a:cubicBezTo>
                      <a:pt x="11" y="48"/>
                      <a:pt x="37" y="47"/>
                      <a:pt x="37" y="47"/>
                    </a:cubicBezTo>
                    <a:cubicBezTo>
                      <a:pt x="37" y="47"/>
                      <a:pt x="337" y="53"/>
                      <a:pt x="373" y="53"/>
                    </a:cubicBezTo>
                    <a:cubicBezTo>
                      <a:pt x="398" y="53"/>
                      <a:pt x="410" y="33"/>
                      <a:pt x="415" y="20"/>
                    </a:cubicBezTo>
                    <a:cubicBezTo>
                      <a:pt x="408" y="30"/>
                      <a:pt x="398" y="38"/>
                      <a:pt x="382" y="38"/>
                    </a:cubicBezTo>
                    <a:close/>
                  </a:path>
                </a:pathLst>
              </a:custGeom>
              <a:solidFill>
                <a:srgbClr val="9393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îśľîďè"/>
              <p:cNvSpPr/>
              <p:nvPr/>
            </p:nvSpPr>
            <p:spPr bwMode="auto">
              <a:xfrm>
                <a:off x="3022" y="2604"/>
                <a:ext cx="483" cy="417"/>
              </a:xfrm>
              <a:custGeom>
                <a:avLst/>
                <a:gdLst>
                  <a:gd name="T0" fmla="*/ 221 w 483"/>
                  <a:gd name="T1" fmla="*/ 0 h 417"/>
                  <a:gd name="T2" fmla="*/ 483 w 483"/>
                  <a:gd name="T3" fmla="*/ 4 h 417"/>
                  <a:gd name="T4" fmla="*/ 379 w 483"/>
                  <a:gd name="T5" fmla="*/ 417 h 417"/>
                  <a:gd name="T6" fmla="*/ 0 w 483"/>
                  <a:gd name="T7" fmla="*/ 409 h 417"/>
                  <a:gd name="T8" fmla="*/ 221 w 483"/>
                  <a:gd name="T9" fmla="*/ 0 h 417"/>
                </a:gdLst>
                <a:ahLst/>
                <a:cxnLst>
                  <a:cxn ang="0">
                    <a:pos x="T0" y="T1"/>
                  </a:cxn>
                  <a:cxn ang="0">
                    <a:pos x="T2" y="T3"/>
                  </a:cxn>
                  <a:cxn ang="0">
                    <a:pos x="T4" y="T5"/>
                  </a:cxn>
                  <a:cxn ang="0">
                    <a:pos x="T6" y="T7"/>
                  </a:cxn>
                  <a:cxn ang="0">
                    <a:pos x="T8" y="T9"/>
                  </a:cxn>
                </a:cxnLst>
                <a:rect l="0" t="0" r="r" b="b"/>
                <a:pathLst>
                  <a:path w="483" h="417">
                    <a:moveTo>
                      <a:pt x="221" y="0"/>
                    </a:moveTo>
                    <a:lnTo>
                      <a:pt x="483" y="4"/>
                    </a:lnTo>
                    <a:lnTo>
                      <a:pt x="379" y="417"/>
                    </a:lnTo>
                    <a:lnTo>
                      <a:pt x="0" y="409"/>
                    </a:lnTo>
                    <a:lnTo>
                      <a:pt x="221" y="0"/>
                    </a:lnTo>
                    <a:close/>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íṥ1iďé"/>
              <p:cNvSpPr/>
              <p:nvPr/>
            </p:nvSpPr>
            <p:spPr bwMode="auto">
              <a:xfrm>
                <a:off x="3509" y="2695"/>
                <a:ext cx="197" cy="141"/>
              </a:xfrm>
              <a:custGeom>
                <a:avLst/>
                <a:gdLst>
                  <a:gd name="T0" fmla="*/ 28 w 95"/>
                  <a:gd name="T1" fmla="*/ 2 h 68"/>
                  <a:gd name="T2" fmla="*/ 80 w 95"/>
                  <a:gd name="T3" fmla="*/ 2 h 68"/>
                  <a:gd name="T4" fmla="*/ 93 w 95"/>
                  <a:gd name="T5" fmla="*/ 10 h 68"/>
                  <a:gd name="T6" fmla="*/ 93 w 95"/>
                  <a:gd name="T7" fmla="*/ 59 h 68"/>
                  <a:gd name="T8" fmla="*/ 83 w 95"/>
                  <a:gd name="T9" fmla="*/ 67 h 68"/>
                  <a:gd name="T10" fmla="*/ 13 w 95"/>
                  <a:gd name="T11" fmla="*/ 67 h 68"/>
                  <a:gd name="T12" fmla="*/ 1 w 95"/>
                  <a:gd name="T13" fmla="*/ 53 h 68"/>
                  <a:gd name="T14" fmla="*/ 10 w 95"/>
                  <a:gd name="T15" fmla="*/ 8 h 68"/>
                  <a:gd name="T16" fmla="*/ 28 w 95"/>
                  <a:gd name="T1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68">
                    <a:moveTo>
                      <a:pt x="28" y="2"/>
                    </a:moveTo>
                    <a:cubicBezTo>
                      <a:pt x="80" y="2"/>
                      <a:pt x="80" y="2"/>
                      <a:pt x="80" y="2"/>
                    </a:cubicBezTo>
                    <a:cubicBezTo>
                      <a:pt x="80" y="2"/>
                      <a:pt x="93" y="0"/>
                      <a:pt x="93" y="10"/>
                    </a:cubicBezTo>
                    <a:cubicBezTo>
                      <a:pt x="93" y="20"/>
                      <a:pt x="93" y="59"/>
                      <a:pt x="93" y="59"/>
                    </a:cubicBezTo>
                    <a:cubicBezTo>
                      <a:pt x="93" y="59"/>
                      <a:pt x="95" y="67"/>
                      <a:pt x="83" y="67"/>
                    </a:cubicBezTo>
                    <a:cubicBezTo>
                      <a:pt x="72" y="68"/>
                      <a:pt x="13" y="67"/>
                      <a:pt x="13" y="67"/>
                    </a:cubicBezTo>
                    <a:cubicBezTo>
                      <a:pt x="13" y="67"/>
                      <a:pt x="0" y="68"/>
                      <a:pt x="1" y="53"/>
                    </a:cubicBezTo>
                    <a:cubicBezTo>
                      <a:pt x="3" y="39"/>
                      <a:pt x="10" y="8"/>
                      <a:pt x="10" y="8"/>
                    </a:cubicBezTo>
                    <a:cubicBezTo>
                      <a:pt x="10" y="8"/>
                      <a:pt x="11" y="2"/>
                      <a:pt x="28" y="2"/>
                    </a:cubicBezTo>
                    <a:close/>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îṩḻïḍè"/>
              <p:cNvSpPr/>
              <p:nvPr/>
            </p:nvSpPr>
            <p:spPr bwMode="auto">
              <a:xfrm>
                <a:off x="2332" y="1937"/>
                <a:ext cx="844" cy="1167"/>
              </a:xfrm>
              <a:custGeom>
                <a:avLst/>
                <a:gdLst>
                  <a:gd name="T0" fmla="*/ 257 w 406"/>
                  <a:gd name="T1" fmla="*/ 542 h 562"/>
                  <a:gd name="T2" fmla="*/ 203 w 406"/>
                  <a:gd name="T3" fmla="*/ 522 h 562"/>
                  <a:gd name="T4" fmla="*/ 24 w 406"/>
                  <a:gd name="T5" fmla="*/ 157 h 562"/>
                  <a:gd name="T6" fmla="*/ 42 w 406"/>
                  <a:gd name="T7" fmla="*/ 85 h 562"/>
                  <a:gd name="T8" fmla="*/ 257 w 406"/>
                  <a:gd name="T9" fmla="*/ 13 h 562"/>
                  <a:gd name="T10" fmla="*/ 297 w 406"/>
                  <a:gd name="T11" fmla="*/ 51 h 562"/>
                  <a:gd name="T12" fmla="*/ 397 w 406"/>
                  <a:gd name="T13" fmla="*/ 287 h 562"/>
                  <a:gd name="T14" fmla="*/ 400 w 406"/>
                  <a:gd name="T15" fmla="*/ 314 h 562"/>
                  <a:gd name="T16" fmla="*/ 257 w 406"/>
                  <a:gd name="T17" fmla="*/ 54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562">
                    <a:moveTo>
                      <a:pt x="257" y="542"/>
                    </a:moveTo>
                    <a:cubicBezTo>
                      <a:pt x="257" y="542"/>
                      <a:pt x="236" y="562"/>
                      <a:pt x="203" y="522"/>
                    </a:cubicBezTo>
                    <a:cubicBezTo>
                      <a:pt x="180" y="480"/>
                      <a:pt x="24" y="157"/>
                      <a:pt x="24" y="157"/>
                    </a:cubicBezTo>
                    <a:cubicBezTo>
                      <a:pt x="24" y="157"/>
                      <a:pt x="0" y="101"/>
                      <a:pt x="42" y="85"/>
                    </a:cubicBezTo>
                    <a:cubicBezTo>
                      <a:pt x="83" y="68"/>
                      <a:pt x="257" y="13"/>
                      <a:pt x="257" y="13"/>
                    </a:cubicBezTo>
                    <a:cubicBezTo>
                      <a:pt x="257" y="13"/>
                      <a:pt x="275" y="0"/>
                      <a:pt x="297" y="51"/>
                    </a:cubicBezTo>
                    <a:cubicBezTo>
                      <a:pt x="319" y="103"/>
                      <a:pt x="397" y="287"/>
                      <a:pt x="397" y="287"/>
                    </a:cubicBezTo>
                    <a:cubicBezTo>
                      <a:pt x="397" y="287"/>
                      <a:pt x="406" y="304"/>
                      <a:pt x="400" y="314"/>
                    </a:cubicBezTo>
                    <a:cubicBezTo>
                      <a:pt x="394" y="323"/>
                      <a:pt x="257" y="542"/>
                      <a:pt x="257" y="542"/>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ïṥľíḋe"/>
              <p:cNvSpPr/>
              <p:nvPr/>
            </p:nvSpPr>
            <p:spPr bwMode="auto">
              <a:xfrm>
                <a:off x="2335" y="2116"/>
                <a:ext cx="542" cy="988"/>
              </a:xfrm>
              <a:custGeom>
                <a:avLst/>
                <a:gdLst>
                  <a:gd name="T0" fmla="*/ 217 w 261"/>
                  <a:gd name="T1" fmla="*/ 424 h 476"/>
                  <a:gd name="T2" fmla="*/ 38 w 261"/>
                  <a:gd name="T3" fmla="*/ 58 h 476"/>
                  <a:gd name="T4" fmla="*/ 39 w 261"/>
                  <a:gd name="T5" fmla="*/ 0 h 476"/>
                  <a:gd name="T6" fmla="*/ 23 w 261"/>
                  <a:gd name="T7" fmla="*/ 71 h 476"/>
                  <a:gd name="T8" fmla="*/ 202 w 261"/>
                  <a:gd name="T9" fmla="*/ 436 h 476"/>
                  <a:gd name="T10" fmla="*/ 256 w 261"/>
                  <a:gd name="T11" fmla="*/ 456 h 476"/>
                  <a:gd name="T12" fmla="*/ 261 w 261"/>
                  <a:gd name="T13" fmla="*/ 448 h 476"/>
                  <a:gd name="T14" fmla="*/ 217 w 261"/>
                  <a:gd name="T15" fmla="*/ 424 h 4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 h="476">
                    <a:moveTo>
                      <a:pt x="217" y="424"/>
                    </a:moveTo>
                    <a:cubicBezTo>
                      <a:pt x="194" y="382"/>
                      <a:pt x="38" y="58"/>
                      <a:pt x="38" y="58"/>
                    </a:cubicBezTo>
                    <a:cubicBezTo>
                      <a:pt x="38" y="58"/>
                      <a:pt x="23" y="22"/>
                      <a:pt x="39" y="0"/>
                    </a:cubicBezTo>
                    <a:cubicBezTo>
                      <a:pt x="0" y="17"/>
                      <a:pt x="23" y="71"/>
                      <a:pt x="23" y="71"/>
                    </a:cubicBezTo>
                    <a:cubicBezTo>
                      <a:pt x="23" y="71"/>
                      <a:pt x="179" y="394"/>
                      <a:pt x="202" y="436"/>
                    </a:cubicBezTo>
                    <a:cubicBezTo>
                      <a:pt x="235" y="476"/>
                      <a:pt x="256" y="456"/>
                      <a:pt x="256" y="456"/>
                    </a:cubicBezTo>
                    <a:cubicBezTo>
                      <a:pt x="256" y="456"/>
                      <a:pt x="258" y="453"/>
                      <a:pt x="261" y="448"/>
                    </a:cubicBezTo>
                    <a:cubicBezTo>
                      <a:pt x="252" y="450"/>
                      <a:pt x="236" y="447"/>
                      <a:pt x="217" y="424"/>
                    </a:cubicBezTo>
                    <a:close/>
                  </a:path>
                </a:pathLst>
              </a:custGeom>
              <a:solidFill>
                <a:srgbClr val="9393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ïṣlîḑe"/>
              <p:cNvSpPr/>
              <p:nvPr/>
            </p:nvSpPr>
            <p:spPr bwMode="auto">
              <a:xfrm>
                <a:off x="2459" y="2025"/>
                <a:ext cx="680" cy="969"/>
              </a:xfrm>
              <a:custGeom>
                <a:avLst/>
                <a:gdLst>
                  <a:gd name="T0" fmla="*/ 449 w 680"/>
                  <a:gd name="T1" fmla="*/ 0 h 969"/>
                  <a:gd name="T2" fmla="*/ 0 w 680"/>
                  <a:gd name="T3" fmla="*/ 186 h 969"/>
                  <a:gd name="T4" fmla="*/ 374 w 680"/>
                  <a:gd name="T5" fmla="*/ 969 h 969"/>
                  <a:gd name="T6" fmla="*/ 680 w 680"/>
                  <a:gd name="T7" fmla="*/ 525 h 969"/>
                  <a:gd name="T8" fmla="*/ 449 w 680"/>
                  <a:gd name="T9" fmla="*/ 0 h 969"/>
                </a:gdLst>
                <a:ahLst/>
                <a:cxnLst>
                  <a:cxn ang="0">
                    <a:pos x="T0" y="T1"/>
                  </a:cxn>
                  <a:cxn ang="0">
                    <a:pos x="T2" y="T3"/>
                  </a:cxn>
                  <a:cxn ang="0">
                    <a:pos x="T4" y="T5"/>
                  </a:cxn>
                  <a:cxn ang="0">
                    <a:pos x="T6" y="T7"/>
                  </a:cxn>
                  <a:cxn ang="0">
                    <a:pos x="T8" y="T9"/>
                  </a:cxn>
                </a:cxnLst>
                <a:rect l="0" t="0" r="r" b="b"/>
                <a:pathLst>
                  <a:path w="680" h="969">
                    <a:moveTo>
                      <a:pt x="449" y="0"/>
                    </a:moveTo>
                    <a:lnTo>
                      <a:pt x="0" y="186"/>
                    </a:lnTo>
                    <a:lnTo>
                      <a:pt x="374" y="969"/>
                    </a:lnTo>
                    <a:lnTo>
                      <a:pt x="680" y="525"/>
                    </a:lnTo>
                    <a:lnTo>
                      <a:pt x="449" y="0"/>
                    </a:ln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îṣ1iḑé"/>
              <p:cNvSpPr/>
              <p:nvPr/>
            </p:nvSpPr>
            <p:spPr bwMode="auto">
              <a:xfrm>
                <a:off x="4130" y="2568"/>
                <a:ext cx="871" cy="580"/>
              </a:xfrm>
              <a:custGeom>
                <a:avLst/>
                <a:gdLst>
                  <a:gd name="T0" fmla="*/ 276 w 419"/>
                  <a:gd name="T1" fmla="*/ 12 h 279"/>
                  <a:gd name="T2" fmla="*/ 226 w 419"/>
                  <a:gd name="T3" fmla="*/ 1 h 279"/>
                  <a:gd name="T4" fmla="*/ 26 w 419"/>
                  <a:gd name="T5" fmla="*/ 4 h 279"/>
                  <a:gd name="T6" fmla="*/ 0 w 419"/>
                  <a:gd name="T7" fmla="*/ 20 h 279"/>
                  <a:gd name="T8" fmla="*/ 0 w 419"/>
                  <a:gd name="T9" fmla="*/ 235 h 279"/>
                  <a:gd name="T10" fmla="*/ 45 w 419"/>
                  <a:gd name="T11" fmla="*/ 279 h 279"/>
                  <a:gd name="T12" fmla="*/ 382 w 419"/>
                  <a:gd name="T13" fmla="*/ 273 h 279"/>
                  <a:gd name="T14" fmla="*/ 419 w 419"/>
                  <a:gd name="T15" fmla="*/ 240 h 279"/>
                  <a:gd name="T16" fmla="*/ 276 w 419"/>
                  <a:gd name="T17" fmla="*/ 1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79">
                    <a:moveTo>
                      <a:pt x="276" y="12"/>
                    </a:moveTo>
                    <a:cubicBezTo>
                      <a:pt x="276" y="12"/>
                      <a:pt x="262" y="0"/>
                      <a:pt x="226" y="1"/>
                    </a:cubicBezTo>
                    <a:cubicBezTo>
                      <a:pt x="189" y="1"/>
                      <a:pt x="26" y="4"/>
                      <a:pt x="26" y="4"/>
                    </a:cubicBezTo>
                    <a:cubicBezTo>
                      <a:pt x="26" y="4"/>
                      <a:pt x="0" y="5"/>
                      <a:pt x="0" y="20"/>
                    </a:cubicBezTo>
                    <a:cubicBezTo>
                      <a:pt x="0" y="34"/>
                      <a:pt x="0" y="235"/>
                      <a:pt x="0" y="235"/>
                    </a:cubicBezTo>
                    <a:cubicBezTo>
                      <a:pt x="0" y="235"/>
                      <a:pt x="9" y="279"/>
                      <a:pt x="45" y="279"/>
                    </a:cubicBezTo>
                    <a:cubicBezTo>
                      <a:pt x="82" y="279"/>
                      <a:pt x="382" y="273"/>
                      <a:pt x="382" y="273"/>
                    </a:cubicBezTo>
                    <a:cubicBezTo>
                      <a:pt x="382" y="273"/>
                      <a:pt x="408" y="274"/>
                      <a:pt x="419" y="240"/>
                    </a:cubicBezTo>
                    <a:cubicBezTo>
                      <a:pt x="393" y="198"/>
                      <a:pt x="276" y="12"/>
                      <a:pt x="276" y="12"/>
                    </a:cubicBezTo>
                    <a:close/>
                  </a:path>
                </a:pathLst>
              </a:custGeom>
              <a:solidFill>
                <a:srgbClr val="7A7A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îSḻîḑe"/>
              <p:cNvSpPr/>
              <p:nvPr/>
            </p:nvSpPr>
            <p:spPr bwMode="auto">
              <a:xfrm>
                <a:off x="4137" y="3038"/>
                <a:ext cx="864" cy="110"/>
              </a:xfrm>
              <a:custGeom>
                <a:avLst/>
                <a:gdLst>
                  <a:gd name="T0" fmla="*/ 34 w 416"/>
                  <a:gd name="T1" fmla="*/ 38 h 53"/>
                  <a:gd name="T2" fmla="*/ 370 w 416"/>
                  <a:gd name="T3" fmla="*/ 33 h 53"/>
                  <a:gd name="T4" fmla="*/ 407 w 416"/>
                  <a:gd name="T5" fmla="*/ 0 h 53"/>
                  <a:gd name="T6" fmla="*/ 416 w 416"/>
                  <a:gd name="T7" fmla="*/ 14 h 53"/>
                  <a:gd name="T8" fmla="*/ 379 w 416"/>
                  <a:gd name="T9" fmla="*/ 47 h 53"/>
                  <a:gd name="T10" fmla="*/ 42 w 416"/>
                  <a:gd name="T11" fmla="*/ 53 h 53"/>
                  <a:gd name="T12" fmla="*/ 0 w 416"/>
                  <a:gd name="T13" fmla="*/ 20 h 53"/>
                  <a:gd name="T14" fmla="*/ 34 w 416"/>
                  <a:gd name="T15" fmla="*/ 38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3">
                    <a:moveTo>
                      <a:pt x="34" y="38"/>
                    </a:moveTo>
                    <a:cubicBezTo>
                      <a:pt x="71" y="38"/>
                      <a:pt x="370" y="33"/>
                      <a:pt x="370" y="33"/>
                    </a:cubicBezTo>
                    <a:cubicBezTo>
                      <a:pt x="370" y="33"/>
                      <a:pt x="396" y="33"/>
                      <a:pt x="407" y="0"/>
                    </a:cubicBezTo>
                    <a:cubicBezTo>
                      <a:pt x="410" y="6"/>
                      <a:pt x="413" y="10"/>
                      <a:pt x="416" y="14"/>
                    </a:cubicBezTo>
                    <a:cubicBezTo>
                      <a:pt x="405" y="48"/>
                      <a:pt x="379" y="47"/>
                      <a:pt x="379" y="47"/>
                    </a:cubicBezTo>
                    <a:cubicBezTo>
                      <a:pt x="379" y="47"/>
                      <a:pt x="79" y="53"/>
                      <a:pt x="42" y="53"/>
                    </a:cubicBezTo>
                    <a:cubicBezTo>
                      <a:pt x="18" y="53"/>
                      <a:pt x="6" y="33"/>
                      <a:pt x="0" y="20"/>
                    </a:cubicBezTo>
                    <a:cubicBezTo>
                      <a:pt x="7" y="30"/>
                      <a:pt x="18" y="38"/>
                      <a:pt x="34" y="38"/>
                    </a:cubicBezTo>
                    <a:close/>
                  </a:path>
                </a:pathLst>
              </a:custGeom>
              <a:solidFill>
                <a:srgbClr val="9393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îṡlíďè"/>
              <p:cNvSpPr/>
              <p:nvPr/>
            </p:nvSpPr>
            <p:spPr bwMode="auto">
              <a:xfrm>
                <a:off x="4361" y="2608"/>
                <a:ext cx="484" cy="417"/>
              </a:xfrm>
              <a:custGeom>
                <a:avLst/>
                <a:gdLst>
                  <a:gd name="T0" fmla="*/ 264 w 484"/>
                  <a:gd name="T1" fmla="*/ 0 h 417"/>
                  <a:gd name="T2" fmla="*/ 0 w 484"/>
                  <a:gd name="T3" fmla="*/ 4 h 417"/>
                  <a:gd name="T4" fmla="*/ 104 w 484"/>
                  <a:gd name="T5" fmla="*/ 417 h 417"/>
                  <a:gd name="T6" fmla="*/ 484 w 484"/>
                  <a:gd name="T7" fmla="*/ 409 h 417"/>
                  <a:gd name="T8" fmla="*/ 264 w 484"/>
                  <a:gd name="T9" fmla="*/ 0 h 417"/>
                </a:gdLst>
                <a:ahLst/>
                <a:cxnLst>
                  <a:cxn ang="0">
                    <a:pos x="T0" y="T1"/>
                  </a:cxn>
                  <a:cxn ang="0">
                    <a:pos x="T2" y="T3"/>
                  </a:cxn>
                  <a:cxn ang="0">
                    <a:pos x="T4" y="T5"/>
                  </a:cxn>
                  <a:cxn ang="0">
                    <a:pos x="T6" y="T7"/>
                  </a:cxn>
                  <a:cxn ang="0">
                    <a:pos x="T8" y="T9"/>
                  </a:cxn>
                </a:cxnLst>
                <a:rect l="0" t="0" r="r" b="b"/>
                <a:pathLst>
                  <a:path w="484" h="417">
                    <a:moveTo>
                      <a:pt x="264" y="0"/>
                    </a:moveTo>
                    <a:lnTo>
                      <a:pt x="0" y="4"/>
                    </a:lnTo>
                    <a:lnTo>
                      <a:pt x="104" y="417"/>
                    </a:lnTo>
                    <a:lnTo>
                      <a:pt x="484" y="409"/>
                    </a:lnTo>
                    <a:lnTo>
                      <a:pt x="264" y="0"/>
                    </a:lnTo>
                    <a:close/>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í$ḷidé"/>
              <p:cNvSpPr/>
              <p:nvPr/>
            </p:nvSpPr>
            <p:spPr bwMode="auto">
              <a:xfrm>
                <a:off x="4161" y="2699"/>
                <a:ext cx="198" cy="141"/>
              </a:xfrm>
              <a:custGeom>
                <a:avLst/>
                <a:gdLst>
                  <a:gd name="T0" fmla="*/ 67 w 95"/>
                  <a:gd name="T1" fmla="*/ 1 h 68"/>
                  <a:gd name="T2" fmla="*/ 15 w 95"/>
                  <a:gd name="T3" fmla="*/ 1 h 68"/>
                  <a:gd name="T4" fmla="*/ 2 w 95"/>
                  <a:gd name="T5" fmla="*/ 10 h 68"/>
                  <a:gd name="T6" fmla="*/ 2 w 95"/>
                  <a:gd name="T7" fmla="*/ 59 h 68"/>
                  <a:gd name="T8" fmla="*/ 11 w 95"/>
                  <a:gd name="T9" fmla="*/ 67 h 68"/>
                  <a:gd name="T10" fmla="*/ 82 w 95"/>
                  <a:gd name="T11" fmla="*/ 67 h 68"/>
                  <a:gd name="T12" fmla="*/ 93 w 95"/>
                  <a:gd name="T13" fmla="*/ 53 h 68"/>
                  <a:gd name="T14" fmla="*/ 85 w 95"/>
                  <a:gd name="T15" fmla="*/ 8 h 68"/>
                  <a:gd name="T16" fmla="*/ 67 w 95"/>
                  <a:gd name="T17"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68">
                    <a:moveTo>
                      <a:pt x="67" y="1"/>
                    </a:moveTo>
                    <a:cubicBezTo>
                      <a:pt x="15" y="1"/>
                      <a:pt x="15" y="1"/>
                      <a:pt x="15" y="1"/>
                    </a:cubicBezTo>
                    <a:cubicBezTo>
                      <a:pt x="15" y="1"/>
                      <a:pt x="2" y="0"/>
                      <a:pt x="2" y="10"/>
                    </a:cubicBezTo>
                    <a:cubicBezTo>
                      <a:pt x="2" y="20"/>
                      <a:pt x="2" y="59"/>
                      <a:pt x="2" y="59"/>
                    </a:cubicBezTo>
                    <a:cubicBezTo>
                      <a:pt x="2" y="59"/>
                      <a:pt x="0" y="67"/>
                      <a:pt x="11" y="67"/>
                    </a:cubicBezTo>
                    <a:cubicBezTo>
                      <a:pt x="23" y="68"/>
                      <a:pt x="82" y="67"/>
                      <a:pt x="82" y="67"/>
                    </a:cubicBezTo>
                    <a:cubicBezTo>
                      <a:pt x="82" y="67"/>
                      <a:pt x="95" y="68"/>
                      <a:pt x="93" y="53"/>
                    </a:cubicBezTo>
                    <a:cubicBezTo>
                      <a:pt x="91" y="38"/>
                      <a:pt x="85" y="8"/>
                      <a:pt x="85" y="8"/>
                    </a:cubicBezTo>
                    <a:cubicBezTo>
                      <a:pt x="85" y="8"/>
                      <a:pt x="83" y="1"/>
                      <a:pt x="67" y="1"/>
                    </a:cubicBezTo>
                    <a:close/>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î$ḻíḓè"/>
              <p:cNvSpPr/>
              <p:nvPr/>
            </p:nvSpPr>
            <p:spPr bwMode="auto">
              <a:xfrm>
                <a:off x="4692" y="1942"/>
                <a:ext cx="841" cy="1166"/>
              </a:xfrm>
              <a:custGeom>
                <a:avLst/>
                <a:gdLst>
                  <a:gd name="T0" fmla="*/ 149 w 405"/>
                  <a:gd name="T1" fmla="*/ 542 h 562"/>
                  <a:gd name="T2" fmla="*/ 203 w 405"/>
                  <a:gd name="T3" fmla="*/ 522 h 562"/>
                  <a:gd name="T4" fmla="*/ 381 w 405"/>
                  <a:gd name="T5" fmla="*/ 157 h 562"/>
                  <a:gd name="T6" fmla="*/ 364 w 405"/>
                  <a:gd name="T7" fmla="*/ 84 h 562"/>
                  <a:gd name="T8" fmla="*/ 149 w 405"/>
                  <a:gd name="T9" fmla="*/ 13 h 562"/>
                  <a:gd name="T10" fmla="*/ 109 w 405"/>
                  <a:gd name="T11" fmla="*/ 51 h 562"/>
                  <a:gd name="T12" fmla="*/ 9 w 405"/>
                  <a:gd name="T13" fmla="*/ 287 h 562"/>
                  <a:gd name="T14" fmla="*/ 6 w 405"/>
                  <a:gd name="T15" fmla="*/ 314 h 562"/>
                  <a:gd name="T16" fmla="*/ 149 w 405"/>
                  <a:gd name="T17" fmla="*/ 54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562">
                    <a:moveTo>
                      <a:pt x="149" y="542"/>
                    </a:moveTo>
                    <a:cubicBezTo>
                      <a:pt x="149" y="542"/>
                      <a:pt x="170" y="562"/>
                      <a:pt x="203" y="522"/>
                    </a:cubicBezTo>
                    <a:cubicBezTo>
                      <a:pt x="226" y="480"/>
                      <a:pt x="381" y="157"/>
                      <a:pt x="381" y="157"/>
                    </a:cubicBezTo>
                    <a:cubicBezTo>
                      <a:pt x="381" y="157"/>
                      <a:pt x="405" y="101"/>
                      <a:pt x="364" y="84"/>
                    </a:cubicBezTo>
                    <a:cubicBezTo>
                      <a:pt x="322" y="68"/>
                      <a:pt x="149" y="13"/>
                      <a:pt x="149" y="13"/>
                    </a:cubicBezTo>
                    <a:cubicBezTo>
                      <a:pt x="149" y="13"/>
                      <a:pt x="131" y="0"/>
                      <a:pt x="109" y="51"/>
                    </a:cubicBezTo>
                    <a:cubicBezTo>
                      <a:pt x="87" y="103"/>
                      <a:pt x="9" y="287"/>
                      <a:pt x="9" y="287"/>
                    </a:cubicBezTo>
                    <a:cubicBezTo>
                      <a:pt x="9" y="287"/>
                      <a:pt x="0" y="304"/>
                      <a:pt x="6" y="314"/>
                    </a:cubicBezTo>
                    <a:cubicBezTo>
                      <a:pt x="12" y="323"/>
                      <a:pt x="149" y="542"/>
                      <a:pt x="149" y="542"/>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iṣḻïḑè"/>
              <p:cNvSpPr/>
              <p:nvPr/>
            </p:nvSpPr>
            <p:spPr bwMode="auto">
              <a:xfrm>
                <a:off x="4991" y="2118"/>
                <a:ext cx="540" cy="990"/>
              </a:xfrm>
              <a:custGeom>
                <a:avLst/>
                <a:gdLst>
                  <a:gd name="T0" fmla="*/ 44 w 260"/>
                  <a:gd name="T1" fmla="*/ 425 h 477"/>
                  <a:gd name="T2" fmla="*/ 222 w 260"/>
                  <a:gd name="T3" fmla="*/ 59 h 477"/>
                  <a:gd name="T4" fmla="*/ 222 w 260"/>
                  <a:gd name="T5" fmla="*/ 0 h 477"/>
                  <a:gd name="T6" fmla="*/ 237 w 260"/>
                  <a:gd name="T7" fmla="*/ 72 h 477"/>
                  <a:gd name="T8" fmla="*/ 59 w 260"/>
                  <a:gd name="T9" fmla="*/ 437 h 477"/>
                  <a:gd name="T10" fmla="*/ 5 w 260"/>
                  <a:gd name="T11" fmla="*/ 457 h 477"/>
                  <a:gd name="T12" fmla="*/ 0 w 260"/>
                  <a:gd name="T13" fmla="*/ 449 h 477"/>
                  <a:gd name="T14" fmla="*/ 44 w 260"/>
                  <a:gd name="T15" fmla="*/ 425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477">
                    <a:moveTo>
                      <a:pt x="44" y="425"/>
                    </a:moveTo>
                    <a:cubicBezTo>
                      <a:pt x="67" y="382"/>
                      <a:pt x="222" y="59"/>
                      <a:pt x="222" y="59"/>
                    </a:cubicBezTo>
                    <a:cubicBezTo>
                      <a:pt x="222" y="59"/>
                      <a:pt x="238" y="23"/>
                      <a:pt x="222" y="0"/>
                    </a:cubicBezTo>
                    <a:cubicBezTo>
                      <a:pt x="260" y="18"/>
                      <a:pt x="237" y="72"/>
                      <a:pt x="237" y="72"/>
                    </a:cubicBezTo>
                    <a:cubicBezTo>
                      <a:pt x="237" y="72"/>
                      <a:pt x="82" y="395"/>
                      <a:pt x="59" y="437"/>
                    </a:cubicBezTo>
                    <a:cubicBezTo>
                      <a:pt x="26" y="477"/>
                      <a:pt x="5" y="457"/>
                      <a:pt x="5" y="457"/>
                    </a:cubicBezTo>
                    <a:cubicBezTo>
                      <a:pt x="5" y="457"/>
                      <a:pt x="3" y="454"/>
                      <a:pt x="0" y="449"/>
                    </a:cubicBezTo>
                    <a:cubicBezTo>
                      <a:pt x="9" y="451"/>
                      <a:pt x="25" y="448"/>
                      <a:pt x="44" y="425"/>
                    </a:cubicBezTo>
                    <a:close/>
                  </a:path>
                </a:pathLst>
              </a:custGeom>
              <a:solidFill>
                <a:srgbClr val="9393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íṩḻíḍè"/>
              <p:cNvSpPr/>
              <p:nvPr/>
            </p:nvSpPr>
            <p:spPr bwMode="auto">
              <a:xfrm>
                <a:off x="4727" y="2029"/>
                <a:ext cx="680" cy="967"/>
              </a:xfrm>
              <a:custGeom>
                <a:avLst/>
                <a:gdLst>
                  <a:gd name="T0" fmla="*/ 231 w 680"/>
                  <a:gd name="T1" fmla="*/ 0 h 967"/>
                  <a:gd name="T2" fmla="*/ 680 w 680"/>
                  <a:gd name="T3" fmla="*/ 187 h 967"/>
                  <a:gd name="T4" fmla="*/ 305 w 680"/>
                  <a:gd name="T5" fmla="*/ 967 h 967"/>
                  <a:gd name="T6" fmla="*/ 0 w 680"/>
                  <a:gd name="T7" fmla="*/ 525 h 967"/>
                  <a:gd name="T8" fmla="*/ 231 w 680"/>
                  <a:gd name="T9" fmla="*/ 0 h 967"/>
                </a:gdLst>
                <a:ahLst/>
                <a:cxnLst>
                  <a:cxn ang="0">
                    <a:pos x="T0" y="T1"/>
                  </a:cxn>
                  <a:cxn ang="0">
                    <a:pos x="T2" y="T3"/>
                  </a:cxn>
                  <a:cxn ang="0">
                    <a:pos x="T4" y="T5"/>
                  </a:cxn>
                  <a:cxn ang="0">
                    <a:pos x="T6" y="T7"/>
                  </a:cxn>
                  <a:cxn ang="0">
                    <a:pos x="T8" y="T9"/>
                  </a:cxn>
                </a:cxnLst>
                <a:rect l="0" t="0" r="r" b="b"/>
                <a:pathLst>
                  <a:path w="680" h="967">
                    <a:moveTo>
                      <a:pt x="231" y="0"/>
                    </a:moveTo>
                    <a:lnTo>
                      <a:pt x="680" y="187"/>
                    </a:lnTo>
                    <a:lnTo>
                      <a:pt x="305" y="967"/>
                    </a:lnTo>
                    <a:lnTo>
                      <a:pt x="0" y="525"/>
                    </a:lnTo>
                    <a:lnTo>
                      <a:pt x="231" y="0"/>
                    </a:ln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ísḻíďê"/>
              <p:cNvSpPr/>
              <p:nvPr/>
            </p:nvSpPr>
            <p:spPr bwMode="auto">
              <a:xfrm>
                <a:off x="3771" y="2166"/>
                <a:ext cx="282" cy="222"/>
              </a:xfrm>
              <a:custGeom>
                <a:avLst/>
                <a:gdLst>
                  <a:gd name="T0" fmla="*/ 105 w 136"/>
                  <a:gd name="T1" fmla="*/ 11 h 107"/>
                  <a:gd name="T2" fmla="*/ 97 w 136"/>
                  <a:gd name="T3" fmla="*/ 15 h 107"/>
                  <a:gd name="T4" fmla="*/ 50 w 136"/>
                  <a:gd name="T5" fmla="*/ 4 h 107"/>
                  <a:gd name="T6" fmla="*/ 28 w 136"/>
                  <a:gd name="T7" fmla="*/ 10 h 107"/>
                  <a:gd name="T8" fmla="*/ 3 w 136"/>
                  <a:gd name="T9" fmla="*/ 33 h 107"/>
                  <a:gd name="T10" fmla="*/ 18 w 136"/>
                  <a:gd name="T11" fmla="*/ 44 h 107"/>
                  <a:gd name="T12" fmla="*/ 9 w 136"/>
                  <a:gd name="T13" fmla="*/ 51 h 107"/>
                  <a:gd name="T14" fmla="*/ 9 w 136"/>
                  <a:gd name="T15" fmla="*/ 51 h 107"/>
                  <a:gd name="T16" fmla="*/ 49 w 136"/>
                  <a:gd name="T17" fmla="*/ 107 h 107"/>
                  <a:gd name="T18" fmla="*/ 112 w 136"/>
                  <a:gd name="T19" fmla="*/ 69 h 107"/>
                  <a:gd name="T20" fmla="*/ 136 w 136"/>
                  <a:gd name="T21" fmla="*/ 54 h 107"/>
                  <a:gd name="T22" fmla="*/ 114 w 136"/>
                  <a:gd name="T23" fmla="*/ 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107">
                    <a:moveTo>
                      <a:pt x="105" y="11"/>
                    </a:moveTo>
                    <a:cubicBezTo>
                      <a:pt x="97" y="15"/>
                      <a:pt x="97" y="15"/>
                      <a:pt x="97" y="15"/>
                    </a:cubicBezTo>
                    <a:cubicBezTo>
                      <a:pt x="50" y="4"/>
                      <a:pt x="50" y="4"/>
                      <a:pt x="50" y="4"/>
                    </a:cubicBezTo>
                    <a:cubicBezTo>
                      <a:pt x="50" y="4"/>
                      <a:pt x="38" y="0"/>
                      <a:pt x="28" y="10"/>
                    </a:cubicBezTo>
                    <a:cubicBezTo>
                      <a:pt x="19" y="20"/>
                      <a:pt x="3" y="33"/>
                      <a:pt x="3" y="33"/>
                    </a:cubicBezTo>
                    <a:cubicBezTo>
                      <a:pt x="3" y="33"/>
                      <a:pt x="0" y="51"/>
                      <a:pt x="18" y="44"/>
                    </a:cubicBezTo>
                    <a:cubicBezTo>
                      <a:pt x="33" y="33"/>
                      <a:pt x="9" y="51"/>
                      <a:pt x="9" y="51"/>
                    </a:cubicBezTo>
                    <a:cubicBezTo>
                      <a:pt x="9" y="51"/>
                      <a:pt x="9" y="51"/>
                      <a:pt x="9" y="51"/>
                    </a:cubicBezTo>
                    <a:cubicBezTo>
                      <a:pt x="49" y="107"/>
                      <a:pt x="49" y="107"/>
                      <a:pt x="49" y="107"/>
                    </a:cubicBezTo>
                    <a:cubicBezTo>
                      <a:pt x="49" y="107"/>
                      <a:pt x="107" y="75"/>
                      <a:pt x="112" y="69"/>
                    </a:cubicBezTo>
                    <a:cubicBezTo>
                      <a:pt x="118" y="64"/>
                      <a:pt x="125" y="57"/>
                      <a:pt x="136" y="54"/>
                    </a:cubicBezTo>
                    <a:cubicBezTo>
                      <a:pt x="132" y="44"/>
                      <a:pt x="114" y="6"/>
                      <a:pt x="114" y="6"/>
                    </a:cubicBezTo>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ïṣḷïḋè"/>
              <p:cNvSpPr/>
              <p:nvPr/>
            </p:nvSpPr>
            <p:spPr bwMode="auto">
              <a:xfrm>
                <a:off x="3710" y="2189"/>
                <a:ext cx="296" cy="222"/>
              </a:xfrm>
              <a:custGeom>
                <a:avLst/>
                <a:gdLst>
                  <a:gd name="T0" fmla="*/ 139 w 142"/>
                  <a:gd name="T1" fmla="*/ 67 h 107"/>
                  <a:gd name="T2" fmla="*/ 128 w 142"/>
                  <a:gd name="T3" fmla="*/ 55 h 107"/>
                  <a:gd name="T4" fmla="*/ 117 w 142"/>
                  <a:gd name="T5" fmla="*/ 45 h 107"/>
                  <a:gd name="T6" fmla="*/ 117 w 142"/>
                  <a:gd name="T7" fmla="*/ 45 h 107"/>
                  <a:gd name="T8" fmla="*/ 117 w 142"/>
                  <a:gd name="T9" fmla="*/ 45 h 107"/>
                  <a:gd name="T10" fmla="*/ 105 w 142"/>
                  <a:gd name="T11" fmla="*/ 32 h 107"/>
                  <a:gd name="T12" fmla="*/ 101 w 142"/>
                  <a:gd name="T13" fmla="*/ 28 h 107"/>
                  <a:gd name="T14" fmla="*/ 100 w 142"/>
                  <a:gd name="T15" fmla="*/ 28 h 107"/>
                  <a:gd name="T16" fmla="*/ 96 w 142"/>
                  <a:gd name="T17" fmla="*/ 24 h 107"/>
                  <a:gd name="T18" fmla="*/ 93 w 142"/>
                  <a:gd name="T19" fmla="*/ 22 h 107"/>
                  <a:gd name="T20" fmla="*/ 21 w 142"/>
                  <a:gd name="T21" fmla="*/ 0 h 107"/>
                  <a:gd name="T22" fmla="*/ 0 w 142"/>
                  <a:gd name="T23" fmla="*/ 46 h 107"/>
                  <a:gd name="T24" fmla="*/ 74 w 142"/>
                  <a:gd name="T25" fmla="*/ 98 h 107"/>
                  <a:gd name="T26" fmla="*/ 80 w 142"/>
                  <a:gd name="T27" fmla="*/ 104 h 107"/>
                  <a:gd name="T28" fmla="*/ 89 w 142"/>
                  <a:gd name="T29" fmla="*/ 104 h 107"/>
                  <a:gd name="T30" fmla="*/ 89 w 142"/>
                  <a:gd name="T31" fmla="*/ 96 h 107"/>
                  <a:gd name="T32" fmla="*/ 73 w 142"/>
                  <a:gd name="T33" fmla="*/ 80 h 107"/>
                  <a:gd name="T34" fmla="*/ 75 w 142"/>
                  <a:gd name="T35" fmla="*/ 79 h 107"/>
                  <a:gd name="T36" fmla="*/ 95 w 142"/>
                  <a:gd name="T37" fmla="*/ 99 h 107"/>
                  <a:gd name="T38" fmla="*/ 106 w 142"/>
                  <a:gd name="T39" fmla="*/ 99 h 107"/>
                  <a:gd name="T40" fmla="*/ 106 w 142"/>
                  <a:gd name="T41" fmla="*/ 99 h 107"/>
                  <a:gd name="T42" fmla="*/ 106 w 142"/>
                  <a:gd name="T43" fmla="*/ 88 h 107"/>
                  <a:gd name="T44" fmla="*/ 87 w 142"/>
                  <a:gd name="T45" fmla="*/ 70 h 107"/>
                  <a:gd name="T46" fmla="*/ 89 w 142"/>
                  <a:gd name="T47" fmla="*/ 68 h 107"/>
                  <a:gd name="T48" fmla="*/ 112 w 142"/>
                  <a:gd name="T49" fmla="*/ 91 h 107"/>
                  <a:gd name="T50" fmla="*/ 124 w 142"/>
                  <a:gd name="T51" fmla="*/ 91 h 107"/>
                  <a:gd name="T52" fmla="*/ 124 w 142"/>
                  <a:gd name="T53" fmla="*/ 79 h 107"/>
                  <a:gd name="T54" fmla="*/ 102 w 142"/>
                  <a:gd name="T55" fmla="*/ 57 h 107"/>
                  <a:gd name="T56" fmla="*/ 105 w 142"/>
                  <a:gd name="T57" fmla="*/ 55 h 107"/>
                  <a:gd name="T58" fmla="*/ 128 w 142"/>
                  <a:gd name="T59" fmla="*/ 78 h 107"/>
                  <a:gd name="T60" fmla="*/ 138 w 142"/>
                  <a:gd name="T61" fmla="*/ 78 h 107"/>
                  <a:gd name="T62" fmla="*/ 139 w 142"/>
                  <a:gd name="T63" fmla="*/ 77 h 107"/>
                  <a:gd name="T64" fmla="*/ 139 w 142"/>
                  <a:gd name="T65" fmla="*/ 6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07">
                    <a:moveTo>
                      <a:pt x="139" y="67"/>
                    </a:moveTo>
                    <a:cubicBezTo>
                      <a:pt x="128" y="55"/>
                      <a:pt x="128" y="55"/>
                      <a:pt x="128" y="55"/>
                    </a:cubicBezTo>
                    <a:cubicBezTo>
                      <a:pt x="117" y="45"/>
                      <a:pt x="117" y="45"/>
                      <a:pt x="117" y="45"/>
                    </a:cubicBezTo>
                    <a:cubicBezTo>
                      <a:pt x="117" y="45"/>
                      <a:pt x="117" y="45"/>
                      <a:pt x="117" y="45"/>
                    </a:cubicBezTo>
                    <a:cubicBezTo>
                      <a:pt x="117" y="45"/>
                      <a:pt x="117" y="45"/>
                      <a:pt x="117" y="45"/>
                    </a:cubicBezTo>
                    <a:cubicBezTo>
                      <a:pt x="105" y="32"/>
                      <a:pt x="105" y="32"/>
                      <a:pt x="105" y="32"/>
                    </a:cubicBezTo>
                    <a:cubicBezTo>
                      <a:pt x="101" y="28"/>
                      <a:pt x="101" y="28"/>
                      <a:pt x="101" y="28"/>
                    </a:cubicBezTo>
                    <a:cubicBezTo>
                      <a:pt x="101" y="28"/>
                      <a:pt x="101" y="28"/>
                      <a:pt x="100" y="28"/>
                    </a:cubicBezTo>
                    <a:cubicBezTo>
                      <a:pt x="96" y="24"/>
                      <a:pt x="96" y="24"/>
                      <a:pt x="96" y="24"/>
                    </a:cubicBezTo>
                    <a:cubicBezTo>
                      <a:pt x="93" y="22"/>
                      <a:pt x="93" y="22"/>
                      <a:pt x="93" y="22"/>
                    </a:cubicBezTo>
                    <a:cubicBezTo>
                      <a:pt x="21" y="0"/>
                      <a:pt x="21" y="0"/>
                      <a:pt x="21" y="0"/>
                    </a:cubicBezTo>
                    <a:cubicBezTo>
                      <a:pt x="0" y="46"/>
                      <a:pt x="0" y="46"/>
                      <a:pt x="0" y="46"/>
                    </a:cubicBezTo>
                    <a:cubicBezTo>
                      <a:pt x="74" y="98"/>
                      <a:pt x="74" y="98"/>
                      <a:pt x="74" y="98"/>
                    </a:cubicBezTo>
                    <a:cubicBezTo>
                      <a:pt x="80" y="104"/>
                      <a:pt x="80" y="104"/>
                      <a:pt x="80" y="104"/>
                    </a:cubicBezTo>
                    <a:cubicBezTo>
                      <a:pt x="82" y="107"/>
                      <a:pt x="86" y="107"/>
                      <a:pt x="89" y="104"/>
                    </a:cubicBezTo>
                    <a:cubicBezTo>
                      <a:pt x="91" y="102"/>
                      <a:pt x="91" y="98"/>
                      <a:pt x="89" y="96"/>
                    </a:cubicBezTo>
                    <a:cubicBezTo>
                      <a:pt x="73" y="80"/>
                      <a:pt x="73" y="80"/>
                      <a:pt x="73" y="80"/>
                    </a:cubicBezTo>
                    <a:cubicBezTo>
                      <a:pt x="75" y="79"/>
                      <a:pt x="75" y="79"/>
                      <a:pt x="75" y="79"/>
                    </a:cubicBezTo>
                    <a:cubicBezTo>
                      <a:pt x="95" y="99"/>
                      <a:pt x="95" y="99"/>
                      <a:pt x="95" y="99"/>
                    </a:cubicBezTo>
                    <a:cubicBezTo>
                      <a:pt x="98" y="102"/>
                      <a:pt x="103" y="102"/>
                      <a:pt x="106" y="99"/>
                    </a:cubicBezTo>
                    <a:cubicBezTo>
                      <a:pt x="106" y="99"/>
                      <a:pt x="106" y="99"/>
                      <a:pt x="106" y="99"/>
                    </a:cubicBezTo>
                    <a:cubicBezTo>
                      <a:pt x="109" y="96"/>
                      <a:pt x="109" y="91"/>
                      <a:pt x="106" y="88"/>
                    </a:cubicBezTo>
                    <a:cubicBezTo>
                      <a:pt x="87" y="70"/>
                      <a:pt x="87" y="70"/>
                      <a:pt x="87" y="70"/>
                    </a:cubicBezTo>
                    <a:cubicBezTo>
                      <a:pt x="89" y="68"/>
                      <a:pt x="89" y="68"/>
                      <a:pt x="89" y="68"/>
                    </a:cubicBezTo>
                    <a:cubicBezTo>
                      <a:pt x="112" y="91"/>
                      <a:pt x="112" y="91"/>
                      <a:pt x="112" y="91"/>
                    </a:cubicBezTo>
                    <a:cubicBezTo>
                      <a:pt x="115" y="94"/>
                      <a:pt x="120" y="94"/>
                      <a:pt x="124" y="91"/>
                    </a:cubicBezTo>
                    <a:cubicBezTo>
                      <a:pt x="127" y="87"/>
                      <a:pt x="127" y="82"/>
                      <a:pt x="124" y="79"/>
                    </a:cubicBezTo>
                    <a:cubicBezTo>
                      <a:pt x="102" y="57"/>
                      <a:pt x="102" y="57"/>
                      <a:pt x="102" y="57"/>
                    </a:cubicBezTo>
                    <a:cubicBezTo>
                      <a:pt x="105" y="55"/>
                      <a:pt x="105" y="55"/>
                      <a:pt x="105" y="55"/>
                    </a:cubicBezTo>
                    <a:cubicBezTo>
                      <a:pt x="128" y="78"/>
                      <a:pt x="128" y="78"/>
                      <a:pt x="128" y="78"/>
                    </a:cubicBezTo>
                    <a:cubicBezTo>
                      <a:pt x="131" y="81"/>
                      <a:pt x="135" y="81"/>
                      <a:pt x="138" y="78"/>
                    </a:cubicBezTo>
                    <a:cubicBezTo>
                      <a:pt x="139" y="77"/>
                      <a:pt x="139" y="77"/>
                      <a:pt x="139" y="77"/>
                    </a:cubicBezTo>
                    <a:cubicBezTo>
                      <a:pt x="142" y="74"/>
                      <a:pt x="142" y="69"/>
                      <a:pt x="139" y="67"/>
                    </a:cubicBezTo>
                    <a:close/>
                  </a:path>
                </a:pathLst>
              </a:custGeom>
              <a:solidFill>
                <a:srgbClr val="F7C1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îŝľîḍè"/>
              <p:cNvSpPr/>
              <p:nvPr/>
            </p:nvSpPr>
            <p:spPr bwMode="auto">
              <a:xfrm>
                <a:off x="3740" y="2299"/>
                <a:ext cx="41" cy="41"/>
              </a:xfrm>
              <a:custGeom>
                <a:avLst/>
                <a:gdLst>
                  <a:gd name="T0" fmla="*/ 18 w 20"/>
                  <a:gd name="T1" fmla="*/ 12 h 20"/>
                  <a:gd name="T2" fmla="*/ 12 w 20"/>
                  <a:gd name="T3" fmla="*/ 18 h 20"/>
                  <a:gd name="T4" fmla="*/ 3 w 20"/>
                  <a:gd name="T5" fmla="*/ 18 h 20"/>
                  <a:gd name="T6" fmla="*/ 2 w 20"/>
                  <a:gd name="T7" fmla="*/ 17 h 20"/>
                  <a:gd name="T8" fmla="*/ 2 w 20"/>
                  <a:gd name="T9" fmla="*/ 8 h 20"/>
                  <a:gd name="T10" fmla="*/ 8 w 20"/>
                  <a:gd name="T11" fmla="*/ 2 h 20"/>
                  <a:gd name="T12" fmla="*/ 17 w 20"/>
                  <a:gd name="T13" fmla="*/ 2 h 20"/>
                  <a:gd name="T14" fmla="*/ 18 w 20"/>
                  <a:gd name="T15" fmla="*/ 3 h 20"/>
                  <a:gd name="T16" fmla="*/ 18 w 20"/>
                  <a:gd name="T1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8" y="12"/>
                    </a:moveTo>
                    <a:cubicBezTo>
                      <a:pt x="12" y="18"/>
                      <a:pt x="12" y="18"/>
                      <a:pt x="12" y="18"/>
                    </a:cubicBezTo>
                    <a:cubicBezTo>
                      <a:pt x="10" y="20"/>
                      <a:pt x="6" y="20"/>
                      <a:pt x="3" y="18"/>
                    </a:cubicBezTo>
                    <a:cubicBezTo>
                      <a:pt x="2" y="17"/>
                      <a:pt x="2" y="17"/>
                      <a:pt x="2" y="17"/>
                    </a:cubicBezTo>
                    <a:cubicBezTo>
                      <a:pt x="0" y="14"/>
                      <a:pt x="0" y="10"/>
                      <a:pt x="2" y="8"/>
                    </a:cubicBezTo>
                    <a:cubicBezTo>
                      <a:pt x="8" y="2"/>
                      <a:pt x="8" y="2"/>
                      <a:pt x="8" y="2"/>
                    </a:cubicBezTo>
                    <a:cubicBezTo>
                      <a:pt x="10" y="0"/>
                      <a:pt x="14" y="0"/>
                      <a:pt x="17" y="2"/>
                    </a:cubicBezTo>
                    <a:cubicBezTo>
                      <a:pt x="18" y="3"/>
                      <a:pt x="18" y="3"/>
                      <a:pt x="18" y="3"/>
                    </a:cubicBezTo>
                    <a:cubicBezTo>
                      <a:pt x="20" y="6"/>
                      <a:pt x="20" y="10"/>
                      <a:pt x="18" y="12"/>
                    </a:cubicBezTo>
                    <a:close/>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îśľîḑê"/>
              <p:cNvSpPr/>
              <p:nvPr/>
            </p:nvSpPr>
            <p:spPr bwMode="auto">
              <a:xfrm>
                <a:off x="3769" y="2317"/>
                <a:ext cx="47" cy="50"/>
              </a:xfrm>
              <a:custGeom>
                <a:avLst/>
                <a:gdLst>
                  <a:gd name="T0" fmla="*/ 20 w 23"/>
                  <a:gd name="T1" fmla="*/ 12 h 24"/>
                  <a:gd name="T2" fmla="*/ 12 w 23"/>
                  <a:gd name="T3" fmla="*/ 21 h 24"/>
                  <a:gd name="T4" fmla="*/ 4 w 23"/>
                  <a:gd name="T5" fmla="*/ 21 h 24"/>
                  <a:gd name="T6" fmla="*/ 3 w 23"/>
                  <a:gd name="T7" fmla="*/ 20 h 24"/>
                  <a:gd name="T8" fmla="*/ 2 w 23"/>
                  <a:gd name="T9" fmla="*/ 12 h 24"/>
                  <a:gd name="T10" fmla="*/ 10 w 23"/>
                  <a:gd name="T11" fmla="*/ 3 h 24"/>
                  <a:gd name="T12" fmla="*/ 19 w 23"/>
                  <a:gd name="T13" fmla="*/ 2 h 24"/>
                  <a:gd name="T14" fmla="*/ 20 w 23"/>
                  <a:gd name="T15" fmla="*/ 4 h 24"/>
                  <a:gd name="T16" fmla="*/ 20 w 23"/>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20" y="12"/>
                    </a:moveTo>
                    <a:cubicBezTo>
                      <a:pt x="12" y="21"/>
                      <a:pt x="12" y="21"/>
                      <a:pt x="12" y="21"/>
                    </a:cubicBezTo>
                    <a:cubicBezTo>
                      <a:pt x="10" y="23"/>
                      <a:pt x="6" y="24"/>
                      <a:pt x="4" y="21"/>
                    </a:cubicBezTo>
                    <a:cubicBezTo>
                      <a:pt x="3" y="20"/>
                      <a:pt x="3" y="20"/>
                      <a:pt x="3" y="20"/>
                    </a:cubicBezTo>
                    <a:cubicBezTo>
                      <a:pt x="0" y="18"/>
                      <a:pt x="0" y="14"/>
                      <a:pt x="2" y="12"/>
                    </a:cubicBezTo>
                    <a:cubicBezTo>
                      <a:pt x="10" y="3"/>
                      <a:pt x="10" y="3"/>
                      <a:pt x="10" y="3"/>
                    </a:cubicBezTo>
                    <a:cubicBezTo>
                      <a:pt x="12" y="0"/>
                      <a:pt x="16" y="0"/>
                      <a:pt x="19" y="2"/>
                    </a:cubicBezTo>
                    <a:cubicBezTo>
                      <a:pt x="20" y="4"/>
                      <a:pt x="20" y="4"/>
                      <a:pt x="20" y="4"/>
                    </a:cubicBezTo>
                    <a:cubicBezTo>
                      <a:pt x="22" y="6"/>
                      <a:pt x="23" y="10"/>
                      <a:pt x="20" y="12"/>
                    </a:cubicBezTo>
                    <a:close/>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iŝḻïḓè"/>
              <p:cNvSpPr/>
              <p:nvPr/>
            </p:nvSpPr>
            <p:spPr bwMode="auto">
              <a:xfrm>
                <a:off x="3800" y="2344"/>
                <a:ext cx="41" cy="42"/>
              </a:xfrm>
              <a:custGeom>
                <a:avLst/>
                <a:gdLst>
                  <a:gd name="T0" fmla="*/ 18 w 20"/>
                  <a:gd name="T1" fmla="*/ 12 h 20"/>
                  <a:gd name="T2" fmla="*/ 12 w 20"/>
                  <a:gd name="T3" fmla="*/ 18 h 20"/>
                  <a:gd name="T4" fmla="*/ 3 w 20"/>
                  <a:gd name="T5" fmla="*/ 18 h 20"/>
                  <a:gd name="T6" fmla="*/ 2 w 20"/>
                  <a:gd name="T7" fmla="*/ 17 h 20"/>
                  <a:gd name="T8" fmla="*/ 2 w 20"/>
                  <a:gd name="T9" fmla="*/ 8 h 20"/>
                  <a:gd name="T10" fmla="*/ 8 w 20"/>
                  <a:gd name="T11" fmla="*/ 3 h 20"/>
                  <a:gd name="T12" fmla="*/ 16 w 20"/>
                  <a:gd name="T13" fmla="*/ 3 h 20"/>
                  <a:gd name="T14" fmla="*/ 18 w 20"/>
                  <a:gd name="T15" fmla="*/ 4 h 20"/>
                  <a:gd name="T16" fmla="*/ 18 w 20"/>
                  <a:gd name="T1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8" y="12"/>
                    </a:moveTo>
                    <a:cubicBezTo>
                      <a:pt x="12" y="18"/>
                      <a:pt x="12" y="18"/>
                      <a:pt x="12" y="18"/>
                    </a:cubicBezTo>
                    <a:cubicBezTo>
                      <a:pt x="9" y="20"/>
                      <a:pt x="6" y="20"/>
                      <a:pt x="3" y="18"/>
                    </a:cubicBezTo>
                    <a:cubicBezTo>
                      <a:pt x="2" y="17"/>
                      <a:pt x="2" y="17"/>
                      <a:pt x="2" y="17"/>
                    </a:cubicBezTo>
                    <a:cubicBezTo>
                      <a:pt x="0" y="15"/>
                      <a:pt x="0" y="11"/>
                      <a:pt x="2" y="8"/>
                    </a:cubicBezTo>
                    <a:cubicBezTo>
                      <a:pt x="8" y="3"/>
                      <a:pt x="8" y="3"/>
                      <a:pt x="8" y="3"/>
                    </a:cubicBezTo>
                    <a:cubicBezTo>
                      <a:pt x="10" y="0"/>
                      <a:pt x="14" y="0"/>
                      <a:pt x="16" y="3"/>
                    </a:cubicBezTo>
                    <a:cubicBezTo>
                      <a:pt x="18" y="4"/>
                      <a:pt x="18" y="4"/>
                      <a:pt x="18" y="4"/>
                    </a:cubicBezTo>
                    <a:cubicBezTo>
                      <a:pt x="20" y="6"/>
                      <a:pt x="20" y="10"/>
                      <a:pt x="18" y="12"/>
                    </a:cubicBezTo>
                    <a:close/>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îşḻíḓê"/>
              <p:cNvSpPr/>
              <p:nvPr/>
            </p:nvSpPr>
            <p:spPr bwMode="auto">
              <a:xfrm>
                <a:off x="3831" y="2371"/>
                <a:ext cx="35" cy="36"/>
              </a:xfrm>
              <a:custGeom>
                <a:avLst/>
                <a:gdLst>
                  <a:gd name="T0" fmla="*/ 14 w 17"/>
                  <a:gd name="T1" fmla="*/ 12 h 17"/>
                  <a:gd name="T2" fmla="*/ 12 w 17"/>
                  <a:gd name="T3" fmla="*/ 14 h 17"/>
                  <a:gd name="T4" fmla="*/ 3 w 17"/>
                  <a:gd name="T5" fmla="*/ 14 h 17"/>
                  <a:gd name="T6" fmla="*/ 2 w 17"/>
                  <a:gd name="T7" fmla="*/ 13 h 17"/>
                  <a:gd name="T8" fmla="*/ 2 w 17"/>
                  <a:gd name="T9" fmla="*/ 5 h 17"/>
                  <a:gd name="T10" fmla="*/ 5 w 17"/>
                  <a:gd name="T11" fmla="*/ 2 h 17"/>
                  <a:gd name="T12" fmla="*/ 13 w 17"/>
                  <a:gd name="T13" fmla="*/ 2 h 17"/>
                  <a:gd name="T14" fmla="*/ 14 w 17"/>
                  <a:gd name="T15" fmla="*/ 3 h 17"/>
                  <a:gd name="T16" fmla="*/ 14 w 17"/>
                  <a:gd name="T1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4" y="12"/>
                    </a:moveTo>
                    <a:cubicBezTo>
                      <a:pt x="12" y="14"/>
                      <a:pt x="12" y="14"/>
                      <a:pt x="12" y="14"/>
                    </a:cubicBezTo>
                    <a:cubicBezTo>
                      <a:pt x="10" y="17"/>
                      <a:pt x="6" y="17"/>
                      <a:pt x="3" y="14"/>
                    </a:cubicBezTo>
                    <a:cubicBezTo>
                      <a:pt x="2" y="13"/>
                      <a:pt x="2" y="13"/>
                      <a:pt x="2" y="13"/>
                    </a:cubicBezTo>
                    <a:cubicBezTo>
                      <a:pt x="0" y="11"/>
                      <a:pt x="0" y="7"/>
                      <a:pt x="2" y="5"/>
                    </a:cubicBezTo>
                    <a:cubicBezTo>
                      <a:pt x="5" y="2"/>
                      <a:pt x="5" y="2"/>
                      <a:pt x="5" y="2"/>
                    </a:cubicBezTo>
                    <a:cubicBezTo>
                      <a:pt x="7" y="0"/>
                      <a:pt x="11" y="0"/>
                      <a:pt x="13" y="2"/>
                    </a:cubicBezTo>
                    <a:cubicBezTo>
                      <a:pt x="14" y="3"/>
                      <a:pt x="14" y="3"/>
                      <a:pt x="14" y="3"/>
                    </a:cubicBezTo>
                    <a:cubicBezTo>
                      <a:pt x="17" y="6"/>
                      <a:pt x="17" y="10"/>
                      <a:pt x="14" y="12"/>
                    </a:cubicBezTo>
                    <a:close/>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î$liḑe"/>
              <p:cNvSpPr/>
              <p:nvPr/>
            </p:nvSpPr>
            <p:spPr bwMode="auto">
              <a:xfrm>
                <a:off x="3773" y="2178"/>
                <a:ext cx="93" cy="89"/>
              </a:xfrm>
              <a:custGeom>
                <a:avLst/>
                <a:gdLst>
                  <a:gd name="T0" fmla="*/ 41 w 45"/>
                  <a:gd name="T1" fmla="*/ 17 h 43"/>
                  <a:gd name="T2" fmla="*/ 16 w 45"/>
                  <a:gd name="T3" fmla="*/ 40 h 43"/>
                  <a:gd name="T4" fmla="*/ 4 w 45"/>
                  <a:gd name="T5" fmla="*/ 39 h 43"/>
                  <a:gd name="T6" fmla="*/ 3 w 45"/>
                  <a:gd name="T7" fmla="*/ 38 h 43"/>
                  <a:gd name="T8" fmla="*/ 3 w 45"/>
                  <a:gd name="T9" fmla="*/ 26 h 43"/>
                  <a:gd name="T10" fmla="*/ 29 w 45"/>
                  <a:gd name="T11" fmla="*/ 3 h 43"/>
                  <a:gd name="T12" fmla="*/ 40 w 45"/>
                  <a:gd name="T13" fmla="*/ 4 h 43"/>
                  <a:gd name="T14" fmla="*/ 42 w 45"/>
                  <a:gd name="T15" fmla="*/ 5 h 43"/>
                  <a:gd name="T16" fmla="*/ 41 w 45"/>
                  <a:gd name="T17"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3">
                    <a:moveTo>
                      <a:pt x="41" y="17"/>
                    </a:moveTo>
                    <a:cubicBezTo>
                      <a:pt x="16" y="40"/>
                      <a:pt x="16" y="40"/>
                      <a:pt x="16" y="40"/>
                    </a:cubicBezTo>
                    <a:cubicBezTo>
                      <a:pt x="13" y="43"/>
                      <a:pt x="7" y="43"/>
                      <a:pt x="4" y="39"/>
                    </a:cubicBezTo>
                    <a:cubicBezTo>
                      <a:pt x="3" y="38"/>
                      <a:pt x="3" y="38"/>
                      <a:pt x="3" y="38"/>
                    </a:cubicBezTo>
                    <a:cubicBezTo>
                      <a:pt x="0" y="34"/>
                      <a:pt x="0" y="29"/>
                      <a:pt x="3" y="26"/>
                    </a:cubicBezTo>
                    <a:cubicBezTo>
                      <a:pt x="29" y="3"/>
                      <a:pt x="29" y="3"/>
                      <a:pt x="29" y="3"/>
                    </a:cubicBezTo>
                    <a:cubicBezTo>
                      <a:pt x="32" y="0"/>
                      <a:pt x="37" y="0"/>
                      <a:pt x="40" y="4"/>
                    </a:cubicBezTo>
                    <a:cubicBezTo>
                      <a:pt x="42" y="5"/>
                      <a:pt x="42" y="5"/>
                      <a:pt x="42" y="5"/>
                    </a:cubicBezTo>
                    <a:cubicBezTo>
                      <a:pt x="45" y="9"/>
                      <a:pt x="45" y="14"/>
                      <a:pt x="41" y="17"/>
                    </a:cubicBezTo>
                    <a:close/>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î$ľîḋê"/>
              <p:cNvSpPr/>
              <p:nvPr/>
            </p:nvSpPr>
            <p:spPr bwMode="auto">
              <a:xfrm>
                <a:off x="2923" y="1767"/>
                <a:ext cx="557" cy="538"/>
              </a:xfrm>
              <a:custGeom>
                <a:avLst/>
                <a:gdLst>
                  <a:gd name="T0" fmla="*/ 118 w 268"/>
                  <a:gd name="T1" fmla="*/ 235 h 259"/>
                  <a:gd name="T2" fmla="*/ 34 w 268"/>
                  <a:gd name="T3" fmla="*/ 167 h 259"/>
                  <a:gd name="T4" fmla="*/ 24 w 268"/>
                  <a:gd name="T5" fmla="*/ 71 h 259"/>
                  <a:gd name="T6" fmla="*/ 54 w 268"/>
                  <a:gd name="T7" fmla="*/ 34 h 259"/>
                  <a:gd name="T8" fmla="*/ 150 w 268"/>
                  <a:gd name="T9" fmla="*/ 23 h 259"/>
                  <a:gd name="T10" fmla="*/ 234 w 268"/>
                  <a:gd name="T11" fmla="*/ 91 h 259"/>
                  <a:gd name="T12" fmla="*/ 245 w 268"/>
                  <a:gd name="T13" fmla="*/ 188 h 259"/>
                  <a:gd name="T14" fmla="*/ 215 w 268"/>
                  <a:gd name="T15" fmla="*/ 225 h 259"/>
                  <a:gd name="T16" fmla="*/ 118 w 268"/>
                  <a:gd name="T17" fmla="*/ 2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259">
                    <a:moveTo>
                      <a:pt x="118" y="235"/>
                    </a:moveTo>
                    <a:cubicBezTo>
                      <a:pt x="34" y="167"/>
                      <a:pt x="34" y="167"/>
                      <a:pt x="34" y="167"/>
                    </a:cubicBezTo>
                    <a:cubicBezTo>
                      <a:pt x="5" y="144"/>
                      <a:pt x="0" y="100"/>
                      <a:pt x="24" y="71"/>
                    </a:cubicBezTo>
                    <a:cubicBezTo>
                      <a:pt x="54" y="34"/>
                      <a:pt x="54" y="34"/>
                      <a:pt x="54" y="34"/>
                    </a:cubicBezTo>
                    <a:cubicBezTo>
                      <a:pt x="78" y="4"/>
                      <a:pt x="121" y="0"/>
                      <a:pt x="150" y="23"/>
                    </a:cubicBezTo>
                    <a:cubicBezTo>
                      <a:pt x="234" y="91"/>
                      <a:pt x="234" y="91"/>
                      <a:pt x="234" y="91"/>
                    </a:cubicBezTo>
                    <a:cubicBezTo>
                      <a:pt x="264" y="115"/>
                      <a:pt x="268" y="158"/>
                      <a:pt x="245" y="188"/>
                    </a:cubicBezTo>
                    <a:cubicBezTo>
                      <a:pt x="215" y="225"/>
                      <a:pt x="215" y="225"/>
                      <a:pt x="215" y="225"/>
                    </a:cubicBezTo>
                    <a:cubicBezTo>
                      <a:pt x="191" y="254"/>
                      <a:pt x="147" y="259"/>
                      <a:pt x="118" y="235"/>
                    </a:cubicBezTo>
                    <a:close/>
                  </a:path>
                </a:pathLst>
              </a:custGeom>
              <a:solidFill>
                <a:srgbClr val="79B9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ïşḻíďe"/>
              <p:cNvSpPr/>
              <p:nvPr/>
            </p:nvSpPr>
            <p:spPr bwMode="auto">
              <a:xfrm>
                <a:off x="3253" y="1715"/>
                <a:ext cx="223" cy="233"/>
              </a:xfrm>
              <a:custGeom>
                <a:avLst/>
                <a:gdLst>
                  <a:gd name="T0" fmla="*/ 17 w 107"/>
                  <a:gd name="T1" fmla="*/ 99 h 112"/>
                  <a:gd name="T2" fmla="*/ 17 w 107"/>
                  <a:gd name="T3" fmla="*/ 99 h 112"/>
                  <a:gd name="T4" fmla="*/ 69 w 107"/>
                  <a:gd name="T5" fmla="*/ 94 h 112"/>
                  <a:gd name="T6" fmla="*/ 96 w 107"/>
                  <a:gd name="T7" fmla="*/ 61 h 112"/>
                  <a:gd name="T8" fmla="*/ 91 w 107"/>
                  <a:gd name="T9" fmla="*/ 14 h 112"/>
                  <a:gd name="T10" fmla="*/ 88 w 107"/>
                  <a:gd name="T11" fmla="*/ 11 h 112"/>
                  <a:gd name="T12" fmla="*/ 41 w 107"/>
                  <a:gd name="T13" fmla="*/ 16 h 112"/>
                  <a:gd name="T14" fmla="*/ 12 w 107"/>
                  <a:gd name="T15" fmla="*/ 53 h 112"/>
                  <a:gd name="T16" fmla="*/ 17 w 107"/>
                  <a:gd name="T17" fmla="*/ 9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12">
                    <a:moveTo>
                      <a:pt x="17" y="99"/>
                    </a:moveTo>
                    <a:cubicBezTo>
                      <a:pt x="17" y="99"/>
                      <a:pt x="17" y="99"/>
                      <a:pt x="17" y="99"/>
                    </a:cubicBezTo>
                    <a:cubicBezTo>
                      <a:pt x="33" y="112"/>
                      <a:pt x="56" y="110"/>
                      <a:pt x="69" y="94"/>
                    </a:cubicBezTo>
                    <a:cubicBezTo>
                      <a:pt x="96" y="61"/>
                      <a:pt x="96" y="61"/>
                      <a:pt x="96" y="61"/>
                    </a:cubicBezTo>
                    <a:cubicBezTo>
                      <a:pt x="107" y="46"/>
                      <a:pt x="105" y="26"/>
                      <a:pt x="91" y="14"/>
                    </a:cubicBezTo>
                    <a:cubicBezTo>
                      <a:pt x="88" y="11"/>
                      <a:pt x="88" y="11"/>
                      <a:pt x="88" y="11"/>
                    </a:cubicBezTo>
                    <a:cubicBezTo>
                      <a:pt x="73" y="0"/>
                      <a:pt x="53" y="2"/>
                      <a:pt x="41" y="16"/>
                    </a:cubicBezTo>
                    <a:cubicBezTo>
                      <a:pt x="12" y="53"/>
                      <a:pt x="12" y="53"/>
                      <a:pt x="12" y="53"/>
                    </a:cubicBezTo>
                    <a:cubicBezTo>
                      <a:pt x="0" y="67"/>
                      <a:pt x="3" y="88"/>
                      <a:pt x="17" y="99"/>
                    </a:cubicBezTo>
                    <a:close/>
                  </a:path>
                </a:pathLst>
              </a:custGeom>
              <a:solidFill>
                <a:srgbClr val="EAB1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ïṣļïḋe"/>
              <p:cNvSpPr/>
              <p:nvPr/>
            </p:nvSpPr>
            <p:spPr bwMode="auto">
              <a:xfrm>
                <a:off x="3309" y="1474"/>
                <a:ext cx="275" cy="366"/>
              </a:xfrm>
              <a:custGeom>
                <a:avLst/>
                <a:gdLst>
                  <a:gd name="T0" fmla="*/ 131 w 132"/>
                  <a:gd name="T1" fmla="*/ 106 h 176"/>
                  <a:gd name="T2" fmla="*/ 118 w 132"/>
                  <a:gd name="T3" fmla="*/ 83 h 176"/>
                  <a:gd name="T4" fmla="*/ 118 w 132"/>
                  <a:gd name="T5" fmla="*/ 57 h 176"/>
                  <a:gd name="T6" fmla="*/ 79 w 132"/>
                  <a:gd name="T7" fmla="*/ 2 h 176"/>
                  <a:gd name="T8" fmla="*/ 77 w 132"/>
                  <a:gd name="T9" fmla="*/ 1 h 176"/>
                  <a:gd name="T10" fmla="*/ 46 w 132"/>
                  <a:gd name="T11" fmla="*/ 18 h 176"/>
                  <a:gd name="T12" fmla="*/ 46 w 132"/>
                  <a:gd name="T13" fmla="*/ 75 h 176"/>
                  <a:gd name="T14" fmla="*/ 13 w 132"/>
                  <a:gd name="T15" fmla="*/ 92 h 176"/>
                  <a:gd name="T16" fmla="*/ 13 w 132"/>
                  <a:gd name="T17" fmla="*/ 148 h 176"/>
                  <a:gd name="T18" fmla="*/ 0 w 132"/>
                  <a:gd name="T19" fmla="*/ 166 h 176"/>
                  <a:gd name="T20" fmla="*/ 33 w 132"/>
                  <a:gd name="T21" fmla="*/ 176 h 176"/>
                  <a:gd name="T22" fmla="*/ 60 w 132"/>
                  <a:gd name="T23" fmla="*/ 176 h 176"/>
                  <a:gd name="T24" fmla="*/ 118 w 132"/>
                  <a:gd name="T25" fmla="*/ 118 h 176"/>
                  <a:gd name="T26" fmla="*/ 118 w 132"/>
                  <a:gd name="T27" fmla="*/ 111 h 176"/>
                  <a:gd name="T28" fmla="*/ 126 w 132"/>
                  <a:gd name="T29" fmla="*/ 111 h 176"/>
                  <a:gd name="T30" fmla="*/ 131 w 132"/>
                  <a:gd name="T31" fmla="*/ 10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76">
                    <a:moveTo>
                      <a:pt x="131" y="106"/>
                    </a:moveTo>
                    <a:cubicBezTo>
                      <a:pt x="118" y="83"/>
                      <a:pt x="118" y="83"/>
                      <a:pt x="118" y="83"/>
                    </a:cubicBezTo>
                    <a:cubicBezTo>
                      <a:pt x="118" y="57"/>
                      <a:pt x="118" y="57"/>
                      <a:pt x="118" y="57"/>
                    </a:cubicBezTo>
                    <a:cubicBezTo>
                      <a:pt x="118" y="31"/>
                      <a:pt x="102" y="10"/>
                      <a:pt x="79" y="2"/>
                    </a:cubicBezTo>
                    <a:cubicBezTo>
                      <a:pt x="78" y="2"/>
                      <a:pt x="78" y="2"/>
                      <a:pt x="77" y="1"/>
                    </a:cubicBezTo>
                    <a:cubicBezTo>
                      <a:pt x="77" y="1"/>
                      <a:pt x="46" y="0"/>
                      <a:pt x="46" y="18"/>
                    </a:cubicBezTo>
                    <a:cubicBezTo>
                      <a:pt x="46" y="35"/>
                      <a:pt x="58" y="51"/>
                      <a:pt x="46" y="75"/>
                    </a:cubicBezTo>
                    <a:cubicBezTo>
                      <a:pt x="28" y="113"/>
                      <a:pt x="13" y="92"/>
                      <a:pt x="13" y="92"/>
                    </a:cubicBezTo>
                    <a:cubicBezTo>
                      <a:pt x="13" y="148"/>
                      <a:pt x="13" y="148"/>
                      <a:pt x="13" y="148"/>
                    </a:cubicBezTo>
                    <a:cubicBezTo>
                      <a:pt x="13" y="148"/>
                      <a:pt x="11" y="161"/>
                      <a:pt x="0" y="166"/>
                    </a:cubicBezTo>
                    <a:cubicBezTo>
                      <a:pt x="10" y="172"/>
                      <a:pt x="21" y="176"/>
                      <a:pt x="33" y="176"/>
                    </a:cubicBezTo>
                    <a:cubicBezTo>
                      <a:pt x="60" y="176"/>
                      <a:pt x="60" y="176"/>
                      <a:pt x="60" y="176"/>
                    </a:cubicBezTo>
                    <a:cubicBezTo>
                      <a:pt x="92" y="176"/>
                      <a:pt x="118" y="150"/>
                      <a:pt x="118" y="118"/>
                    </a:cubicBezTo>
                    <a:cubicBezTo>
                      <a:pt x="118" y="111"/>
                      <a:pt x="118" y="111"/>
                      <a:pt x="118" y="111"/>
                    </a:cubicBezTo>
                    <a:cubicBezTo>
                      <a:pt x="121" y="111"/>
                      <a:pt x="124" y="111"/>
                      <a:pt x="126" y="111"/>
                    </a:cubicBezTo>
                    <a:cubicBezTo>
                      <a:pt x="132" y="111"/>
                      <a:pt x="131" y="106"/>
                      <a:pt x="131" y="106"/>
                    </a:cubicBezTo>
                    <a:close/>
                  </a:path>
                </a:pathLst>
              </a:custGeom>
              <a:solidFill>
                <a:srgbClr val="F7C1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ïṧḻíḋè"/>
              <p:cNvSpPr/>
              <p:nvPr/>
            </p:nvSpPr>
            <p:spPr bwMode="auto">
              <a:xfrm>
                <a:off x="3255" y="1389"/>
                <a:ext cx="327" cy="430"/>
              </a:xfrm>
              <a:custGeom>
                <a:avLst/>
                <a:gdLst>
                  <a:gd name="T0" fmla="*/ 121 w 157"/>
                  <a:gd name="T1" fmla="*/ 25 h 207"/>
                  <a:gd name="T2" fmla="*/ 32 w 157"/>
                  <a:gd name="T3" fmla="*/ 46 h 207"/>
                  <a:gd name="T4" fmla="*/ 32 w 157"/>
                  <a:gd name="T5" fmla="*/ 46 h 207"/>
                  <a:gd name="T6" fmla="*/ 0 w 157"/>
                  <a:gd name="T7" fmla="*/ 98 h 207"/>
                  <a:gd name="T8" fmla="*/ 0 w 157"/>
                  <a:gd name="T9" fmla="*/ 159 h 207"/>
                  <a:gd name="T10" fmla="*/ 26 w 157"/>
                  <a:gd name="T11" fmla="*/ 207 h 207"/>
                  <a:gd name="T12" fmla="*/ 39 w 157"/>
                  <a:gd name="T13" fmla="*/ 189 h 207"/>
                  <a:gd name="T14" fmla="*/ 39 w 157"/>
                  <a:gd name="T15" fmla="*/ 133 h 207"/>
                  <a:gd name="T16" fmla="*/ 72 w 157"/>
                  <a:gd name="T17" fmla="*/ 116 h 207"/>
                  <a:gd name="T18" fmla="*/ 72 w 157"/>
                  <a:gd name="T19" fmla="*/ 59 h 207"/>
                  <a:gd name="T20" fmla="*/ 74 w 157"/>
                  <a:gd name="T21" fmla="*/ 53 h 207"/>
                  <a:gd name="T22" fmla="*/ 115 w 157"/>
                  <a:gd name="T23" fmla="*/ 58 h 207"/>
                  <a:gd name="T24" fmla="*/ 119 w 157"/>
                  <a:gd name="T25" fmla="*/ 72 h 207"/>
                  <a:gd name="T26" fmla="*/ 121 w 157"/>
                  <a:gd name="T27" fmla="*/ 2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207">
                    <a:moveTo>
                      <a:pt x="121" y="25"/>
                    </a:moveTo>
                    <a:cubicBezTo>
                      <a:pt x="85" y="0"/>
                      <a:pt x="32" y="46"/>
                      <a:pt x="32" y="46"/>
                    </a:cubicBezTo>
                    <a:cubicBezTo>
                      <a:pt x="32" y="46"/>
                      <a:pt x="32" y="46"/>
                      <a:pt x="32" y="46"/>
                    </a:cubicBezTo>
                    <a:cubicBezTo>
                      <a:pt x="13" y="56"/>
                      <a:pt x="0" y="75"/>
                      <a:pt x="0" y="98"/>
                    </a:cubicBezTo>
                    <a:cubicBezTo>
                      <a:pt x="0" y="159"/>
                      <a:pt x="0" y="159"/>
                      <a:pt x="0" y="159"/>
                    </a:cubicBezTo>
                    <a:cubicBezTo>
                      <a:pt x="0" y="179"/>
                      <a:pt x="11" y="197"/>
                      <a:pt x="26" y="207"/>
                    </a:cubicBezTo>
                    <a:cubicBezTo>
                      <a:pt x="37" y="202"/>
                      <a:pt x="39" y="189"/>
                      <a:pt x="39" y="189"/>
                    </a:cubicBezTo>
                    <a:cubicBezTo>
                      <a:pt x="39" y="133"/>
                      <a:pt x="39" y="133"/>
                      <a:pt x="39" y="133"/>
                    </a:cubicBezTo>
                    <a:cubicBezTo>
                      <a:pt x="39" y="133"/>
                      <a:pt x="54" y="154"/>
                      <a:pt x="72" y="116"/>
                    </a:cubicBezTo>
                    <a:cubicBezTo>
                      <a:pt x="84" y="92"/>
                      <a:pt x="72" y="76"/>
                      <a:pt x="72" y="59"/>
                    </a:cubicBezTo>
                    <a:cubicBezTo>
                      <a:pt x="72" y="56"/>
                      <a:pt x="73" y="54"/>
                      <a:pt x="74" y="53"/>
                    </a:cubicBezTo>
                    <a:cubicBezTo>
                      <a:pt x="96" y="42"/>
                      <a:pt x="105" y="58"/>
                      <a:pt x="115" y="58"/>
                    </a:cubicBezTo>
                    <a:cubicBezTo>
                      <a:pt x="126" y="58"/>
                      <a:pt x="122" y="66"/>
                      <a:pt x="119" y="72"/>
                    </a:cubicBezTo>
                    <a:cubicBezTo>
                      <a:pt x="137" y="72"/>
                      <a:pt x="157" y="50"/>
                      <a:pt x="121" y="25"/>
                    </a:cubicBezTo>
                    <a:close/>
                  </a:path>
                </a:pathLst>
              </a:custGeom>
              <a:solidFill>
                <a:srgbClr val="3F2F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î$ḻíḓe"/>
              <p:cNvSpPr/>
              <p:nvPr/>
            </p:nvSpPr>
            <p:spPr bwMode="auto">
              <a:xfrm>
                <a:off x="3336" y="1628"/>
                <a:ext cx="54" cy="87"/>
              </a:xfrm>
              <a:custGeom>
                <a:avLst/>
                <a:gdLst>
                  <a:gd name="T0" fmla="*/ 26 w 26"/>
                  <a:gd name="T1" fmla="*/ 13 h 42"/>
                  <a:gd name="T2" fmla="*/ 13 w 26"/>
                  <a:gd name="T3" fmla="*/ 0 h 42"/>
                  <a:gd name="T4" fmla="*/ 0 w 26"/>
                  <a:gd name="T5" fmla="*/ 13 h 42"/>
                  <a:gd name="T6" fmla="*/ 0 w 26"/>
                  <a:gd name="T7" fmla="*/ 18 h 42"/>
                  <a:gd name="T8" fmla="*/ 7 w 26"/>
                  <a:gd name="T9" fmla="*/ 29 h 42"/>
                  <a:gd name="T10" fmla="*/ 7 w 26"/>
                  <a:gd name="T11" fmla="*/ 33 h 42"/>
                  <a:gd name="T12" fmla="*/ 16 w 26"/>
                  <a:gd name="T13" fmla="*/ 42 h 42"/>
                  <a:gd name="T14" fmla="*/ 26 w 26"/>
                  <a:gd name="T15" fmla="*/ 33 h 42"/>
                  <a:gd name="T16" fmla="*/ 26 w 26"/>
                  <a:gd name="T17" fmla="*/ 19 h 42"/>
                  <a:gd name="T18" fmla="*/ 26 w 26"/>
                  <a:gd name="T19" fmla="*/ 18 h 42"/>
                  <a:gd name="T20" fmla="*/ 26 w 26"/>
                  <a:gd name="T21" fmla="*/ 18 h 42"/>
                  <a:gd name="T22" fmla="*/ 26 w 26"/>
                  <a:gd name="T23" fmla="*/ 1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2">
                    <a:moveTo>
                      <a:pt x="26" y="13"/>
                    </a:moveTo>
                    <a:cubicBezTo>
                      <a:pt x="26" y="6"/>
                      <a:pt x="20" y="0"/>
                      <a:pt x="13" y="0"/>
                    </a:cubicBezTo>
                    <a:cubicBezTo>
                      <a:pt x="6" y="0"/>
                      <a:pt x="0" y="6"/>
                      <a:pt x="0" y="13"/>
                    </a:cubicBezTo>
                    <a:cubicBezTo>
                      <a:pt x="0" y="18"/>
                      <a:pt x="0" y="18"/>
                      <a:pt x="0" y="18"/>
                    </a:cubicBezTo>
                    <a:cubicBezTo>
                      <a:pt x="0" y="23"/>
                      <a:pt x="3" y="27"/>
                      <a:pt x="7" y="29"/>
                    </a:cubicBezTo>
                    <a:cubicBezTo>
                      <a:pt x="7" y="33"/>
                      <a:pt x="7" y="33"/>
                      <a:pt x="7" y="33"/>
                    </a:cubicBezTo>
                    <a:cubicBezTo>
                      <a:pt x="7" y="38"/>
                      <a:pt x="11" y="42"/>
                      <a:pt x="16" y="42"/>
                    </a:cubicBezTo>
                    <a:cubicBezTo>
                      <a:pt x="21" y="42"/>
                      <a:pt x="26" y="38"/>
                      <a:pt x="26" y="33"/>
                    </a:cubicBezTo>
                    <a:cubicBezTo>
                      <a:pt x="26" y="19"/>
                      <a:pt x="26" y="19"/>
                      <a:pt x="26" y="19"/>
                    </a:cubicBezTo>
                    <a:cubicBezTo>
                      <a:pt x="26" y="19"/>
                      <a:pt x="26" y="18"/>
                      <a:pt x="26" y="18"/>
                    </a:cubicBezTo>
                    <a:cubicBezTo>
                      <a:pt x="26" y="18"/>
                      <a:pt x="26" y="18"/>
                      <a:pt x="26" y="18"/>
                    </a:cubicBezTo>
                    <a:lnTo>
                      <a:pt x="26" y="13"/>
                    </a:lnTo>
                    <a:close/>
                  </a:path>
                </a:pathLst>
              </a:custGeom>
              <a:solidFill>
                <a:srgbClr val="F7C1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iṩḷídè"/>
              <p:cNvSpPr/>
              <p:nvPr/>
            </p:nvSpPr>
            <p:spPr bwMode="auto">
              <a:xfrm>
                <a:off x="3247" y="1821"/>
                <a:ext cx="152" cy="137"/>
              </a:xfrm>
              <a:custGeom>
                <a:avLst/>
                <a:gdLst>
                  <a:gd name="T0" fmla="*/ 152 w 152"/>
                  <a:gd name="T1" fmla="*/ 127 h 137"/>
                  <a:gd name="T2" fmla="*/ 148 w 152"/>
                  <a:gd name="T3" fmla="*/ 91 h 137"/>
                  <a:gd name="T4" fmla="*/ 44 w 152"/>
                  <a:gd name="T5" fmla="*/ 104 h 137"/>
                  <a:gd name="T6" fmla="*/ 33 w 152"/>
                  <a:gd name="T7" fmla="*/ 0 h 137"/>
                  <a:gd name="T8" fmla="*/ 0 w 152"/>
                  <a:gd name="T9" fmla="*/ 4 h 137"/>
                  <a:gd name="T10" fmla="*/ 10 w 152"/>
                  <a:gd name="T11" fmla="*/ 106 h 137"/>
                  <a:gd name="T12" fmla="*/ 44 w 152"/>
                  <a:gd name="T13" fmla="*/ 104 h 137"/>
                  <a:gd name="T14" fmla="*/ 48 w 152"/>
                  <a:gd name="T15" fmla="*/ 137 h 137"/>
                  <a:gd name="T16" fmla="*/ 152 w 152"/>
                  <a:gd name="T17" fmla="*/ 12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37">
                    <a:moveTo>
                      <a:pt x="152" y="127"/>
                    </a:moveTo>
                    <a:lnTo>
                      <a:pt x="148" y="91"/>
                    </a:lnTo>
                    <a:lnTo>
                      <a:pt x="44" y="104"/>
                    </a:lnTo>
                    <a:lnTo>
                      <a:pt x="33" y="0"/>
                    </a:lnTo>
                    <a:lnTo>
                      <a:pt x="0" y="4"/>
                    </a:lnTo>
                    <a:lnTo>
                      <a:pt x="10" y="106"/>
                    </a:lnTo>
                    <a:lnTo>
                      <a:pt x="44" y="104"/>
                    </a:lnTo>
                    <a:lnTo>
                      <a:pt x="48" y="137"/>
                    </a:lnTo>
                    <a:lnTo>
                      <a:pt x="152" y="127"/>
                    </a:lnTo>
                    <a:close/>
                  </a:path>
                </a:pathLst>
              </a:custGeom>
              <a:solidFill>
                <a:srgbClr val="509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îṥľidê"/>
              <p:cNvSpPr/>
              <p:nvPr/>
            </p:nvSpPr>
            <p:spPr bwMode="auto">
              <a:xfrm>
                <a:off x="2975" y="1925"/>
                <a:ext cx="318" cy="384"/>
              </a:xfrm>
              <a:custGeom>
                <a:avLst/>
                <a:gdLst>
                  <a:gd name="T0" fmla="*/ 307 w 318"/>
                  <a:gd name="T1" fmla="*/ 39 h 384"/>
                  <a:gd name="T2" fmla="*/ 305 w 318"/>
                  <a:gd name="T3" fmla="*/ 29 h 384"/>
                  <a:gd name="T4" fmla="*/ 303 w 318"/>
                  <a:gd name="T5" fmla="*/ 19 h 384"/>
                  <a:gd name="T6" fmla="*/ 318 w 318"/>
                  <a:gd name="T7" fmla="*/ 19 h 384"/>
                  <a:gd name="T8" fmla="*/ 316 w 318"/>
                  <a:gd name="T9" fmla="*/ 0 h 384"/>
                  <a:gd name="T10" fmla="*/ 297 w 318"/>
                  <a:gd name="T11" fmla="*/ 2 h 384"/>
                  <a:gd name="T12" fmla="*/ 299 w 318"/>
                  <a:gd name="T13" fmla="*/ 17 h 384"/>
                  <a:gd name="T14" fmla="*/ 289 w 318"/>
                  <a:gd name="T15" fmla="*/ 17 h 384"/>
                  <a:gd name="T16" fmla="*/ 278 w 318"/>
                  <a:gd name="T17" fmla="*/ 17 h 384"/>
                  <a:gd name="T18" fmla="*/ 0 w 318"/>
                  <a:gd name="T19" fmla="*/ 359 h 384"/>
                  <a:gd name="T20" fmla="*/ 16 w 318"/>
                  <a:gd name="T21" fmla="*/ 372 h 384"/>
                  <a:gd name="T22" fmla="*/ 31 w 318"/>
                  <a:gd name="T23" fmla="*/ 384 h 384"/>
                  <a:gd name="T24" fmla="*/ 307 w 318"/>
                  <a:gd name="T25" fmla="*/ 3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384">
                    <a:moveTo>
                      <a:pt x="307" y="39"/>
                    </a:moveTo>
                    <a:lnTo>
                      <a:pt x="305" y="29"/>
                    </a:lnTo>
                    <a:lnTo>
                      <a:pt x="303" y="19"/>
                    </a:lnTo>
                    <a:lnTo>
                      <a:pt x="318" y="19"/>
                    </a:lnTo>
                    <a:lnTo>
                      <a:pt x="316" y="0"/>
                    </a:lnTo>
                    <a:lnTo>
                      <a:pt x="297" y="2"/>
                    </a:lnTo>
                    <a:lnTo>
                      <a:pt x="299" y="17"/>
                    </a:lnTo>
                    <a:lnTo>
                      <a:pt x="289" y="17"/>
                    </a:lnTo>
                    <a:lnTo>
                      <a:pt x="278" y="17"/>
                    </a:lnTo>
                    <a:lnTo>
                      <a:pt x="0" y="359"/>
                    </a:lnTo>
                    <a:lnTo>
                      <a:pt x="16" y="372"/>
                    </a:lnTo>
                    <a:lnTo>
                      <a:pt x="31" y="384"/>
                    </a:lnTo>
                    <a:lnTo>
                      <a:pt x="307" y="39"/>
                    </a:lnTo>
                    <a:close/>
                  </a:path>
                </a:pathLst>
              </a:custGeom>
              <a:solidFill>
                <a:srgbClr val="2E6F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íS1ïḍe"/>
              <p:cNvSpPr/>
              <p:nvPr/>
            </p:nvSpPr>
            <p:spPr bwMode="auto">
              <a:xfrm>
                <a:off x="2598" y="1761"/>
                <a:ext cx="882" cy="953"/>
              </a:xfrm>
              <a:custGeom>
                <a:avLst/>
                <a:gdLst>
                  <a:gd name="T0" fmla="*/ 210 w 424"/>
                  <a:gd name="T1" fmla="*/ 37 h 459"/>
                  <a:gd name="T2" fmla="*/ 24 w 424"/>
                  <a:gd name="T3" fmla="*/ 268 h 459"/>
                  <a:gd name="T4" fmla="*/ 27 w 424"/>
                  <a:gd name="T5" fmla="*/ 359 h 459"/>
                  <a:gd name="T6" fmla="*/ 124 w 424"/>
                  <a:gd name="T7" fmla="*/ 438 h 459"/>
                  <a:gd name="T8" fmla="*/ 214 w 424"/>
                  <a:gd name="T9" fmla="*/ 422 h 459"/>
                  <a:gd name="T10" fmla="*/ 400 w 424"/>
                  <a:gd name="T11" fmla="*/ 191 h 459"/>
                  <a:gd name="T12" fmla="*/ 397 w 424"/>
                  <a:gd name="T13" fmla="*/ 99 h 459"/>
                  <a:gd name="T14" fmla="*/ 239 w 424"/>
                  <a:gd name="T15" fmla="*/ 196 h 459"/>
                  <a:gd name="T16" fmla="*/ 300 w 424"/>
                  <a:gd name="T17" fmla="*/ 21 h 459"/>
                  <a:gd name="T18" fmla="*/ 210 w 424"/>
                  <a:gd name="T19" fmla="*/ 3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4" h="459">
                    <a:moveTo>
                      <a:pt x="210" y="37"/>
                    </a:moveTo>
                    <a:cubicBezTo>
                      <a:pt x="24" y="268"/>
                      <a:pt x="24" y="268"/>
                      <a:pt x="24" y="268"/>
                    </a:cubicBezTo>
                    <a:cubicBezTo>
                      <a:pt x="0" y="298"/>
                      <a:pt x="1" y="339"/>
                      <a:pt x="27" y="359"/>
                    </a:cubicBezTo>
                    <a:cubicBezTo>
                      <a:pt x="124" y="438"/>
                      <a:pt x="124" y="438"/>
                      <a:pt x="124" y="438"/>
                    </a:cubicBezTo>
                    <a:cubicBezTo>
                      <a:pt x="150" y="459"/>
                      <a:pt x="191" y="451"/>
                      <a:pt x="214" y="422"/>
                    </a:cubicBezTo>
                    <a:cubicBezTo>
                      <a:pt x="400" y="191"/>
                      <a:pt x="400" y="191"/>
                      <a:pt x="400" y="191"/>
                    </a:cubicBezTo>
                    <a:cubicBezTo>
                      <a:pt x="424" y="161"/>
                      <a:pt x="423" y="120"/>
                      <a:pt x="397" y="99"/>
                    </a:cubicBezTo>
                    <a:cubicBezTo>
                      <a:pt x="239" y="196"/>
                      <a:pt x="239" y="196"/>
                      <a:pt x="239" y="196"/>
                    </a:cubicBezTo>
                    <a:cubicBezTo>
                      <a:pt x="300" y="21"/>
                      <a:pt x="300" y="21"/>
                      <a:pt x="300" y="21"/>
                    </a:cubicBezTo>
                    <a:cubicBezTo>
                      <a:pt x="274" y="0"/>
                      <a:pt x="233" y="8"/>
                      <a:pt x="210"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íšḻidé"/>
              <p:cNvSpPr/>
              <p:nvPr/>
            </p:nvSpPr>
            <p:spPr bwMode="auto">
              <a:xfrm>
                <a:off x="3598" y="2116"/>
                <a:ext cx="177" cy="185"/>
              </a:xfrm>
              <a:custGeom>
                <a:avLst/>
                <a:gdLst>
                  <a:gd name="T0" fmla="*/ 104 w 177"/>
                  <a:gd name="T1" fmla="*/ 185 h 185"/>
                  <a:gd name="T2" fmla="*/ 0 w 177"/>
                  <a:gd name="T3" fmla="*/ 122 h 185"/>
                  <a:gd name="T4" fmla="*/ 73 w 177"/>
                  <a:gd name="T5" fmla="*/ 0 h 185"/>
                  <a:gd name="T6" fmla="*/ 177 w 177"/>
                  <a:gd name="T7" fmla="*/ 62 h 185"/>
                  <a:gd name="T8" fmla="*/ 104 w 177"/>
                  <a:gd name="T9" fmla="*/ 185 h 185"/>
                </a:gdLst>
                <a:ahLst/>
                <a:cxnLst>
                  <a:cxn ang="0">
                    <a:pos x="T0" y="T1"/>
                  </a:cxn>
                  <a:cxn ang="0">
                    <a:pos x="T2" y="T3"/>
                  </a:cxn>
                  <a:cxn ang="0">
                    <a:pos x="T4" y="T5"/>
                  </a:cxn>
                  <a:cxn ang="0">
                    <a:pos x="T6" y="T7"/>
                  </a:cxn>
                  <a:cxn ang="0">
                    <a:pos x="T8" y="T9"/>
                  </a:cxn>
                </a:cxnLst>
                <a:rect l="0" t="0" r="r" b="b"/>
                <a:pathLst>
                  <a:path w="177" h="185">
                    <a:moveTo>
                      <a:pt x="104" y="185"/>
                    </a:moveTo>
                    <a:lnTo>
                      <a:pt x="0" y="122"/>
                    </a:lnTo>
                    <a:lnTo>
                      <a:pt x="73" y="0"/>
                    </a:lnTo>
                    <a:lnTo>
                      <a:pt x="177" y="62"/>
                    </a:lnTo>
                    <a:lnTo>
                      <a:pt x="104" y="185"/>
                    </a:lnTo>
                    <a:close/>
                  </a:path>
                </a:pathLst>
              </a:custGeom>
              <a:solidFill>
                <a:srgbClr val="79B9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i$ḻide"/>
              <p:cNvSpPr/>
              <p:nvPr/>
            </p:nvSpPr>
            <p:spPr bwMode="auto">
              <a:xfrm>
                <a:off x="3064" y="1800"/>
                <a:ext cx="694" cy="499"/>
              </a:xfrm>
              <a:custGeom>
                <a:avLst/>
                <a:gdLst>
                  <a:gd name="T0" fmla="*/ 293 w 334"/>
                  <a:gd name="T1" fmla="*/ 240 h 240"/>
                  <a:gd name="T2" fmla="*/ 26 w 334"/>
                  <a:gd name="T3" fmla="*/ 80 h 240"/>
                  <a:gd name="T4" fmla="*/ 12 w 334"/>
                  <a:gd name="T5" fmla="*/ 25 h 240"/>
                  <a:gd name="T6" fmla="*/ 12 w 334"/>
                  <a:gd name="T7" fmla="*/ 25 h 240"/>
                  <a:gd name="T8" fmla="*/ 67 w 334"/>
                  <a:gd name="T9" fmla="*/ 11 h 240"/>
                  <a:gd name="T10" fmla="*/ 334 w 334"/>
                  <a:gd name="T11" fmla="*/ 170 h 240"/>
                  <a:gd name="T12" fmla="*/ 293 w 334"/>
                  <a:gd name="T13" fmla="*/ 240 h 240"/>
                </a:gdLst>
                <a:ahLst/>
                <a:cxnLst>
                  <a:cxn ang="0">
                    <a:pos x="T0" y="T1"/>
                  </a:cxn>
                  <a:cxn ang="0">
                    <a:pos x="T2" y="T3"/>
                  </a:cxn>
                  <a:cxn ang="0">
                    <a:pos x="T4" y="T5"/>
                  </a:cxn>
                  <a:cxn ang="0">
                    <a:pos x="T6" y="T7"/>
                  </a:cxn>
                  <a:cxn ang="0">
                    <a:pos x="T8" y="T9"/>
                  </a:cxn>
                  <a:cxn ang="0">
                    <a:pos x="T10" y="T11"/>
                  </a:cxn>
                  <a:cxn ang="0">
                    <a:pos x="T12" y="T13"/>
                  </a:cxn>
                </a:cxnLst>
                <a:rect l="0" t="0" r="r" b="b"/>
                <a:pathLst>
                  <a:path w="334" h="240">
                    <a:moveTo>
                      <a:pt x="293" y="240"/>
                    </a:moveTo>
                    <a:cubicBezTo>
                      <a:pt x="26" y="80"/>
                      <a:pt x="26" y="80"/>
                      <a:pt x="26" y="80"/>
                    </a:cubicBezTo>
                    <a:cubicBezTo>
                      <a:pt x="7" y="69"/>
                      <a:pt x="0" y="44"/>
                      <a:pt x="12" y="25"/>
                    </a:cubicBezTo>
                    <a:cubicBezTo>
                      <a:pt x="12" y="25"/>
                      <a:pt x="12" y="25"/>
                      <a:pt x="12" y="25"/>
                    </a:cubicBezTo>
                    <a:cubicBezTo>
                      <a:pt x="23" y="6"/>
                      <a:pt x="48" y="0"/>
                      <a:pt x="67" y="11"/>
                    </a:cubicBezTo>
                    <a:cubicBezTo>
                      <a:pt x="334" y="170"/>
                      <a:pt x="334" y="170"/>
                      <a:pt x="334" y="170"/>
                    </a:cubicBezTo>
                    <a:lnTo>
                      <a:pt x="293" y="240"/>
                    </a:ln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ïṩlîḍè"/>
              <p:cNvSpPr/>
              <p:nvPr/>
            </p:nvSpPr>
            <p:spPr bwMode="auto">
              <a:xfrm>
                <a:off x="3985" y="2128"/>
                <a:ext cx="168" cy="181"/>
              </a:xfrm>
              <a:custGeom>
                <a:avLst/>
                <a:gdLst>
                  <a:gd name="T0" fmla="*/ 60 w 168"/>
                  <a:gd name="T1" fmla="*/ 181 h 181"/>
                  <a:gd name="T2" fmla="*/ 168 w 168"/>
                  <a:gd name="T3" fmla="*/ 131 h 181"/>
                  <a:gd name="T4" fmla="*/ 110 w 168"/>
                  <a:gd name="T5" fmla="*/ 0 h 181"/>
                  <a:gd name="T6" fmla="*/ 0 w 168"/>
                  <a:gd name="T7" fmla="*/ 50 h 181"/>
                  <a:gd name="T8" fmla="*/ 60 w 168"/>
                  <a:gd name="T9" fmla="*/ 181 h 181"/>
                </a:gdLst>
                <a:ahLst/>
                <a:cxnLst>
                  <a:cxn ang="0">
                    <a:pos x="T0" y="T1"/>
                  </a:cxn>
                  <a:cxn ang="0">
                    <a:pos x="T2" y="T3"/>
                  </a:cxn>
                  <a:cxn ang="0">
                    <a:pos x="T4" y="T5"/>
                  </a:cxn>
                  <a:cxn ang="0">
                    <a:pos x="T6" y="T7"/>
                  </a:cxn>
                  <a:cxn ang="0">
                    <a:pos x="T8" y="T9"/>
                  </a:cxn>
                </a:cxnLst>
                <a:rect l="0" t="0" r="r" b="b"/>
                <a:pathLst>
                  <a:path w="168" h="181">
                    <a:moveTo>
                      <a:pt x="60" y="181"/>
                    </a:moveTo>
                    <a:lnTo>
                      <a:pt x="168" y="131"/>
                    </a:lnTo>
                    <a:lnTo>
                      <a:pt x="110" y="0"/>
                    </a:lnTo>
                    <a:lnTo>
                      <a:pt x="0" y="50"/>
                    </a:lnTo>
                    <a:lnTo>
                      <a:pt x="60" y="181"/>
                    </a:lnTo>
                    <a:close/>
                  </a:path>
                </a:pathLst>
              </a:custGeom>
              <a:solidFill>
                <a:srgbClr val="79B9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íŝľiḍê"/>
              <p:cNvSpPr/>
              <p:nvPr/>
            </p:nvSpPr>
            <p:spPr bwMode="auto">
              <a:xfrm>
                <a:off x="4001" y="1867"/>
                <a:ext cx="720" cy="442"/>
              </a:xfrm>
              <a:custGeom>
                <a:avLst/>
                <a:gdLst>
                  <a:gd name="T0" fmla="*/ 34 w 346"/>
                  <a:gd name="T1" fmla="*/ 213 h 213"/>
                  <a:gd name="T2" fmla="*/ 317 w 346"/>
                  <a:gd name="T3" fmla="*/ 82 h 213"/>
                  <a:gd name="T4" fmla="*/ 337 w 346"/>
                  <a:gd name="T5" fmla="*/ 29 h 213"/>
                  <a:gd name="T6" fmla="*/ 337 w 346"/>
                  <a:gd name="T7" fmla="*/ 29 h 213"/>
                  <a:gd name="T8" fmla="*/ 283 w 346"/>
                  <a:gd name="T9" fmla="*/ 9 h 213"/>
                  <a:gd name="T10" fmla="*/ 0 w 346"/>
                  <a:gd name="T11" fmla="*/ 140 h 213"/>
                  <a:gd name="T12" fmla="*/ 34 w 346"/>
                  <a:gd name="T13" fmla="*/ 213 h 213"/>
                </a:gdLst>
                <a:ahLst/>
                <a:cxnLst>
                  <a:cxn ang="0">
                    <a:pos x="T0" y="T1"/>
                  </a:cxn>
                  <a:cxn ang="0">
                    <a:pos x="T2" y="T3"/>
                  </a:cxn>
                  <a:cxn ang="0">
                    <a:pos x="T4" y="T5"/>
                  </a:cxn>
                  <a:cxn ang="0">
                    <a:pos x="T6" y="T7"/>
                  </a:cxn>
                  <a:cxn ang="0">
                    <a:pos x="T8" y="T9"/>
                  </a:cxn>
                  <a:cxn ang="0">
                    <a:pos x="T10" y="T11"/>
                  </a:cxn>
                  <a:cxn ang="0">
                    <a:pos x="T12" y="T13"/>
                  </a:cxn>
                </a:cxnLst>
                <a:rect l="0" t="0" r="r" b="b"/>
                <a:pathLst>
                  <a:path w="346" h="213">
                    <a:moveTo>
                      <a:pt x="34" y="213"/>
                    </a:moveTo>
                    <a:cubicBezTo>
                      <a:pt x="317" y="82"/>
                      <a:pt x="317" y="82"/>
                      <a:pt x="317" y="82"/>
                    </a:cubicBezTo>
                    <a:cubicBezTo>
                      <a:pt x="337" y="73"/>
                      <a:pt x="346" y="49"/>
                      <a:pt x="337" y="29"/>
                    </a:cubicBezTo>
                    <a:cubicBezTo>
                      <a:pt x="337" y="29"/>
                      <a:pt x="337" y="29"/>
                      <a:pt x="337" y="29"/>
                    </a:cubicBezTo>
                    <a:cubicBezTo>
                      <a:pt x="327" y="9"/>
                      <a:pt x="303" y="0"/>
                      <a:pt x="283" y="9"/>
                    </a:cubicBezTo>
                    <a:cubicBezTo>
                      <a:pt x="0" y="140"/>
                      <a:pt x="0" y="140"/>
                      <a:pt x="0" y="140"/>
                    </a:cubicBezTo>
                    <a:lnTo>
                      <a:pt x="34" y="213"/>
                    </a:ln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ïšḷiḓe"/>
              <p:cNvSpPr/>
              <p:nvPr/>
            </p:nvSpPr>
            <p:spPr bwMode="auto">
              <a:xfrm>
                <a:off x="4430" y="1746"/>
                <a:ext cx="523" cy="499"/>
              </a:xfrm>
              <a:custGeom>
                <a:avLst/>
                <a:gdLst>
                  <a:gd name="T0" fmla="*/ 134 w 252"/>
                  <a:gd name="T1" fmla="*/ 216 h 240"/>
                  <a:gd name="T2" fmla="*/ 218 w 252"/>
                  <a:gd name="T3" fmla="*/ 148 h 240"/>
                  <a:gd name="T4" fmla="*/ 229 w 252"/>
                  <a:gd name="T5" fmla="*/ 52 h 240"/>
                  <a:gd name="T6" fmla="*/ 214 w 252"/>
                  <a:gd name="T7" fmla="*/ 34 h 240"/>
                  <a:gd name="T8" fmla="*/ 118 w 252"/>
                  <a:gd name="T9" fmla="*/ 23 h 240"/>
                  <a:gd name="T10" fmla="*/ 34 w 252"/>
                  <a:gd name="T11" fmla="*/ 91 h 240"/>
                  <a:gd name="T12" fmla="*/ 24 w 252"/>
                  <a:gd name="T13" fmla="*/ 188 h 240"/>
                  <a:gd name="T14" fmla="*/ 38 w 252"/>
                  <a:gd name="T15" fmla="*/ 205 h 240"/>
                  <a:gd name="T16" fmla="*/ 134 w 252"/>
                  <a:gd name="T17" fmla="*/ 21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 h="240">
                    <a:moveTo>
                      <a:pt x="134" y="216"/>
                    </a:moveTo>
                    <a:cubicBezTo>
                      <a:pt x="218" y="148"/>
                      <a:pt x="218" y="148"/>
                      <a:pt x="218" y="148"/>
                    </a:cubicBezTo>
                    <a:cubicBezTo>
                      <a:pt x="248" y="125"/>
                      <a:pt x="252" y="81"/>
                      <a:pt x="229" y="52"/>
                    </a:cubicBezTo>
                    <a:cubicBezTo>
                      <a:pt x="214" y="34"/>
                      <a:pt x="214" y="34"/>
                      <a:pt x="214" y="34"/>
                    </a:cubicBezTo>
                    <a:cubicBezTo>
                      <a:pt x="190" y="4"/>
                      <a:pt x="147" y="0"/>
                      <a:pt x="118" y="23"/>
                    </a:cubicBezTo>
                    <a:cubicBezTo>
                      <a:pt x="34" y="91"/>
                      <a:pt x="34" y="91"/>
                      <a:pt x="34" y="91"/>
                    </a:cubicBezTo>
                    <a:cubicBezTo>
                      <a:pt x="4" y="115"/>
                      <a:pt x="0" y="158"/>
                      <a:pt x="24" y="188"/>
                    </a:cubicBezTo>
                    <a:cubicBezTo>
                      <a:pt x="38" y="205"/>
                      <a:pt x="38" y="205"/>
                      <a:pt x="38" y="205"/>
                    </a:cubicBezTo>
                    <a:cubicBezTo>
                      <a:pt x="62" y="235"/>
                      <a:pt x="105" y="240"/>
                      <a:pt x="134" y="216"/>
                    </a:cubicBezTo>
                    <a:close/>
                  </a:path>
                </a:pathLst>
              </a:custGeom>
              <a:solidFill>
                <a:srgbClr val="79B9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iṧḷïdê"/>
              <p:cNvSpPr/>
              <p:nvPr/>
            </p:nvSpPr>
            <p:spPr bwMode="auto">
              <a:xfrm>
                <a:off x="4434" y="1694"/>
                <a:ext cx="222" cy="233"/>
              </a:xfrm>
              <a:custGeom>
                <a:avLst/>
                <a:gdLst>
                  <a:gd name="T0" fmla="*/ 90 w 107"/>
                  <a:gd name="T1" fmla="*/ 99 h 112"/>
                  <a:gd name="T2" fmla="*/ 90 w 107"/>
                  <a:gd name="T3" fmla="*/ 99 h 112"/>
                  <a:gd name="T4" fmla="*/ 38 w 107"/>
                  <a:gd name="T5" fmla="*/ 94 h 112"/>
                  <a:gd name="T6" fmla="*/ 11 w 107"/>
                  <a:gd name="T7" fmla="*/ 61 h 112"/>
                  <a:gd name="T8" fmla="*/ 16 w 107"/>
                  <a:gd name="T9" fmla="*/ 14 h 112"/>
                  <a:gd name="T10" fmla="*/ 20 w 107"/>
                  <a:gd name="T11" fmla="*/ 11 h 112"/>
                  <a:gd name="T12" fmla="*/ 66 w 107"/>
                  <a:gd name="T13" fmla="*/ 16 h 112"/>
                  <a:gd name="T14" fmla="*/ 95 w 107"/>
                  <a:gd name="T15" fmla="*/ 53 h 112"/>
                  <a:gd name="T16" fmla="*/ 90 w 107"/>
                  <a:gd name="T17" fmla="*/ 9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12">
                    <a:moveTo>
                      <a:pt x="90" y="99"/>
                    </a:moveTo>
                    <a:cubicBezTo>
                      <a:pt x="90" y="99"/>
                      <a:pt x="90" y="99"/>
                      <a:pt x="90" y="99"/>
                    </a:cubicBezTo>
                    <a:cubicBezTo>
                      <a:pt x="74" y="112"/>
                      <a:pt x="51" y="110"/>
                      <a:pt x="38" y="94"/>
                    </a:cubicBezTo>
                    <a:cubicBezTo>
                      <a:pt x="11" y="61"/>
                      <a:pt x="11" y="61"/>
                      <a:pt x="11" y="61"/>
                    </a:cubicBezTo>
                    <a:cubicBezTo>
                      <a:pt x="0" y="46"/>
                      <a:pt x="2" y="26"/>
                      <a:pt x="16" y="14"/>
                    </a:cubicBezTo>
                    <a:cubicBezTo>
                      <a:pt x="20" y="11"/>
                      <a:pt x="20" y="11"/>
                      <a:pt x="20" y="11"/>
                    </a:cubicBezTo>
                    <a:cubicBezTo>
                      <a:pt x="34" y="0"/>
                      <a:pt x="54" y="2"/>
                      <a:pt x="66" y="16"/>
                    </a:cubicBezTo>
                    <a:cubicBezTo>
                      <a:pt x="95" y="53"/>
                      <a:pt x="95" y="53"/>
                      <a:pt x="95" y="53"/>
                    </a:cubicBezTo>
                    <a:cubicBezTo>
                      <a:pt x="107" y="67"/>
                      <a:pt x="104" y="88"/>
                      <a:pt x="90" y="99"/>
                    </a:cubicBezTo>
                    <a:close/>
                  </a:path>
                </a:pathLst>
              </a:custGeom>
              <a:solidFill>
                <a:srgbClr val="B279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ísľidê"/>
              <p:cNvSpPr/>
              <p:nvPr/>
            </p:nvSpPr>
            <p:spPr bwMode="auto">
              <a:xfrm>
                <a:off x="4511" y="1800"/>
                <a:ext cx="151" cy="137"/>
              </a:xfrm>
              <a:custGeom>
                <a:avLst/>
                <a:gdLst>
                  <a:gd name="T0" fmla="*/ 0 w 151"/>
                  <a:gd name="T1" fmla="*/ 127 h 137"/>
                  <a:gd name="T2" fmla="*/ 4 w 151"/>
                  <a:gd name="T3" fmla="*/ 92 h 137"/>
                  <a:gd name="T4" fmla="*/ 108 w 151"/>
                  <a:gd name="T5" fmla="*/ 104 h 137"/>
                  <a:gd name="T6" fmla="*/ 118 w 151"/>
                  <a:gd name="T7" fmla="*/ 0 h 137"/>
                  <a:gd name="T8" fmla="*/ 151 w 151"/>
                  <a:gd name="T9" fmla="*/ 4 h 137"/>
                  <a:gd name="T10" fmla="*/ 141 w 151"/>
                  <a:gd name="T11" fmla="*/ 106 h 137"/>
                  <a:gd name="T12" fmla="*/ 108 w 151"/>
                  <a:gd name="T13" fmla="*/ 104 h 137"/>
                  <a:gd name="T14" fmla="*/ 104 w 151"/>
                  <a:gd name="T15" fmla="*/ 137 h 137"/>
                  <a:gd name="T16" fmla="*/ 0 w 151"/>
                  <a:gd name="T17" fmla="*/ 12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137">
                    <a:moveTo>
                      <a:pt x="0" y="127"/>
                    </a:moveTo>
                    <a:lnTo>
                      <a:pt x="4" y="92"/>
                    </a:lnTo>
                    <a:lnTo>
                      <a:pt x="108" y="104"/>
                    </a:lnTo>
                    <a:lnTo>
                      <a:pt x="118" y="0"/>
                    </a:lnTo>
                    <a:lnTo>
                      <a:pt x="151" y="4"/>
                    </a:lnTo>
                    <a:lnTo>
                      <a:pt x="141" y="106"/>
                    </a:lnTo>
                    <a:lnTo>
                      <a:pt x="108" y="104"/>
                    </a:lnTo>
                    <a:lnTo>
                      <a:pt x="104" y="137"/>
                    </a:lnTo>
                    <a:lnTo>
                      <a:pt x="0" y="127"/>
                    </a:lnTo>
                    <a:close/>
                  </a:path>
                </a:pathLst>
              </a:custGeom>
              <a:solidFill>
                <a:srgbClr val="509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îṩľíḋé"/>
              <p:cNvSpPr/>
              <p:nvPr/>
            </p:nvSpPr>
            <p:spPr bwMode="auto">
              <a:xfrm>
                <a:off x="4617" y="1904"/>
                <a:ext cx="318" cy="384"/>
              </a:xfrm>
              <a:custGeom>
                <a:avLst/>
                <a:gdLst>
                  <a:gd name="T0" fmla="*/ 10 w 318"/>
                  <a:gd name="T1" fmla="*/ 40 h 384"/>
                  <a:gd name="T2" fmla="*/ 12 w 318"/>
                  <a:gd name="T3" fmla="*/ 29 h 384"/>
                  <a:gd name="T4" fmla="*/ 14 w 318"/>
                  <a:gd name="T5" fmla="*/ 19 h 384"/>
                  <a:gd name="T6" fmla="*/ 0 w 318"/>
                  <a:gd name="T7" fmla="*/ 19 h 384"/>
                  <a:gd name="T8" fmla="*/ 2 w 318"/>
                  <a:gd name="T9" fmla="*/ 0 h 384"/>
                  <a:gd name="T10" fmla="*/ 20 w 318"/>
                  <a:gd name="T11" fmla="*/ 2 h 384"/>
                  <a:gd name="T12" fmla="*/ 18 w 318"/>
                  <a:gd name="T13" fmla="*/ 17 h 384"/>
                  <a:gd name="T14" fmla="*/ 29 w 318"/>
                  <a:gd name="T15" fmla="*/ 17 h 384"/>
                  <a:gd name="T16" fmla="*/ 39 w 318"/>
                  <a:gd name="T17" fmla="*/ 17 h 384"/>
                  <a:gd name="T18" fmla="*/ 318 w 318"/>
                  <a:gd name="T19" fmla="*/ 359 h 384"/>
                  <a:gd name="T20" fmla="*/ 301 w 318"/>
                  <a:gd name="T21" fmla="*/ 372 h 384"/>
                  <a:gd name="T22" fmla="*/ 287 w 318"/>
                  <a:gd name="T23" fmla="*/ 384 h 384"/>
                  <a:gd name="T24" fmla="*/ 10 w 318"/>
                  <a:gd name="T25" fmla="*/ 4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384">
                    <a:moveTo>
                      <a:pt x="10" y="40"/>
                    </a:moveTo>
                    <a:lnTo>
                      <a:pt x="12" y="29"/>
                    </a:lnTo>
                    <a:lnTo>
                      <a:pt x="14" y="19"/>
                    </a:lnTo>
                    <a:lnTo>
                      <a:pt x="0" y="19"/>
                    </a:lnTo>
                    <a:lnTo>
                      <a:pt x="2" y="0"/>
                    </a:lnTo>
                    <a:lnTo>
                      <a:pt x="20" y="2"/>
                    </a:lnTo>
                    <a:lnTo>
                      <a:pt x="18" y="17"/>
                    </a:lnTo>
                    <a:lnTo>
                      <a:pt x="29" y="17"/>
                    </a:lnTo>
                    <a:lnTo>
                      <a:pt x="39" y="17"/>
                    </a:lnTo>
                    <a:lnTo>
                      <a:pt x="318" y="359"/>
                    </a:lnTo>
                    <a:lnTo>
                      <a:pt x="301" y="372"/>
                    </a:lnTo>
                    <a:lnTo>
                      <a:pt x="287" y="384"/>
                    </a:lnTo>
                    <a:lnTo>
                      <a:pt x="10" y="40"/>
                    </a:lnTo>
                    <a:close/>
                  </a:path>
                </a:pathLst>
              </a:custGeom>
              <a:solidFill>
                <a:srgbClr val="2E6F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îŝḷîḍê"/>
              <p:cNvSpPr/>
              <p:nvPr/>
            </p:nvSpPr>
            <p:spPr bwMode="auto">
              <a:xfrm>
                <a:off x="4423" y="1740"/>
                <a:ext cx="819" cy="860"/>
              </a:xfrm>
              <a:custGeom>
                <a:avLst/>
                <a:gdLst>
                  <a:gd name="T0" fmla="*/ 212 w 394"/>
                  <a:gd name="T1" fmla="*/ 30 h 414"/>
                  <a:gd name="T2" fmla="*/ 373 w 394"/>
                  <a:gd name="T3" fmla="*/ 231 h 414"/>
                  <a:gd name="T4" fmla="*/ 364 w 394"/>
                  <a:gd name="T5" fmla="*/ 315 h 414"/>
                  <a:gd name="T6" fmla="*/ 267 w 394"/>
                  <a:gd name="T7" fmla="*/ 394 h 414"/>
                  <a:gd name="T8" fmla="*/ 183 w 394"/>
                  <a:gd name="T9" fmla="*/ 384 h 414"/>
                  <a:gd name="T10" fmla="*/ 21 w 394"/>
                  <a:gd name="T11" fmla="*/ 184 h 414"/>
                  <a:gd name="T12" fmla="*/ 30 w 394"/>
                  <a:gd name="T13" fmla="*/ 99 h 414"/>
                  <a:gd name="T14" fmla="*/ 174 w 394"/>
                  <a:gd name="T15" fmla="*/ 178 h 414"/>
                  <a:gd name="T16" fmla="*/ 127 w 394"/>
                  <a:gd name="T17" fmla="*/ 21 h 414"/>
                  <a:gd name="T18" fmla="*/ 212 w 394"/>
                  <a:gd name="T19" fmla="*/ 3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4" h="414">
                    <a:moveTo>
                      <a:pt x="212" y="30"/>
                    </a:moveTo>
                    <a:cubicBezTo>
                      <a:pt x="373" y="231"/>
                      <a:pt x="373" y="231"/>
                      <a:pt x="373" y="231"/>
                    </a:cubicBezTo>
                    <a:cubicBezTo>
                      <a:pt x="394" y="256"/>
                      <a:pt x="390" y="294"/>
                      <a:pt x="364" y="315"/>
                    </a:cubicBezTo>
                    <a:cubicBezTo>
                      <a:pt x="267" y="394"/>
                      <a:pt x="267" y="394"/>
                      <a:pt x="267" y="394"/>
                    </a:cubicBezTo>
                    <a:cubicBezTo>
                      <a:pt x="241" y="414"/>
                      <a:pt x="203" y="410"/>
                      <a:pt x="183" y="384"/>
                    </a:cubicBezTo>
                    <a:cubicBezTo>
                      <a:pt x="21" y="184"/>
                      <a:pt x="21" y="184"/>
                      <a:pt x="21" y="184"/>
                    </a:cubicBezTo>
                    <a:cubicBezTo>
                      <a:pt x="0" y="158"/>
                      <a:pt x="4" y="120"/>
                      <a:pt x="30" y="99"/>
                    </a:cubicBezTo>
                    <a:cubicBezTo>
                      <a:pt x="174" y="178"/>
                      <a:pt x="174" y="178"/>
                      <a:pt x="174" y="178"/>
                    </a:cubicBezTo>
                    <a:cubicBezTo>
                      <a:pt x="127" y="21"/>
                      <a:pt x="127" y="21"/>
                      <a:pt x="127" y="21"/>
                    </a:cubicBezTo>
                    <a:cubicBezTo>
                      <a:pt x="153" y="0"/>
                      <a:pt x="191" y="4"/>
                      <a:pt x="212"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îśļide"/>
              <p:cNvSpPr/>
              <p:nvPr/>
            </p:nvSpPr>
            <p:spPr bwMode="auto">
              <a:xfrm>
                <a:off x="4299" y="1472"/>
                <a:ext cx="328" cy="370"/>
              </a:xfrm>
              <a:custGeom>
                <a:avLst/>
                <a:gdLst>
                  <a:gd name="T0" fmla="*/ 1 w 158"/>
                  <a:gd name="T1" fmla="*/ 108 h 178"/>
                  <a:gd name="T2" fmla="*/ 14 w 158"/>
                  <a:gd name="T3" fmla="*/ 85 h 178"/>
                  <a:gd name="T4" fmla="*/ 14 w 158"/>
                  <a:gd name="T5" fmla="*/ 59 h 178"/>
                  <a:gd name="T6" fmla="*/ 73 w 158"/>
                  <a:gd name="T7" fmla="*/ 0 h 178"/>
                  <a:gd name="T8" fmla="*/ 99 w 158"/>
                  <a:gd name="T9" fmla="*/ 0 h 178"/>
                  <a:gd name="T10" fmla="*/ 158 w 158"/>
                  <a:gd name="T11" fmla="*/ 59 h 178"/>
                  <a:gd name="T12" fmla="*/ 158 w 158"/>
                  <a:gd name="T13" fmla="*/ 119 h 178"/>
                  <a:gd name="T14" fmla="*/ 99 w 158"/>
                  <a:gd name="T15" fmla="*/ 178 h 178"/>
                  <a:gd name="T16" fmla="*/ 73 w 158"/>
                  <a:gd name="T17" fmla="*/ 178 h 178"/>
                  <a:gd name="T18" fmla="*/ 14 w 158"/>
                  <a:gd name="T19" fmla="*/ 119 h 178"/>
                  <a:gd name="T20" fmla="*/ 14 w 158"/>
                  <a:gd name="T21" fmla="*/ 112 h 178"/>
                  <a:gd name="T22" fmla="*/ 6 w 158"/>
                  <a:gd name="T23" fmla="*/ 112 h 178"/>
                  <a:gd name="T24" fmla="*/ 1 w 158"/>
                  <a:gd name="T25" fmla="*/ 10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8">
                    <a:moveTo>
                      <a:pt x="1" y="108"/>
                    </a:moveTo>
                    <a:cubicBezTo>
                      <a:pt x="14" y="85"/>
                      <a:pt x="14" y="85"/>
                      <a:pt x="14" y="85"/>
                    </a:cubicBezTo>
                    <a:cubicBezTo>
                      <a:pt x="14" y="59"/>
                      <a:pt x="14" y="59"/>
                      <a:pt x="14" y="59"/>
                    </a:cubicBezTo>
                    <a:cubicBezTo>
                      <a:pt x="14" y="26"/>
                      <a:pt x="40" y="0"/>
                      <a:pt x="73" y="0"/>
                    </a:cubicBezTo>
                    <a:cubicBezTo>
                      <a:pt x="99" y="0"/>
                      <a:pt x="99" y="0"/>
                      <a:pt x="99" y="0"/>
                    </a:cubicBezTo>
                    <a:cubicBezTo>
                      <a:pt x="131" y="0"/>
                      <a:pt x="158" y="26"/>
                      <a:pt x="158" y="59"/>
                    </a:cubicBezTo>
                    <a:cubicBezTo>
                      <a:pt x="158" y="119"/>
                      <a:pt x="158" y="119"/>
                      <a:pt x="158" y="119"/>
                    </a:cubicBezTo>
                    <a:cubicBezTo>
                      <a:pt x="158" y="152"/>
                      <a:pt x="131" y="178"/>
                      <a:pt x="99" y="178"/>
                    </a:cubicBezTo>
                    <a:cubicBezTo>
                      <a:pt x="73" y="178"/>
                      <a:pt x="73" y="178"/>
                      <a:pt x="73" y="178"/>
                    </a:cubicBezTo>
                    <a:cubicBezTo>
                      <a:pt x="40" y="178"/>
                      <a:pt x="14" y="152"/>
                      <a:pt x="14" y="119"/>
                    </a:cubicBezTo>
                    <a:cubicBezTo>
                      <a:pt x="14" y="112"/>
                      <a:pt x="14" y="112"/>
                      <a:pt x="14" y="112"/>
                    </a:cubicBezTo>
                    <a:cubicBezTo>
                      <a:pt x="11" y="112"/>
                      <a:pt x="8" y="112"/>
                      <a:pt x="6" y="112"/>
                    </a:cubicBezTo>
                    <a:cubicBezTo>
                      <a:pt x="0" y="112"/>
                      <a:pt x="1" y="108"/>
                      <a:pt x="1" y="108"/>
                    </a:cubicBezTo>
                    <a:close/>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ï$ľîďè"/>
              <p:cNvSpPr/>
              <p:nvPr/>
            </p:nvSpPr>
            <p:spPr bwMode="auto">
              <a:xfrm>
                <a:off x="4319" y="1412"/>
                <a:ext cx="337" cy="409"/>
              </a:xfrm>
              <a:custGeom>
                <a:avLst/>
                <a:gdLst>
                  <a:gd name="T0" fmla="*/ 162 w 162"/>
                  <a:gd name="T1" fmla="*/ 126 h 197"/>
                  <a:gd name="T2" fmla="*/ 162 w 162"/>
                  <a:gd name="T3" fmla="*/ 74 h 197"/>
                  <a:gd name="T4" fmla="*/ 102 w 162"/>
                  <a:gd name="T5" fmla="*/ 13 h 197"/>
                  <a:gd name="T6" fmla="*/ 79 w 162"/>
                  <a:gd name="T7" fmla="*/ 13 h 197"/>
                  <a:gd name="T8" fmla="*/ 0 w 162"/>
                  <a:gd name="T9" fmla="*/ 0 h 197"/>
                  <a:gd name="T10" fmla="*/ 31 w 162"/>
                  <a:gd name="T11" fmla="*/ 20 h 197"/>
                  <a:gd name="T12" fmla="*/ 9 w 162"/>
                  <a:gd name="T13" fmla="*/ 20 h 197"/>
                  <a:gd name="T14" fmla="*/ 45 w 162"/>
                  <a:gd name="T15" fmla="*/ 32 h 197"/>
                  <a:gd name="T16" fmla="*/ 76 w 162"/>
                  <a:gd name="T17" fmla="*/ 48 h 197"/>
                  <a:gd name="T18" fmla="*/ 76 w 162"/>
                  <a:gd name="T19" fmla="*/ 106 h 197"/>
                  <a:gd name="T20" fmla="*/ 109 w 162"/>
                  <a:gd name="T21" fmla="*/ 123 h 197"/>
                  <a:gd name="T22" fmla="*/ 109 w 162"/>
                  <a:gd name="T23" fmla="*/ 178 h 197"/>
                  <a:gd name="T24" fmla="*/ 123 w 162"/>
                  <a:gd name="T25" fmla="*/ 197 h 197"/>
                  <a:gd name="T26" fmla="*/ 162 w 162"/>
                  <a:gd name="T27" fmla="*/ 12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197">
                    <a:moveTo>
                      <a:pt x="162" y="126"/>
                    </a:moveTo>
                    <a:cubicBezTo>
                      <a:pt x="162" y="74"/>
                      <a:pt x="162" y="74"/>
                      <a:pt x="162" y="74"/>
                    </a:cubicBezTo>
                    <a:cubicBezTo>
                      <a:pt x="162" y="40"/>
                      <a:pt x="135" y="13"/>
                      <a:pt x="102" y="13"/>
                    </a:cubicBezTo>
                    <a:cubicBezTo>
                      <a:pt x="79" y="13"/>
                      <a:pt x="79" y="13"/>
                      <a:pt x="79" y="13"/>
                    </a:cubicBezTo>
                    <a:cubicBezTo>
                      <a:pt x="29" y="18"/>
                      <a:pt x="0" y="0"/>
                      <a:pt x="0" y="0"/>
                    </a:cubicBezTo>
                    <a:cubicBezTo>
                      <a:pt x="12" y="20"/>
                      <a:pt x="31" y="20"/>
                      <a:pt x="31" y="20"/>
                    </a:cubicBezTo>
                    <a:cubicBezTo>
                      <a:pt x="31" y="20"/>
                      <a:pt x="27" y="23"/>
                      <a:pt x="9" y="20"/>
                    </a:cubicBezTo>
                    <a:cubicBezTo>
                      <a:pt x="19" y="29"/>
                      <a:pt x="42" y="33"/>
                      <a:pt x="45" y="32"/>
                    </a:cubicBezTo>
                    <a:cubicBezTo>
                      <a:pt x="45" y="32"/>
                      <a:pt x="76" y="31"/>
                      <a:pt x="76" y="48"/>
                    </a:cubicBezTo>
                    <a:cubicBezTo>
                      <a:pt x="76" y="66"/>
                      <a:pt x="64" y="82"/>
                      <a:pt x="76" y="106"/>
                    </a:cubicBezTo>
                    <a:cubicBezTo>
                      <a:pt x="94" y="144"/>
                      <a:pt x="109" y="123"/>
                      <a:pt x="109" y="123"/>
                    </a:cubicBezTo>
                    <a:cubicBezTo>
                      <a:pt x="109" y="178"/>
                      <a:pt x="109" y="178"/>
                      <a:pt x="109" y="178"/>
                    </a:cubicBezTo>
                    <a:cubicBezTo>
                      <a:pt x="109" y="178"/>
                      <a:pt x="111" y="193"/>
                      <a:pt x="123" y="197"/>
                    </a:cubicBezTo>
                    <a:cubicBezTo>
                      <a:pt x="132" y="193"/>
                      <a:pt x="162" y="176"/>
                      <a:pt x="162" y="126"/>
                    </a:cubicBezTo>
                    <a:close/>
                  </a:path>
                </a:pathLst>
              </a:custGeom>
              <a:solidFill>
                <a:srgbClr val="1C14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íşľiḍe"/>
              <p:cNvSpPr/>
              <p:nvPr/>
            </p:nvSpPr>
            <p:spPr bwMode="auto">
              <a:xfrm>
                <a:off x="4492" y="1630"/>
                <a:ext cx="54" cy="87"/>
              </a:xfrm>
              <a:custGeom>
                <a:avLst/>
                <a:gdLst>
                  <a:gd name="T0" fmla="*/ 0 w 26"/>
                  <a:gd name="T1" fmla="*/ 13 h 42"/>
                  <a:gd name="T2" fmla="*/ 13 w 26"/>
                  <a:gd name="T3" fmla="*/ 0 h 42"/>
                  <a:gd name="T4" fmla="*/ 26 w 26"/>
                  <a:gd name="T5" fmla="*/ 13 h 42"/>
                  <a:gd name="T6" fmla="*/ 26 w 26"/>
                  <a:gd name="T7" fmla="*/ 18 h 42"/>
                  <a:gd name="T8" fmla="*/ 19 w 26"/>
                  <a:gd name="T9" fmla="*/ 29 h 42"/>
                  <a:gd name="T10" fmla="*/ 19 w 26"/>
                  <a:gd name="T11" fmla="*/ 33 h 42"/>
                  <a:gd name="T12" fmla="*/ 10 w 26"/>
                  <a:gd name="T13" fmla="*/ 42 h 42"/>
                  <a:gd name="T14" fmla="*/ 0 w 26"/>
                  <a:gd name="T15" fmla="*/ 33 h 42"/>
                  <a:gd name="T16" fmla="*/ 0 w 26"/>
                  <a:gd name="T17" fmla="*/ 18 h 42"/>
                  <a:gd name="T18" fmla="*/ 0 w 26"/>
                  <a:gd name="T19" fmla="*/ 18 h 42"/>
                  <a:gd name="T20" fmla="*/ 0 w 26"/>
                  <a:gd name="T21" fmla="*/ 18 h 42"/>
                  <a:gd name="T22" fmla="*/ 0 w 26"/>
                  <a:gd name="T23" fmla="*/ 1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2">
                    <a:moveTo>
                      <a:pt x="0" y="13"/>
                    </a:moveTo>
                    <a:cubicBezTo>
                      <a:pt x="0" y="6"/>
                      <a:pt x="6" y="0"/>
                      <a:pt x="13" y="0"/>
                    </a:cubicBezTo>
                    <a:cubicBezTo>
                      <a:pt x="20" y="0"/>
                      <a:pt x="26" y="6"/>
                      <a:pt x="26" y="13"/>
                    </a:cubicBezTo>
                    <a:cubicBezTo>
                      <a:pt x="26" y="18"/>
                      <a:pt x="26" y="18"/>
                      <a:pt x="26" y="18"/>
                    </a:cubicBezTo>
                    <a:cubicBezTo>
                      <a:pt x="26" y="23"/>
                      <a:pt x="23" y="27"/>
                      <a:pt x="19" y="29"/>
                    </a:cubicBezTo>
                    <a:cubicBezTo>
                      <a:pt x="19" y="33"/>
                      <a:pt x="19" y="33"/>
                      <a:pt x="19" y="33"/>
                    </a:cubicBezTo>
                    <a:cubicBezTo>
                      <a:pt x="19" y="38"/>
                      <a:pt x="15" y="42"/>
                      <a:pt x="10" y="42"/>
                    </a:cubicBezTo>
                    <a:cubicBezTo>
                      <a:pt x="5" y="42"/>
                      <a:pt x="0" y="38"/>
                      <a:pt x="0" y="33"/>
                    </a:cubicBezTo>
                    <a:cubicBezTo>
                      <a:pt x="0" y="18"/>
                      <a:pt x="0" y="18"/>
                      <a:pt x="0" y="18"/>
                    </a:cubicBezTo>
                    <a:cubicBezTo>
                      <a:pt x="0" y="18"/>
                      <a:pt x="0" y="18"/>
                      <a:pt x="0" y="18"/>
                    </a:cubicBezTo>
                    <a:cubicBezTo>
                      <a:pt x="0" y="18"/>
                      <a:pt x="0" y="18"/>
                      <a:pt x="0" y="18"/>
                    </a:cubicBezTo>
                    <a:lnTo>
                      <a:pt x="0" y="13"/>
                    </a:lnTo>
                    <a:close/>
                  </a:path>
                </a:pathLst>
              </a:custGeom>
              <a:solidFill>
                <a:srgbClr val="CE93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iṡḷîḑê"/>
              <p:cNvSpPr/>
              <p:nvPr/>
            </p:nvSpPr>
            <p:spPr bwMode="auto">
              <a:xfrm>
                <a:off x="2397" y="584"/>
                <a:ext cx="900" cy="513"/>
              </a:xfrm>
              <a:custGeom>
                <a:avLst/>
                <a:gdLst>
                  <a:gd name="T0" fmla="*/ 372 w 433"/>
                  <a:gd name="T1" fmla="*/ 87 h 247"/>
                  <a:gd name="T2" fmla="*/ 307 w 433"/>
                  <a:gd name="T3" fmla="*/ 37 h 247"/>
                  <a:gd name="T4" fmla="*/ 271 w 433"/>
                  <a:gd name="T5" fmla="*/ 43 h 247"/>
                  <a:gd name="T6" fmla="*/ 192 w 433"/>
                  <a:gd name="T7" fmla="*/ 0 h 247"/>
                  <a:gd name="T8" fmla="*/ 99 w 433"/>
                  <a:gd name="T9" fmla="*/ 77 h 247"/>
                  <a:gd name="T10" fmla="*/ 87 w 433"/>
                  <a:gd name="T11" fmla="*/ 76 h 247"/>
                  <a:gd name="T12" fmla="*/ 2 w 433"/>
                  <a:gd name="T13" fmla="*/ 157 h 247"/>
                  <a:gd name="T14" fmla="*/ 0 w 433"/>
                  <a:gd name="T15" fmla="*/ 170 h 247"/>
                  <a:gd name="T16" fmla="*/ 0 w 433"/>
                  <a:gd name="T17" fmla="*/ 182 h 247"/>
                  <a:gd name="T18" fmla="*/ 65 w 433"/>
                  <a:gd name="T19" fmla="*/ 247 h 247"/>
                  <a:gd name="T20" fmla="*/ 368 w 433"/>
                  <a:gd name="T21" fmla="*/ 247 h 247"/>
                  <a:gd name="T22" fmla="*/ 433 w 433"/>
                  <a:gd name="T23" fmla="*/ 182 h 247"/>
                  <a:gd name="T24" fmla="*/ 433 w 433"/>
                  <a:gd name="T25" fmla="*/ 170 h 247"/>
                  <a:gd name="T26" fmla="*/ 432 w 433"/>
                  <a:gd name="T27" fmla="*/ 166 h 247"/>
                  <a:gd name="T28" fmla="*/ 433 w 433"/>
                  <a:gd name="T29" fmla="*/ 162 h 247"/>
                  <a:gd name="T30" fmla="*/ 372 w 433"/>
                  <a:gd name="T31" fmla="*/ 8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3" h="247">
                    <a:moveTo>
                      <a:pt x="372" y="87"/>
                    </a:moveTo>
                    <a:cubicBezTo>
                      <a:pt x="363" y="60"/>
                      <a:pt x="338" y="40"/>
                      <a:pt x="307" y="37"/>
                    </a:cubicBezTo>
                    <a:cubicBezTo>
                      <a:pt x="294" y="36"/>
                      <a:pt x="282" y="38"/>
                      <a:pt x="271" y="43"/>
                    </a:cubicBezTo>
                    <a:cubicBezTo>
                      <a:pt x="254" y="17"/>
                      <a:pt x="225" y="0"/>
                      <a:pt x="192" y="0"/>
                    </a:cubicBezTo>
                    <a:cubicBezTo>
                      <a:pt x="146" y="0"/>
                      <a:pt x="108" y="33"/>
                      <a:pt x="99" y="77"/>
                    </a:cubicBezTo>
                    <a:cubicBezTo>
                      <a:pt x="95" y="76"/>
                      <a:pt x="91" y="76"/>
                      <a:pt x="87" y="76"/>
                    </a:cubicBezTo>
                    <a:cubicBezTo>
                      <a:pt x="41" y="76"/>
                      <a:pt x="4" y="112"/>
                      <a:pt x="2" y="157"/>
                    </a:cubicBezTo>
                    <a:cubicBezTo>
                      <a:pt x="1" y="161"/>
                      <a:pt x="0" y="166"/>
                      <a:pt x="0" y="170"/>
                    </a:cubicBezTo>
                    <a:cubicBezTo>
                      <a:pt x="0" y="182"/>
                      <a:pt x="0" y="182"/>
                      <a:pt x="0" y="182"/>
                    </a:cubicBezTo>
                    <a:cubicBezTo>
                      <a:pt x="0" y="218"/>
                      <a:pt x="30" y="247"/>
                      <a:pt x="65" y="247"/>
                    </a:cubicBezTo>
                    <a:cubicBezTo>
                      <a:pt x="368" y="247"/>
                      <a:pt x="368" y="247"/>
                      <a:pt x="368" y="247"/>
                    </a:cubicBezTo>
                    <a:cubicBezTo>
                      <a:pt x="404" y="247"/>
                      <a:pt x="433" y="218"/>
                      <a:pt x="433" y="182"/>
                    </a:cubicBezTo>
                    <a:cubicBezTo>
                      <a:pt x="433" y="170"/>
                      <a:pt x="433" y="170"/>
                      <a:pt x="433" y="170"/>
                    </a:cubicBezTo>
                    <a:cubicBezTo>
                      <a:pt x="433" y="169"/>
                      <a:pt x="433" y="168"/>
                      <a:pt x="432" y="166"/>
                    </a:cubicBezTo>
                    <a:cubicBezTo>
                      <a:pt x="433" y="165"/>
                      <a:pt x="433" y="163"/>
                      <a:pt x="433" y="162"/>
                    </a:cubicBezTo>
                    <a:cubicBezTo>
                      <a:pt x="433" y="125"/>
                      <a:pt x="407" y="94"/>
                      <a:pt x="372"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íṣļiḍe"/>
              <p:cNvSpPr/>
              <p:nvPr/>
            </p:nvSpPr>
            <p:spPr bwMode="auto">
              <a:xfrm>
                <a:off x="3762" y="914"/>
                <a:ext cx="447" cy="255"/>
              </a:xfrm>
              <a:custGeom>
                <a:avLst/>
                <a:gdLst>
                  <a:gd name="T0" fmla="*/ 185 w 215"/>
                  <a:gd name="T1" fmla="*/ 44 h 123"/>
                  <a:gd name="T2" fmla="*/ 153 w 215"/>
                  <a:gd name="T3" fmla="*/ 19 h 123"/>
                  <a:gd name="T4" fmla="*/ 135 w 215"/>
                  <a:gd name="T5" fmla="*/ 22 h 123"/>
                  <a:gd name="T6" fmla="*/ 96 w 215"/>
                  <a:gd name="T7" fmla="*/ 0 h 123"/>
                  <a:gd name="T8" fmla="*/ 50 w 215"/>
                  <a:gd name="T9" fmla="*/ 39 h 123"/>
                  <a:gd name="T10" fmla="*/ 44 w 215"/>
                  <a:gd name="T11" fmla="*/ 38 h 123"/>
                  <a:gd name="T12" fmla="*/ 1 w 215"/>
                  <a:gd name="T13" fmla="*/ 81 h 123"/>
                  <a:gd name="T14" fmla="*/ 1 w 215"/>
                  <a:gd name="T15" fmla="*/ 81 h 123"/>
                  <a:gd name="T16" fmla="*/ 0 w 215"/>
                  <a:gd name="T17" fmla="*/ 88 h 123"/>
                  <a:gd name="T18" fmla="*/ 36 w 215"/>
                  <a:gd name="T19" fmla="*/ 123 h 123"/>
                  <a:gd name="T20" fmla="*/ 180 w 215"/>
                  <a:gd name="T21" fmla="*/ 123 h 123"/>
                  <a:gd name="T22" fmla="*/ 215 w 215"/>
                  <a:gd name="T23" fmla="*/ 88 h 123"/>
                  <a:gd name="T24" fmla="*/ 215 w 215"/>
                  <a:gd name="T25" fmla="*/ 84 h 123"/>
                  <a:gd name="T26" fmla="*/ 215 w 215"/>
                  <a:gd name="T27" fmla="*/ 81 h 123"/>
                  <a:gd name="T28" fmla="*/ 185 w 215"/>
                  <a:gd name="T29" fmla="*/ 4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123">
                    <a:moveTo>
                      <a:pt x="185" y="44"/>
                    </a:moveTo>
                    <a:cubicBezTo>
                      <a:pt x="181" y="30"/>
                      <a:pt x="168" y="20"/>
                      <a:pt x="153" y="19"/>
                    </a:cubicBezTo>
                    <a:cubicBezTo>
                      <a:pt x="147" y="18"/>
                      <a:pt x="140" y="19"/>
                      <a:pt x="135" y="22"/>
                    </a:cubicBezTo>
                    <a:cubicBezTo>
                      <a:pt x="127" y="9"/>
                      <a:pt x="112" y="0"/>
                      <a:pt x="96" y="0"/>
                    </a:cubicBezTo>
                    <a:cubicBezTo>
                      <a:pt x="73" y="0"/>
                      <a:pt x="54" y="17"/>
                      <a:pt x="50" y="39"/>
                    </a:cubicBezTo>
                    <a:cubicBezTo>
                      <a:pt x="48" y="38"/>
                      <a:pt x="46" y="38"/>
                      <a:pt x="44" y="38"/>
                    </a:cubicBezTo>
                    <a:cubicBezTo>
                      <a:pt x="20" y="38"/>
                      <a:pt x="1" y="57"/>
                      <a:pt x="1" y="81"/>
                    </a:cubicBezTo>
                    <a:cubicBezTo>
                      <a:pt x="1" y="81"/>
                      <a:pt x="1" y="81"/>
                      <a:pt x="1" y="81"/>
                    </a:cubicBezTo>
                    <a:cubicBezTo>
                      <a:pt x="1" y="84"/>
                      <a:pt x="0" y="86"/>
                      <a:pt x="0" y="88"/>
                    </a:cubicBezTo>
                    <a:cubicBezTo>
                      <a:pt x="0" y="107"/>
                      <a:pt x="16" y="123"/>
                      <a:pt x="36" y="123"/>
                    </a:cubicBezTo>
                    <a:cubicBezTo>
                      <a:pt x="180" y="123"/>
                      <a:pt x="180" y="123"/>
                      <a:pt x="180" y="123"/>
                    </a:cubicBezTo>
                    <a:cubicBezTo>
                      <a:pt x="200" y="123"/>
                      <a:pt x="215" y="107"/>
                      <a:pt x="215" y="88"/>
                    </a:cubicBezTo>
                    <a:cubicBezTo>
                      <a:pt x="215" y="87"/>
                      <a:pt x="215" y="86"/>
                      <a:pt x="215" y="84"/>
                    </a:cubicBezTo>
                    <a:cubicBezTo>
                      <a:pt x="215" y="83"/>
                      <a:pt x="215" y="82"/>
                      <a:pt x="215" y="81"/>
                    </a:cubicBezTo>
                    <a:cubicBezTo>
                      <a:pt x="215" y="62"/>
                      <a:pt x="203" y="47"/>
                      <a:pt x="185"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íṥľïḋé"/>
              <p:cNvSpPr/>
              <p:nvPr/>
            </p:nvSpPr>
            <p:spPr bwMode="auto">
              <a:xfrm>
                <a:off x="4675" y="675"/>
                <a:ext cx="588" cy="336"/>
              </a:xfrm>
              <a:custGeom>
                <a:avLst/>
                <a:gdLst>
                  <a:gd name="T0" fmla="*/ 282 w 283"/>
                  <a:gd name="T1" fmla="*/ 98 h 162"/>
                  <a:gd name="T2" fmla="*/ 226 w 283"/>
                  <a:gd name="T3" fmla="*/ 50 h 162"/>
                  <a:gd name="T4" fmla="*/ 218 w 283"/>
                  <a:gd name="T5" fmla="*/ 50 h 162"/>
                  <a:gd name="T6" fmla="*/ 157 w 283"/>
                  <a:gd name="T7" fmla="*/ 0 h 162"/>
                  <a:gd name="T8" fmla="*/ 106 w 283"/>
                  <a:gd name="T9" fmla="*/ 28 h 162"/>
                  <a:gd name="T10" fmla="*/ 82 w 283"/>
                  <a:gd name="T11" fmla="*/ 24 h 162"/>
                  <a:gd name="T12" fmla="*/ 39 w 283"/>
                  <a:gd name="T13" fmla="*/ 57 h 162"/>
                  <a:gd name="T14" fmla="*/ 0 w 283"/>
                  <a:gd name="T15" fmla="*/ 106 h 162"/>
                  <a:gd name="T16" fmla="*/ 0 w 283"/>
                  <a:gd name="T17" fmla="*/ 107 h 162"/>
                  <a:gd name="T18" fmla="*/ 0 w 283"/>
                  <a:gd name="T19" fmla="*/ 108 h 162"/>
                  <a:gd name="T20" fmla="*/ 0 w 283"/>
                  <a:gd name="T21" fmla="*/ 123 h 162"/>
                  <a:gd name="T22" fmla="*/ 39 w 283"/>
                  <a:gd name="T23" fmla="*/ 162 h 162"/>
                  <a:gd name="T24" fmla="*/ 244 w 283"/>
                  <a:gd name="T25" fmla="*/ 162 h 162"/>
                  <a:gd name="T26" fmla="*/ 283 w 283"/>
                  <a:gd name="T27" fmla="*/ 123 h 162"/>
                  <a:gd name="T28" fmla="*/ 283 w 283"/>
                  <a:gd name="T29" fmla="*/ 108 h 162"/>
                  <a:gd name="T30" fmla="*/ 282 w 283"/>
                  <a:gd name="T31" fmla="*/ 9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62">
                    <a:moveTo>
                      <a:pt x="282" y="98"/>
                    </a:moveTo>
                    <a:cubicBezTo>
                      <a:pt x="278" y="71"/>
                      <a:pt x="255" y="50"/>
                      <a:pt x="226" y="50"/>
                    </a:cubicBezTo>
                    <a:cubicBezTo>
                      <a:pt x="224" y="50"/>
                      <a:pt x="221" y="50"/>
                      <a:pt x="218" y="50"/>
                    </a:cubicBezTo>
                    <a:cubicBezTo>
                      <a:pt x="213" y="21"/>
                      <a:pt x="188" y="0"/>
                      <a:pt x="157" y="0"/>
                    </a:cubicBezTo>
                    <a:cubicBezTo>
                      <a:pt x="136" y="0"/>
                      <a:pt x="117" y="11"/>
                      <a:pt x="106" y="28"/>
                    </a:cubicBezTo>
                    <a:cubicBezTo>
                      <a:pt x="99" y="25"/>
                      <a:pt x="90" y="23"/>
                      <a:pt x="82" y="24"/>
                    </a:cubicBezTo>
                    <a:cubicBezTo>
                      <a:pt x="62" y="26"/>
                      <a:pt x="46" y="39"/>
                      <a:pt x="39" y="57"/>
                    </a:cubicBezTo>
                    <a:cubicBezTo>
                      <a:pt x="17" y="62"/>
                      <a:pt x="0" y="82"/>
                      <a:pt x="0" y="106"/>
                    </a:cubicBezTo>
                    <a:cubicBezTo>
                      <a:pt x="0" y="106"/>
                      <a:pt x="0" y="106"/>
                      <a:pt x="0" y="107"/>
                    </a:cubicBezTo>
                    <a:cubicBezTo>
                      <a:pt x="0" y="107"/>
                      <a:pt x="0" y="108"/>
                      <a:pt x="0" y="108"/>
                    </a:cubicBezTo>
                    <a:cubicBezTo>
                      <a:pt x="0" y="123"/>
                      <a:pt x="0" y="123"/>
                      <a:pt x="0" y="123"/>
                    </a:cubicBezTo>
                    <a:cubicBezTo>
                      <a:pt x="0" y="144"/>
                      <a:pt x="17" y="162"/>
                      <a:pt x="39" y="162"/>
                    </a:cubicBezTo>
                    <a:cubicBezTo>
                      <a:pt x="244" y="162"/>
                      <a:pt x="244" y="162"/>
                      <a:pt x="244" y="162"/>
                    </a:cubicBezTo>
                    <a:cubicBezTo>
                      <a:pt x="266" y="162"/>
                      <a:pt x="283" y="144"/>
                      <a:pt x="283" y="123"/>
                    </a:cubicBezTo>
                    <a:cubicBezTo>
                      <a:pt x="283" y="108"/>
                      <a:pt x="283" y="108"/>
                      <a:pt x="283" y="108"/>
                    </a:cubicBezTo>
                    <a:cubicBezTo>
                      <a:pt x="283" y="105"/>
                      <a:pt x="283" y="101"/>
                      <a:pt x="282" y="9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5" name="文本框 4"/>
          <p:cNvSpPr txBox="1"/>
          <p:nvPr/>
        </p:nvSpPr>
        <p:spPr>
          <a:xfrm>
            <a:off x="942385" y="2507334"/>
            <a:ext cx="6324043" cy="332398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sz="2400" dirty="0"/>
              <a:t>       </a:t>
            </a:r>
            <a:r>
              <a:rPr lang="zh-CN" altLang="zh-CN" sz="2400" b="1" dirty="0">
                <a:latin typeface="等线 Light" panose="02010600030101010101" pitchFamily="2" charset="-122"/>
                <a:ea typeface="等线 Light" panose="02010600030101010101" pitchFamily="2" charset="-122"/>
              </a:rPr>
              <a:t>在洽谈双方的初次接触、闲谈中</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通过无声信息的传递和有声信息的沟通</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彼此之间会对对方形成各自的印象</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如对方的表象认识、言谈举止、着装打扮、习惯等</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以及本性推断</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是自信还是自卑</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是精力旺盛还是疲惫不堪</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是轻松愉快还是高度紧张等。精明的谈判人员往往依据这些印象</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来确立自己在谈判中的形象</a:t>
            </a:r>
            <a:r>
              <a:rPr lang="en-US" altLang="zh-CN" sz="2400" b="1" dirty="0">
                <a:latin typeface="等线 Light" panose="02010600030101010101" pitchFamily="2" charset="-122"/>
                <a:ea typeface="等线 Light" panose="02010600030101010101" pitchFamily="2" charset="-122"/>
              </a:rPr>
              <a:t>,</a:t>
            </a:r>
            <a:r>
              <a:rPr lang="zh-CN" altLang="zh-CN" sz="2400" b="1" dirty="0">
                <a:latin typeface="等线 Light" panose="02010600030101010101" pitchFamily="2" charset="-122"/>
                <a:ea typeface="等线 Light" panose="02010600030101010101" pitchFamily="2" charset="-122"/>
              </a:rPr>
              <a:t>形成自己的角色定位。</a:t>
            </a:r>
            <a:endParaRPr lang="zh-CN" altLang="zh-CN" sz="2400" b="1" dirty="0">
              <a:latin typeface="等线 Light" panose="02010600030101010101" pitchFamily="2" charset="-122"/>
              <a:ea typeface="等线 Light" panose="02010600030101010101" pitchFamily="2" charset="-122"/>
            </a:endParaRPr>
          </a:p>
          <a:p>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a:t>
            </a:r>
            <a:r>
              <a:rPr lang="zh-CN" altLang="en-US" dirty="0"/>
              <a:t> 商务谈判之开局</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开好预备会议</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853298" y="1928312"/>
            <a:ext cx="7740858" cy="10772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CN" altLang="en-US" sz="2400" dirty="0"/>
              <a:t>      </a:t>
            </a:r>
            <a:r>
              <a:rPr lang="zh-CN" altLang="en-US" sz="2000" b="1" dirty="0">
                <a:latin typeface="等线 Light" panose="02010600030101010101" pitchFamily="2" charset="-122"/>
                <a:ea typeface="等线 Light" panose="02010600030101010101" pitchFamily="2" charset="-122"/>
              </a:rPr>
              <a:t>预备会议的目的是使双方明确本次谈判的目标以及为此目标共同努力的途径和方法</a:t>
            </a:r>
            <a:r>
              <a:rPr lang="en-US" altLang="zh-CN" sz="2000" b="1" dirty="0">
                <a:latin typeface="等线 Light" panose="02010600030101010101" pitchFamily="2" charset="-122"/>
                <a:ea typeface="等线 Light" panose="02010600030101010101" pitchFamily="2" charset="-122"/>
              </a:rPr>
              <a:t>,</a:t>
            </a:r>
            <a:r>
              <a:rPr lang="zh-CN" altLang="en-US" sz="2000" b="1" dirty="0">
                <a:latin typeface="等线 Light" panose="02010600030101010101" pitchFamily="2" charset="-122"/>
                <a:ea typeface="等线 Light" panose="02010600030101010101" pitchFamily="2" charset="-122"/>
              </a:rPr>
              <a:t>以便为此后各阶段的洽谈奠定基础。预备会议的内容一般是双方就洽谈目标、计划、进度和人员等内容进行洽商。</a:t>
            </a:r>
            <a:endParaRPr lang="zh-CN" altLang="en-US" b="1" dirty="0">
              <a:latin typeface="等线 Light" panose="02010600030101010101" pitchFamily="2" charset="-122"/>
              <a:ea typeface="等线 Light" panose="02010600030101010101" pitchFamily="2" charset="-122"/>
            </a:endParaRPr>
          </a:p>
        </p:txBody>
      </p:sp>
      <p:sp>
        <p:nvSpPr>
          <p:cNvPr id="6" name="矩形 5"/>
          <p:cNvSpPr>
            <a:spLocks noChangeAspect="1"/>
          </p:cNvSpPr>
          <p:nvPr/>
        </p:nvSpPr>
        <p:spPr>
          <a:xfrm>
            <a:off x="8001516" y="2390391"/>
            <a:ext cx="3544371" cy="3560856"/>
          </a:xfrm>
          <a:prstGeom prst="rect">
            <a:avLst/>
          </a:prstGeom>
          <a:blipFill dpi="0" rotWithShape="1">
            <a:blip r:embed="rId1" cstate="print"/>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文本框 6"/>
          <p:cNvSpPr txBox="1"/>
          <p:nvPr/>
        </p:nvSpPr>
        <p:spPr>
          <a:xfrm>
            <a:off x="554240" y="3276193"/>
            <a:ext cx="7348925" cy="2554545"/>
          </a:xfrm>
          <a:prstGeom prst="rect">
            <a:avLst/>
          </a:prstGeom>
          <a:noFill/>
        </p:spPr>
        <p:txBody>
          <a:bodyPr wrap="square" rtlCol="0">
            <a:spAutoFit/>
          </a:bodyPr>
          <a:lstStyle/>
          <a:p>
            <a:r>
              <a:rPr lang="en-US" altLang="zh-CN" sz="2000" dirty="0">
                <a:latin typeface="仿宋_GB2312" panose="02010609030101010101" pitchFamily="49" charset="-122"/>
                <a:ea typeface="仿宋_GB2312" panose="02010609030101010101" pitchFamily="49" charset="-122"/>
              </a:rPr>
              <a:t>    (1)</a:t>
            </a:r>
            <a:r>
              <a:rPr lang="zh-CN" altLang="zh-CN" sz="2000" dirty="0">
                <a:latin typeface="仿宋_GB2312" panose="02010609030101010101" pitchFamily="49" charset="-122"/>
                <a:ea typeface="仿宋_GB2312" panose="02010609030101010101" pitchFamily="49" charset="-122"/>
              </a:rPr>
              <a:t>在会议开始时</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彼此都应设法采取措施</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使会议有一个轻松的开端。</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(2)</a:t>
            </a:r>
            <a:r>
              <a:rPr lang="zh-CN" altLang="zh-CN" sz="2000" dirty="0">
                <a:latin typeface="仿宋_GB2312" panose="02010609030101010101" pitchFamily="49" charset="-122"/>
                <a:ea typeface="仿宋_GB2312" panose="02010609030101010101" pitchFamily="49" charset="-122"/>
              </a:rPr>
              <a:t>享受均等的发言机会。</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(3)</a:t>
            </a:r>
            <a:r>
              <a:rPr lang="zh-CN" altLang="zh-CN" sz="2000" dirty="0">
                <a:latin typeface="仿宋_GB2312" panose="02010609030101010101" pitchFamily="49" charset="-122"/>
                <a:ea typeface="仿宋_GB2312" panose="02010609030101010101" pitchFamily="49" charset="-122"/>
              </a:rPr>
              <a:t>要有合作精神</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在会议期间应给对方足够的机会发表不同意见</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提出不同设想。同时</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要尽量多提一些使双方意见趋向一致的问题</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并可反复重申已取得的一致意见。</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(4)</a:t>
            </a:r>
            <a:r>
              <a:rPr lang="zh-CN" altLang="zh-CN" sz="2000" dirty="0">
                <a:latin typeface="仿宋_GB2312" panose="02010609030101010101" pitchFamily="49" charset="-122"/>
                <a:ea typeface="仿宋_GB2312" panose="02010609030101010101" pitchFamily="49" charset="-122"/>
              </a:rPr>
              <a:t>提问和陈述要尽量简练。</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(5)</a:t>
            </a:r>
            <a:r>
              <a:rPr lang="zh-CN" altLang="zh-CN" sz="2000" dirty="0">
                <a:latin typeface="仿宋_GB2312" panose="02010609030101010101" pitchFamily="49" charset="-122"/>
                <a:ea typeface="仿宋_GB2312" panose="02010609030101010101" pitchFamily="49" charset="-122"/>
              </a:rPr>
              <a:t>要乐于接受对方的意见。</a:t>
            </a:r>
            <a:endParaRPr lang="zh-CN" altLang="en-US"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a:t>
            </a:r>
            <a:r>
              <a:rPr lang="zh-CN" altLang="en-US" dirty="0"/>
              <a:t> 商务谈判之开局</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把握开局阶段的要点</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853298" y="2211876"/>
            <a:ext cx="6324043" cy="3416320"/>
          </a:xfrm>
          <a:prstGeom prst="rect">
            <a:avLst/>
          </a:prstGeom>
          <a:noFill/>
        </p:spPr>
        <p:txBody>
          <a:bodyPr wrap="square" rtlCol="0">
            <a:spAutoFit/>
          </a:bodyPr>
          <a:lstStyle/>
          <a:p>
            <a:r>
              <a:rPr lang="en-US" altLang="zh-CN" sz="2400" dirty="0">
                <a:latin typeface="仿宋_GB2312" panose="02010609030101010101" pitchFamily="49" charset="-122"/>
                <a:ea typeface="仿宋_GB2312" panose="02010609030101010101" pitchFamily="49" charset="-122"/>
              </a:rPr>
              <a:t>    (1)</a:t>
            </a:r>
            <a:r>
              <a:rPr lang="zh-CN" altLang="zh-CN" sz="2400" dirty="0">
                <a:latin typeface="仿宋_GB2312" panose="02010609030101010101" pitchFamily="49" charset="-122"/>
                <a:ea typeface="仿宋_GB2312" panose="02010609030101010101" pitchFamily="49" charset="-122"/>
              </a:rPr>
              <a:t>要仔细考虑问题的主题</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以及何时提出最好。</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(2)</a:t>
            </a:r>
            <a:r>
              <a:rPr lang="zh-CN" altLang="zh-CN" sz="2400" dirty="0">
                <a:latin typeface="仿宋_GB2312" panose="02010609030101010101" pitchFamily="49" charset="-122"/>
                <a:ea typeface="仿宋_GB2312" panose="02010609030101010101" pitchFamily="49" charset="-122"/>
              </a:rPr>
              <a:t>详细研究对方的议程</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以便发现本方利益是否被忽略或摒弃</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并相应调整本方的议程。</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(3)</a:t>
            </a:r>
            <a:r>
              <a:rPr lang="zh-CN" altLang="zh-CN" sz="2400" dirty="0">
                <a:latin typeface="仿宋_GB2312" panose="02010609030101010101" pitchFamily="49" charset="-122"/>
                <a:ea typeface="仿宋_GB2312" panose="02010609030101010101" pitchFamily="49" charset="-122"/>
              </a:rPr>
              <a:t>不要显示自己的利益可以退让</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应略微强硬。</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(4)</a:t>
            </a:r>
            <a:r>
              <a:rPr lang="zh-CN" altLang="zh-CN" sz="2400" dirty="0">
                <a:latin typeface="仿宋_GB2312" panose="02010609030101010101" pitchFamily="49" charset="-122"/>
                <a:ea typeface="仿宋_GB2312" panose="02010609030101010101" pitchFamily="49" charset="-122"/>
              </a:rPr>
              <a:t>未经详细考虑后果之前</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不要轻易接受对方提出的额外问题</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否则会偏离原议程的轴心</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导致己方穷于应付。</a:t>
            </a:r>
            <a:endParaRPr lang="zh-CN" altLang="zh-CN" sz="2400" dirty="0">
              <a:latin typeface="仿宋_GB2312" panose="02010609030101010101" pitchFamily="49" charset="-122"/>
              <a:ea typeface="仿宋_GB2312" panose="02010609030101010101" pitchFamily="49" charset="-122"/>
            </a:endParaRPr>
          </a:p>
        </p:txBody>
      </p:sp>
      <p:sp>
        <p:nvSpPr>
          <p:cNvPr id="6" name="矩形 5"/>
          <p:cNvSpPr>
            <a:spLocks noChangeAspect="1"/>
          </p:cNvSpPr>
          <p:nvPr/>
        </p:nvSpPr>
        <p:spPr>
          <a:xfrm>
            <a:off x="7434571" y="1982392"/>
            <a:ext cx="3544371" cy="3560856"/>
          </a:xfrm>
          <a:prstGeom prst="rect">
            <a:avLst/>
          </a:prstGeom>
          <a:blipFill dpi="0" rotWithShape="1">
            <a:blip r:embed="rId1" cstate="print"/>
            <a:srcRect/>
            <a:stretch>
              <a:fillRect l="-30819" r="-30598"/>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7641" r="17641"/>
          <a:stretch>
            <a:fillRect/>
          </a:stretch>
        </p:blipFill>
        <p:spPr>
          <a:xfrm>
            <a:off x="236053" y="1618384"/>
            <a:ext cx="3822995" cy="3820461"/>
          </a:xfrm>
        </p:spPr>
      </p:pic>
      <p:sp>
        <p:nvSpPr>
          <p:cNvPr id="9" name="文本框 8"/>
          <p:cNvSpPr txBox="1"/>
          <p:nvPr/>
        </p:nvSpPr>
        <p:spPr>
          <a:xfrm>
            <a:off x="6237946" y="2533650"/>
            <a:ext cx="5283251" cy="833111"/>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5.2</a:t>
            </a:r>
            <a:r>
              <a:rPr lang="zh-CN" altLang="en-US" spc="100" dirty="0">
                <a:solidFill>
                  <a:schemeClr val="bg1"/>
                </a:solidFill>
                <a:latin typeface="Impact" panose="020B0806030902050204" pitchFamily="34" charset="0"/>
                <a:cs typeface="Arial" panose="020B0604020202020204" pitchFamily="34" charset="0"/>
              </a:rPr>
              <a:t>商务谈判之磋商</a:t>
            </a:r>
            <a:r>
              <a:rPr lang="en-US" altLang="zh-CN" spc="100" dirty="0">
                <a:solidFill>
                  <a:schemeClr val="bg1"/>
                </a:solidFill>
                <a:latin typeface="Impact" panose="020B0806030902050204" pitchFamily="34" charset="0"/>
                <a:cs typeface="Arial" panose="020B0604020202020204" pitchFamily="34" charset="0"/>
              </a:rPr>
              <a:t> </a:t>
            </a:r>
            <a:endParaRPr lang="zh-CN" altLang="en-US" spc="100" dirty="0">
              <a:solidFill>
                <a:schemeClr val="bg1"/>
              </a:solidFill>
              <a:latin typeface="Impact" panose="020B080603090205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 </a:t>
            </a:r>
            <a:r>
              <a:rPr lang="zh-CN" altLang="en-US" dirty="0"/>
              <a:t>商务谈判之磋商</a:t>
            </a:r>
            <a:endParaRPr lang="zh-CN" altLang="en-US" dirty="0"/>
          </a:p>
        </p:txBody>
      </p:sp>
      <p:grpSp>
        <p:nvGrpSpPr>
          <p:cNvPr id="5" name="0bf993ed-4045-43f5-b6d7-6559592aae6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1176577"/>
            <a:ext cx="11526505" cy="4867359"/>
            <a:chOff x="0" y="1176577"/>
            <a:chExt cx="11526505" cy="4867359"/>
          </a:xfrm>
        </p:grpSpPr>
        <p:cxnSp>
          <p:nvCxnSpPr>
            <p:cNvPr id="6" name="直接连接符 5"/>
            <p:cNvCxnSpPr/>
            <p:nvPr/>
          </p:nvCxnSpPr>
          <p:spPr>
            <a:xfrm>
              <a:off x="7102772" y="3751521"/>
              <a:ext cx="434448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7" name="iṧlîdè"/>
            <p:cNvSpPr/>
            <p:nvPr/>
          </p:nvSpPr>
          <p:spPr bwMode="auto">
            <a:xfrm>
              <a:off x="0" y="1340768"/>
              <a:ext cx="2351584" cy="4703168"/>
            </a:xfrm>
            <a:custGeom>
              <a:avLst/>
              <a:gdLst>
                <a:gd name="connsiteX0" fmla="*/ 0 w 2351584"/>
                <a:gd name="connsiteY0" fmla="*/ 0 h 4703168"/>
                <a:gd name="connsiteX1" fmla="*/ 2351584 w 2351584"/>
                <a:gd name="connsiteY1" fmla="*/ 2351584 h 4703168"/>
                <a:gd name="connsiteX2" fmla="*/ 0 w 2351584"/>
                <a:gd name="connsiteY2" fmla="*/ 4703168 h 4703168"/>
                <a:gd name="connsiteX3" fmla="*/ 0 w 2351584"/>
                <a:gd name="connsiteY3" fmla="*/ 3773472 h 4703168"/>
                <a:gd name="connsiteX4" fmla="*/ 1421888 w 2351584"/>
                <a:gd name="connsiteY4" fmla="*/ 2351584 h 4703168"/>
                <a:gd name="connsiteX5" fmla="*/ 0 w 2351584"/>
                <a:gd name="connsiteY5" fmla="*/ 929696 h 47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584" h="4703168">
                  <a:moveTo>
                    <a:pt x="0" y="0"/>
                  </a:moveTo>
                  <a:cubicBezTo>
                    <a:pt x="1298744" y="0"/>
                    <a:pt x="2351584" y="1052840"/>
                    <a:pt x="2351584" y="2351584"/>
                  </a:cubicBezTo>
                  <a:cubicBezTo>
                    <a:pt x="2351584" y="3650328"/>
                    <a:pt x="1298744" y="4703168"/>
                    <a:pt x="0" y="4703168"/>
                  </a:cubicBezTo>
                  <a:lnTo>
                    <a:pt x="0" y="3773472"/>
                  </a:lnTo>
                  <a:cubicBezTo>
                    <a:pt x="785287" y="3773472"/>
                    <a:pt x="1421888" y="3136871"/>
                    <a:pt x="1421888" y="2351584"/>
                  </a:cubicBezTo>
                  <a:cubicBezTo>
                    <a:pt x="1421888" y="1566297"/>
                    <a:pt x="785287" y="929696"/>
                    <a:pt x="0" y="929696"/>
                  </a:cubicBezTo>
                  <a:close/>
                </a:path>
              </a:pathLst>
            </a:custGeom>
            <a:blipFill>
              <a:blip r:embed="rId2" cstate="print"/>
              <a:stretch>
                <a:fillRect l="-83784" r="-82884"/>
              </a:stretch>
            </a:blipFill>
            <a:ln w="9525">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endParaRPr lang="zh-CN" altLang="en-US" dirty="0">
                <a:solidFill>
                  <a:schemeClr val="lt1"/>
                </a:solidFill>
              </a:endParaRPr>
            </a:p>
          </p:txBody>
        </p:sp>
        <p:cxnSp>
          <p:nvCxnSpPr>
            <p:cNvPr id="8" name="直接连接符 7"/>
            <p:cNvCxnSpPr/>
            <p:nvPr/>
          </p:nvCxnSpPr>
          <p:spPr>
            <a:xfrm>
              <a:off x="7102772" y="1484784"/>
              <a:ext cx="0" cy="4437787"/>
            </a:xfrm>
            <a:prstGeom prst="line">
              <a:avLst/>
            </a:prstGeom>
            <a:ln w="317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9" name="îšlïḓé"/>
            <p:cNvSpPr txBox="1"/>
            <p:nvPr/>
          </p:nvSpPr>
          <p:spPr>
            <a:xfrm>
              <a:off x="7331344" y="1580525"/>
              <a:ext cx="4195161" cy="2123152"/>
            </a:xfrm>
            <a:prstGeom prst="rect">
              <a:avLst/>
            </a:prstGeom>
            <a:noFill/>
          </p:spPr>
          <p:txBody>
            <a:bodyPr wrap="square" lIns="90000" tIns="46800" rIns="90000" bIns="46800" rtlCol="0">
              <a:noAutofit/>
            </a:bodyPr>
            <a:lstStyle/>
            <a:p>
              <a:r>
                <a:rPr lang="zh-CN" altLang="zh-CN" sz="1600" dirty="0">
                  <a:latin typeface="等线 Light" panose="02010600030101010101" pitchFamily="2" charset="-122"/>
                  <a:ea typeface="等线 Light" panose="02010600030101010101" pitchFamily="2" charset="-122"/>
                </a:rPr>
                <a:t>开场陈述的特点是</a:t>
              </a:r>
              <a:r>
                <a:rPr lang="en-US" altLang="zh-CN" sz="1600" dirty="0">
                  <a:latin typeface="等线 Light" panose="02010600030101010101" pitchFamily="2" charset="-122"/>
                  <a:ea typeface="等线 Light" panose="02010600030101010101" pitchFamily="2" charset="-122"/>
                </a:rPr>
                <a:t>:</a:t>
              </a:r>
              <a:endParaRPr lang="zh-CN" altLang="zh-CN" sz="1600" dirty="0">
                <a:latin typeface="等线 Light" panose="02010600030101010101" pitchFamily="2" charset="-122"/>
                <a:ea typeface="等线 Light" panose="02010600030101010101" pitchFamily="2" charset="-122"/>
              </a:endParaRPr>
            </a:p>
            <a:p>
              <a:r>
                <a:rPr lang="en-US" altLang="zh-CN" sz="1600" dirty="0">
                  <a:latin typeface="等线 Light" panose="02010600030101010101" pitchFamily="2" charset="-122"/>
                  <a:ea typeface="等线 Light" panose="02010600030101010101" pitchFamily="2" charset="-122"/>
                </a:rPr>
                <a:t>(1)</a:t>
              </a:r>
              <a:r>
                <a:rPr lang="zh-CN" altLang="zh-CN" sz="1600" dirty="0">
                  <a:latin typeface="等线 Light" panose="02010600030101010101" pitchFamily="2" charset="-122"/>
                  <a:ea typeface="等线 Light" panose="02010600030101010101" pitchFamily="2" charset="-122"/>
                </a:rPr>
                <a:t>双方分别进行开场陈述。</a:t>
              </a:r>
              <a:endParaRPr lang="zh-CN" altLang="zh-CN" sz="1600" dirty="0">
                <a:latin typeface="等线 Light" panose="02010600030101010101" pitchFamily="2" charset="-122"/>
                <a:ea typeface="等线 Light" panose="02010600030101010101" pitchFamily="2" charset="-122"/>
              </a:endParaRPr>
            </a:p>
            <a:p>
              <a:r>
                <a:rPr lang="en-US" altLang="zh-CN" sz="1600" dirty="0">
                  <a:latin typeface="等线 Light" panose="02010600030101010101" pitchFamily="2" charset="-122"/>
                  <a:ea typeface="等线 Light" panose="02010600030101010101" pitchFamily="2" charset="-122"/>
                </a:rPr>
                <a:t>(2)</a:t>
              </a:r>
              <a:r>
                <a:rPr lang="zh-CN" altLang="zh-CN" sz="1600" dirty="0">
                  <a:latin typeface="等线 Light" panose="02010600030101010101" pitchFamily="2" charset="-122"/>
                  <a:ea typeface="等线 Light" panose="02010600030101010101" pitchFamily="2" charset="-122"/>
                </a:rPr>
                <a:t>双方的注意力应放在自己的利益上</a:t>
              </a:r>
              <a:r>
                <a:rPr lang="en-US" altLang="zh-CN" sz="1600" dirty="0">
                  <a:latin typeface="等线 Light" panose="02010600030101010101" pitchFamily="2" charset="-122"/>
                  <a:ea typeface="等线 Light" panose="02010600030101010101" pitchFamily="2" charset="-122"/>
                </a:rPr>
                <a:t>,</a:t>
              </a:r>
              <a:r>
                <a:rPr lang="zh-CN" altLang="zh-CN" sz="1600" dirty="0">
                  <a:latin typeface="等线 Light" panose="02010600030101010101" pitchFamily="2" charset="-122"/>
                  <a:ea typeface="等线 Light" panose="02010600030101010101" pitchFamily="2" charset="-122"/>
                </a:rPr>
                <a:t>不要试图猜测对方的立场</a:t>
              </a:r>
              <a:r>
                <a:rPr lang="en-US" altLang="zh-CN" sz="1600" dirty="0">
                  <a:latin typeface="等线 Light" panose="02010600030101010101" pitchFamily="2" charset="-122"/>
                  <a:ea typeface="等线 Light" panose="02010600030101010101" pitchFamily="2" charset="-122"/>
                </a:rPr>
                <a:t>(</a:t>
              </a:r>
              <a:r>
                <a:rPr lang="zh-CN" altLang="zh-CN" sz="1600" dirty="0">
                  <a:latin typeface="等线 Light" panose="02010600030101010101" pitchFamily="2" charset="-122"/>
                  <a:ea typeface="等线 Light" panose="02010600030101010101" pitchFamily="2" charset="-122"/>
                </a:rPr>
                <a:t>这种猜测只能使对方恼火</a:t>
              </a:r>
              <a:r>
                <a:rPr lang="en-US" altLang="zh-CN" sz="1600" dirty="0">
                  <a:latin typeface="等线 Light" panose="02010600030101010101" pitchFamily="2" charset="-122"/>
                  <a:ea typeface="等线 Light" panose="02010600030101010101" pitchFamily="2" charset="-122"/>
                </a:rPr>
                <a:t>,</a:t>
              </a:r>
              <a:r>
                <a:rPr lang="zh-CN" altLang="zh-CN" sz="1600" dirty="0">
                  <a:latin typeface="等线 Light" panose="02010600030101010101" pitchFamily="2" charset="-122"/>
                  <a:ea typeface="等线 Light" panose="02010600030101010101" pitchFamily="2" charset="-122"/>
                </a:rPr>
                <a:t>引起混乱和敌意</a:t>
              </a:r>
              <a:r>
                <a:rPr lang="en-US" altLang="zh-CN" sz="1600" dirty="0">
                  <a:latin typeface="等线 Light" panose="02010600030101010101" pitchFamily="2" charset="-122"/>
                  <a:ea typeface="等线 Light" panose="02010600030101010101" pitchFamily="2" charset="-122"/>
                </a:rPr>
                <a:t>)</a:t>
              </a:r>
              <a:r>
                <a:rPr lang="zh-CN" altLang="zh-CN" sz="1600" dirty="0">
                  <a:latin typeface="等线 Light" panose="02010600030101010101" pitchFamily="2" charset="-122"/>
                  <a:ea typeface="等线 Light" panose="02010600030101010101" pitchFamily="2" charset="-122"/>
                </a:rPr>
                <a:t>。</a:t>
              </a:r>
              <a:endParaRPr lang="zh-CN" altLang="zh-CN" sz="1600" dirty="0">
                <a:latin typeface="等线 Light" panose="02010600030101010101" pitchFamily="2" charset="-122"/>
                <a:ea typeface="等线 Light" panose="02010600030101010101" pitchFamily="2" charset="-122"/>
              </a:endParaRPr>
            </a:p>
            <a:p>
              <a:r>
                <a:rPr lang="en-US" altLang="zh-CN" sz="1600" dirty="0">
                  <a:latin typeface="等线 Light" panose="02010600030101010101" pitchFamily="2" charset="-122"/>
                  <a:ea typeface="等线 Light" panose="02010600030101010101" pitchFamily="2" charset="-122"/>
                </a:rPr>
                <a:t>(3)</a:t>
              </a:r>
              <a:r>
                <a:rPr lang="zh-CN" altLang="zh-CN" sz="1600" dirty="0">
                  <a:latin typeface="等线 Light" panose="02010600030101010101" pitchFamily="2" charset="-122"/>
                  <a:ea typeface="等线 Light" panose="02010600030101010101" pitchFamily="2" charset="-122"/>
                </a:rPr>
                <a:t>开场陈述需把握原则性</a:t>
              </a:r>
              <a:r>
                <a:rPr lang="en-US" altLang="zh-CN" sz="1600" dirty="0">
                  <a:latin typeface="等线 Light" panose="02010600030101010101" pitchFamily="2" charset="-122"/>
                  <a:ea typeface="等线 Light" panose="02010600030101010101" pitchFamily="2" charset="-122"/>
                </a:rPr>
                <a:t>,</a:t>
              </a:r>
              <a:r>
                <a:rPr lang="zh-CN" altLang="zh-CN" sz="1600" dirty="0">
                  <a:latin typeface="等线 Light" panose="02010600030101010101" pitchFamily="2" charset="-122"/>
                  <a:ea typeface="等线 Light" panose="02010600030101010101" pitchFamily="2" charset="-122"/>
                </a:rPr>
                <a:t>而无须就具体问题深入探讨。</a:t>
              </a:r>
              <a:endParaRPr lang="zh-CN" altLang="zh-CN" sz="1600" dirty="0">
                <a:latin typeface="等线 Light" panose="02010600030101010101" pitchFamily="2" charset="-122"/>
                <a:ea typeface="等线 Light" panose="02010600030101010101" pitchFamily="2" charset="-122"/>
              </a:endParaRPr>
            </a:p>
            <a:p>
              <a:r>
                <a:rPr lang="en-US" altLang="zh-CN" sz="1600" dirty="0">
                  <a:latin typeface="等线 Light" panose="02010600030101010101" pitchFamily="2" charset="-122"/>
                  <a:ea typeface="等线 Light" panose="02010600030101010101" pitchFamily="2" charset="-122"/>
                </a:rPr>
                <a:t>(4)</a:t>
              </a:r>
              <a:r>
                <a:rPr lang="zh-CN" altLang="zh-CN" sz="1600" dirty="0">
                  <a:latin typeface="等线 Light" panose="02010600030101010101" pitchFamily="2" charset="-122"/>
                  <a:ea typeface="等线 Light" panose="02010600030101010101" pitchFamily="2" charset="-122"/>
                </a:rPr>
                <a:t>开场陈述应简明扼要。</a:t>
              </a:r>
              <a:endParaRPr lang="zh-CN" altLang="zh-CN" sz="1600" dirty="0">
                <a:latin typeface="等线 Light" panose="02010600030101010101" pitchFamily="2" charset="-122"/>
                <a:ea typeface="等线 Light" panose="02010600030101010101" pitchFamily="2" charset="-122"/>
              </a:endParaRPr>
            </a:p>
          </p:txBody>
        </p:sp>
        <p:sp>
          <p:nvSpPr>
            <p:cNvPr id="10" name="îšlïḓe"/>
            <p:cNvSpPr txBox="1"/>
            <p:nvPr/>
          </p:nvSpPr>
          <p:spPr>
            <a:xfrm>
              <a:off x="7177435" y="1176577"/>
              <a:ext cx="4195161" cy="451793"/>
            </a:xfrm>
            <a:prstGeom prst="rect">
              <a:avLst/>
            </a:prstGeom>
            <a:noFill/>
          </p:spPr>
          <p:txBody>
            <a:bodyPr wrap="none" rtlCol="0" anchor="b">
              <a:normAutofit/>
            </a:bodyPr>
            <a:lstStyle/>
            <a:p>
              <a:r>
                <a:rPr lang="en-US" altLang="zh-CN" sz="2000" b="1" dirty="0"/>
                <a:t>1.</a:t>
              </a:r>
              <a:r>
                <a:rPr lang="zh-CN" altLang="en-US" sz="2000" b="1" dirty="0"/>
                <a:t>开场陈述：“我是否说清楚了”</a:t>
              </a:r>
              <a:endParaRPr lang="zh-CN" altLang="en-US" sz="2000" b="1" dirty="0"/>
            </a:p>
          </p:txBody>
        </p:sp>
        <p:sp>
          <p:nvSpPr>
            <p:cNvPr id="11" name="iSliḑè"/>
            <p:cNvSpPr txBox="1"/>
            <p:nvPr/>
          </p:nvSpPr>
          <p:spPr>
            <a:xfrm>
              <a:off x="7331343" y="4251159"/>
              <a:ext cx="4195161" cy="1558532"/>
            </a:xfrm>
            <a:prstGeom prst="rect">
              <a:avLst/>
            </a:prstGeom>
            <a:noFill/>
          </p:spPr>
          <p:txBody>
            <a:bodyPr wrap="square" lIns="90000" tIns="46800" rIns="90000" bIns="46800" rtlCol="0">
              <a:noAutofit/>
            </a:bodyPr>
            <a:lstStyle/>
            <a:p>
              <a:r>
                <a:rPr lang="zh-CN" altLang="zh-CN" dirty="0">
                  <a:latin typeface="等线 Light" panose="02010600030101010101" pitchFamily="2" charset="-122"/>
                  <a:ea typeface="等线 Light" panose="02010600030101010101" pitchFamily="2" charset="-122"/>
                </a:rPr>
                <a:t>倡议应注意以下几点</a:t>
              </a:r>
              <a:r>
                <a:rPr lang="en-US" altLang="zh-CN" dirty="0">
                  <a:latin typeface="等线 Light" panose="02010600030101010101" pitchFamily="2" charset="-122"/>
                  <a:ea typeface="等线 Light" panose="02010600030101010101" pitchFamily="2" charset="-122"/>
                </a:rPr>
                <a:t>:</a:t>
              </a:r>
              <a:endParaRPr lang="zh-CN" altLang="zh-CN" dirty="0">
                <a:latin typeface="等线 Light" panose="02010600030101010101" pitchFamily="2" charset="-122"/>
                <a:ea typeface="等线 Light" panose="02010600030101010101" pitchFamily="2" charset="-122"/>
              </a:endParaRPr>
            </a:p>
            <a:p>
              <a:r>
                <a:rPr lang="en-US" altLang="zh-CN" dirty="0">
                  <a:latin typeface="等线 Light" panose="02010600030101010101" pitchFamily="2" charset="-122"/>
                  <a:ea typeface="等线 Light" panose="02010600030101010101" pitchFamily="2" charset="-122"/>
                </a:rPr>
                <a:t>(1)</a:t>
              </a:r>
              <a:r>
                <a:rPr lang="zh-CN" altLang="zh-CN" dirty="0">
                  <a:latin typeface="等线 Light" panose="02010600030101010101" pitchFamily="2" charset="-122"/>
                  <a:ea typeface="等线 Light" panose="02010600030101010101" pitchFamily="2" charset="-122"/>
                </a:rPr>
                <a:t>要采取直截了当的方式。</a:t>
              </a:r>
              <a:endParaRPr lang="zh-CN" altLang="zh-CN" dirty="0">
                <a:latin typeface="等线 Light" panose="02010600030101010101" pitchFamily="2" charset="-122"/>
                <a:ea typeface="等线 Light" panose="02010600030101010101" pitchFamily="2" charset="-122"/>
              </a:endParaRPr>
            </a:p>
            <a:p>
              <a:r>
                <a:rPr lang="en-US" altLang="zh-CN" dirty="0">
                  <a:latin typeface="等线 Light" panose="02010600030101010101" pitchFamily="2" charset="-122"/>
                  <a:ea typeface="等线 Light" panose="02010600030101010101" pitchFamily="2" charset="-122"/>
                </a:rPr>
                <a:t>(2)</a:t>
              </a:r>
              <a:r>
                <a:rPr lang="zh-CN" altLang="zh-CN" dirty="0">
                  <a:latin typeface="等线 Light" panose="02010600030101010101" pitchFamily="2" charset="-122"/>
                  <a:ea typeface="等线 Light" panose="02010600030101010101" pitchFamily="2" charset="-122"/>
                </a:rPr>
                <a:t>倡议要简单明了</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具有可行性。</a:t>
              </a:r>
              <a:r>
                <a:rPr lang="zh-CN" altLang="en-US" dirty="0">
                  <a:latin typeface="等线 Light" panose="02010600030101010101" pitchFamily="2" charset="-122"/>
                  <a:ea typeface="等线 Light" panose="02010600030101010101" pitchFamily="2" charset="-122"/>
                </a:rPr>
                <a:t> </a:t>
              </a:r>
              <a:endParaRPr lang="en-US" altLang="zh-CN" dirty="0">
                <a:latin typeface="等线 Light" panose="02010600030101010101" pitchFamily="2" charset="-122"/>
                <a:ea typeface="等线 Light" panose="02010600030101010101" pitchFamily="2" charset="-122"/>
              </a:endParaRPr>
            </a:p>
            <a:p>
              <a:r>
                <a:rPr lang="en-US" altLang="zh-CN" dirty="0">
                  <a:latin typeface="等线 Light" panose="02010600030101010101" pitchFamily="2" charset="-122"/>
                  <a:ea typeface="等线 Light" panose="02010600030101010101" pitchFamily="2" charset="-122"/>
                </a:rPr>
                <a:t>(3)</a:t>
              </a:r>
              <a:r>
                <a:rPr lang="zh-CN" altLang="zh-CN" dirty="0">
                  <a:latin typeface="等线 Light" panose="02010600030101010101" pitchFamily="2" charset="-122"/>
                  <a:ea typeface="等线 Light" panose="02010600030101010101" pitchFamily="2" charset="-122"/>
                </a:rPr>
                <a:t>双方互提意见。</a:t>
              </a:r>
              <a:endParaRPr lang="en-US" altLang="zh-CN" dirty="0">
                <a:latin typeface="等线 Light" panose="02010600030101010101" pitchFamily="2" charset="-122"/>
                <a:ea typeface="等线 Light" panose="02010600030101010101" pitchFamily="2" charset="-122"/>
              </a:endParaRPr>
            </a:p>
            <a:p>
              <a:r>
                <a:rPr lang="en-US" altLang="zh-CN" dirty="0">
                  <a:latin typeface="等线 Light" panose="02010600030101010101" pitchFamily="2" charset="-122"/>
                  <a:ea typeface="等线 Light" panose="02010600030101010101" pitchFamily="2" charset="-122"/>
                </a:rPr>
                <a:t>(4)</a:t>
              </a:r>
              <a:r>
                <a:rPr lang="zh-CN" altLang="zh-CN" dirty="0">
                  <a:latin typeface="等线 Light" panose="02010600030101010101" pitchFamily="2" charset="-122"/>
                  <a:ea typeface="等线 Light" panose="02010600030101010101" pitchFamily="2" charset="-122"/>
                </a:rPr>
                <a:t>确认对方的底细</a:t>
              </a:r>
              <a:endParaRPr lang="en-US" altLang="zh-CN" dirty="0">
                <a:latin typeface="等线 Light" panose="02010600030101010101" pitchFamily="2" charset="-122"/>
                <a:ea typeface="等线 Light" panose="02010600030101010101" pitchFamily="2" charset="-122"/>
              </a:endParaRPr>
            </a:p>
          </p:txBody>
        </p:sp>
        <p:sp>
          <p:nvSpPr>
            <p:cNvPr id="12" name="îsļïdé"/>
            <p:cNvSpPr txBox="1"/>
            <p:nvPr/>
          </p:nvSpPr>
          <p:spPr>
            <a:xfrm>
              <a:off x="7252099" y="3799366"/>
              <a:ext cx="4195161" cy="451793"/>
            </a:xfrm>
            <a:prstGeom prst="rect">
              <a:avLst/>
            </a:prstGeom>
            <a:noFill/>
          </p:spPr>
          <p:txBody>
            <a:bodyPr wrap="none" rtlCol="0" anchor="b">
              <a:normAutofit/>
            </a:bodyPr>
            <a:lstStyle/>
            <a:p>
              <a:r>
                <a:rPr lang="en-US" altLang="zh-CN" sz="2000" b="1" dirty="0"/>
                <a:t>2.</a:t>
              </a:r>
              <a:r>
                <a:rPr lang="zh-CN" altLang="en-US" sz="2000" b="1" dirty="0"/>
                <a:t>倡议：“你们有什么新设想吗？”</a:t>
              </a:r>
              <a:endParaRPr lang="zh-CN" altLang="en-US" sz="2000" b="1" dirty="0"/>
            </a:p>
          </p:txBody>
        </p:sp>
        <p:sp>
          <p:nvSpPr>
            <p:cNvPr id="13" name="ïş1îḍè"/>
            <p:cNvSpPr txBox="1"/>
            <p:nvPr/>
          </p:nvSpPr>
          <p:spPr>
            <a:xfrm>
              <a:off x="2491093" y="2439466"/>
              <a:ext cx="4522616" cy="2210810"/>
            </a:xfrm>
            <a:prstGeom prst="rect">
              <a:avLst/>
            </a:prstGeom>
            <a:noFill/>
          </p:spPr>
          <p:txBody>
            <a:bodyPr wrap="square" lIns="90000" tIns="46800" rIns="90000" bIns="46800" rtlCol="0">
              <a:normAutofit fontScale="92500" lnSpcReduction="10000"/>
            </a:bodyPr>
            <a:lstStyle/>
            <a:p>
              <a:r>
                <a:rPr lang="en-US" altLang="zh-CN" sz="2400" dirty="0"/>
                <a:t>       </a:t>
              </a:r>
              <a:r>
                <a:rPr lang="zh-CN" altLang="zh-CN" sz="2400" dirty="0">
                  <a:latin typeface="仿宋_GB2312" panose="02010609030101010101" pitchFamily="49" charset="-122"/>
                  <a:ea typeface="仿宋_GB2312" panose="02010609030101010101" pitchFamily="49" charset="-122"/>
                </a:rPr>
                <a:t>一般来说</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这个阶段对于以共同谋求最佳利益为方针的谈判极为重要。摸底阶段的工作主要通过开场陈述进行</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这个开场陈述应该是分别进行的。洽谈双方应通过此活动搞清对方的意图</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而不要对对方的观点发表异议。</a:t>
              </a:r>
              <a:endParaRPr lang="zh-CN" altLang="zh-CN" sz="2400" dirty="0">
                <a:latin typeface="仿宋_GB2312" panose="02010609030101010101" pitchFamily="49" charset="-122"/>
                <a:ea typeface="仿宋_GB2312" panose="02010609030101010101" pitchFamily="49" charset="-122"/>
              </a:endParaRPr>
            </a:p>
            <a:p>
              <a:pPr>
                <a:lnSpc>
                  <a:spcPct val="150000"/>
                </a:lnSpc>
              </a:pPr>
              <a:endParaRPr lang="en-US" sz="1600" b="1" dirty="0">
                <a:solidFill>
                  <a:schemeClr val="tx1">
                    <a:lumMod val="75000"/>
                    <a:lumOff val="25000"/>
                  </a:schemeClr>
                </a:solidFil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报价阶段</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1170874" y="1837972"/>
            <a:ext cx="6324043" cy="461665"/>
          </a:xfrm>
          <a:prstGeom prst="rect">
            <a:avLst/>
          </a:prstGeom>
          <a:noFill/>
        </p:spPr>
        <p:txBody>
          <a:bodyPr wrap="square" rtlCol="0">
            <a:spAutoFit/>
          </a:bodyPr>
          <a:lstStyle/>
          <a:p>
            <a:r>
              <a:rPr lang="zh-CN" altLang="en-US" sz="2400" dirty="0"/>
              <a:t>（一）怎样确定开盘价</a:t>
            </a:r>
            <a:endParaRPr lang="zh-CN" altLang="zh-CN" sz="2400" dirty="0"/>
          </a:p>
        </p:txBody>
      </p:sp>
      <p:grpSp>
        <p:nvGrpSpPr>
          <p:cNvPr id="9" name="组合 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8138137" y="2744238"/>
            <a:ext cx="3560856" cy="2398544"/>
            <a:chOff x="2697053" y="1360369"/>
            <a:chExt cx="6797893" cy="4578969"/>
          </a:xfrm>
        </p:grpSpPr>
        <p:sp>
          <p:nvSpPr>
            <p:cNvPr id="10" name="îšļiďè"/>
            <p:cNvSpPr/>
            <p:nvPr/>
          </p:nvSpPr>
          <p:spPr bwMode="auto">
            <a:xfrm>
              <a:off x="4094511" y="3021123"/>
              <a:ext cx="1720763" cy="454090"/>
            </a:xfrm>
            <a:custGeom>
              <a:avLst/>
              <a:gdLst>
                <a:gd name="T0" fmla="*/ 170 w 174"/>
                <a:gd name="T1" fmla="*/ 46 h 46"/>
                <a:gd name="T2" fmla="*/ 5 w 174"/>
                <a:gd name="T3" fmla="*/ 46 h 46"/>
                <a:gd name="T4" fmla="*/ 0 w 174"/>
                <a:gd name="T5" fmla="*/ 42 h 46"/>
                <a:gd name="T6" fmla="*/ 0 w 174"/>
                <a:gd name="T7" fmla="*/ 4 h 46"/>
                <a:gd name="T8" fmla="*/ 5 w 174"/>
                <a:gd name="T9" fmla="*/ 0 h 46"/>
                <a:gd name="T10" fmla="*/ 170 w 174"/>
                <a:gd name="T11" fmla="*/ 0 h 46"/>
                <a:gd name="T12" fmla="*/ 174 w 174"/>
                <a:gd name="T13" fmla="*/ 4 h 46"/>
                <a:gd name="T14" fmla="*/ 174 w 174"/>
                <a:gd name="T15" fmla="*/ 42 h 46"/>
                <a:gd name="T16" fmla="*/ 170 w 174"/>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6">
                  <a:moveTo>
                    <a:pt x="170" y="46"/>
                  </a:moveTo>
                  <a:cubicBezTo>
                    <a:pt x="5" y="46"/>
                    <a:pt x="5" y="46"/>
                    <a:pt x="5" y="46"/>
                  </a:cubicBezTo>
                  <a:cubicBezTo>
                    <a:pt x="2" y="46"/>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6"/>
                    <a:pt x="170" y="46"/>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iṡlíḑe"/>
            <p:cNvSpPr/>
            <p:nvPr/>
          </p:nvSpPr>
          <p:spPr bwMode="auto">
            <a:xfrm>
              <a:off x="4076587" y="3092823"/>
              <a:ext cx="1768563" cy="316670"/>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3" y="32"/>
                    <a:pt x="0" y="30"/>
                    <a:pt x="0" y="27"/>
                  </a:cubicBezTo>
                  <a:cubicBezTo>
                    <a:pt x="0" y="5"/>
                    <a:pt x="0" y="5"/>
                    <a:pt x="0" y="5"/>
                  </a:cubicBezTo>
                  <a:cubicBezTo>
                    <a:pt x="0" y="2"/>
                    <a:pt x="3"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iSḷîďé"/>
            <p:cNvSpPr/>
            <p:nvPr/>
          </p:nvSpPr>
          <p:spPr bwMode="auto">
            <a:xfrm>
              <a:off x="4028789" y="3941254"/>
              <a:ext cx="1714787" cy="460067"/>
            </a:xfrm>
            <a:custGeom>
              <a:avLst/>
              <a:gdLst>
                <a:gd name="T0" fmla="*/ 170 w 174"/>
                <a:gd name="T1" fmla="*/ 47 h 47"/>
                <a:gd name="T2" fmla="*/ 5 w 174"/>
                <a:gd name="T3" fmla="*/ 47 h 47"/>
                <a:gd name="T4" fmla="*/ 0 w 174"/>
                <a:gd name="T5" fmla="*/ 43 h 47"/>
                <a:gd name="T6" fmla="*/ 0 w 174"/>
                <a:gd name="T7" fmla="*/ 5 h 47"/>
                <a:gd name="T8" fmla="*/ 5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3"/>
                  </a:cubicBezTo>
                  <a:cubicBezTo>
                    <a:pt x="0" y="5"/>
                    <a:pt x="0" y="5"/>
                    <a:pt x="0" y="5"/>
                  </a:cubicBezTo>
                  <a:cubicBezTo>
                    <a:pt x="0" y="2"/>
                    <a:pt x="2" y="0"/>
                    <a:pt x="5" y="0"/>
                  </a:cubicBezTo>
                  <a:cubicBezTo>
                    <a:pt x="170" y="0"/>
                    <a:pt x="170" y="0"/>
                    <a:pt x="170" y="0"/>
                  </a:cubicBezTo>
                  <a:cubicBezTo>
                    <a:pt x="172" y="0"/>
                    <a:pt x="174" y="2"/>
                    <a:pt x="174" y="5"/>
                  </a:cubicBezTo>
                  <a:cubicBezTo>
                    <a:pt x="174" y="43"/>
                    <a:pt x="174" y="43"/>
                    <a:pt x="174" y="43"/>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îšḷídè"/>
            <p:cNvSpPr/>
            <p:nvPr/>
          </p:nvSpPr>
          <p:spPr bwMode="auto">
            <a:xfrm>
              <a:off x="4004889" y="4018928"/>
              <a:ext cx="1762585" cy="316670"/>
            </a:xfrm>
            <a:custGeom>
              <a:avLst/>
              <a:gdLst>
                <a:gd name="T0" fmla="*/ 173 w 178"/>
                <a:gd name="T1" fmla="*/ 32 h 32"/>
                <a:gd name="T2" fmla="*/ 5 w 178"/>
                <a:gd name="T3" fmla="*/ 32 h 32"/>
                <a:gd name="T4" fmla="*/ 0 w 178"/>
                <a:gd name="T5" fmla="*/ 27 h 32"/>
                <a:gd name="T6" fmla="*/ 0 w 178"/>
                <a:gd name="T7" fmla="*/ 5 h 32"/>
                <a:gd name="T8" fmla="*/ 5 w 178"/>
                <a:gd name="T9" fmla="*/ 0 h 32"/>
                <a:gd name="T10" fmla="*/ 173 w 178"/>
                <a:gd name="T11" fmla="*/ 0 h 32"/>
                <a:gd name="T12" fmla="*/ 178 w 178"/>
                <a:gd name="T13" fmla="*/ 5 h 32"/>
                <a:gd name="T14" fmla="*/ 178 w 178"/>
                <a:gd name="T15" fmla="*/ 27 h 32"/>
                <a:gd name="T16" fmla="*/ 173 w 178"/>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8" y="2"/>
                    <a:pt x="178" y="5"/>
                  </a:cubicBezTo>
                  <a:cubicBezTo>
                    <a:pt x="178" y="27"/>
                    <a:pt x="178" y="27"/>
                    <a:pt x="178" y="27"/>
                  </a:cubicBezTo>
                  <a:cubicBezTo>
                    <a:pt x="178"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ïṩļîḓè"/>
            <p:cNvSpPr/>
            <p:nvPr/>
          </p:nvSpPr>
          <p:spPr bwMode="auto">
            <a:xfrm>
              <a:off x="5677854" y="4018928"/>
              <a:ext cx="59749" cy="30405"/>
            </a:xfrm>
            <a:custGeom>
              <a:avLst/>
              <a:gdLst>
                <a:gd name="T0" fmla="*/ 6 w 6"/>
                <a:gd name="T1" fmla="*/ 0 w 6"/>
                <a:gd name="T2" fmla="*/ 4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íšlïďé"/>
            <p:cNvSpPr/>
            <p:nvPr/>
          </p:nvSpPr>
          <p:spPr bwMode="auto">
            <a:xfrm>
              <a:off x="5677854" y="4018928"/>
              <a:ext cx="59749" cy="318463"/>
            </a:xfrm>
            <a:custGeom>
              <a:avLst/>
              <a:gdLst>
                <a:gd name="T0" fmla="*/ 4 w 6"/>
                <a:gd name="T1" fmla="*/ 0 h 25"/>
                <a:gd name="T2" fmla="*/ 0 w 6"/>
                <a:gd name="T3" fmla="*/ 0 h 25"/>
                <a:gd name="T4" fmla="*/ 0 w 6"/>
                <a:gd name="T5" fmla="*/ 7 h 25"/>
                <a:gd name="T6" fmla="*/ 0 w 6"/>
                <a:gd name="T7" fmla="*/ 9 h 25"/>
                <a:gd name="T8" fmla="*/ 0 w 6"/>
                <a:gd name="T9" fmla="*/ 11 h 25"/>
                <a:gd name="T10" fmla="*/ 0 w 6"/>
                <a:gd name="T11" fmla="*/ 13 h 25"/>
                <a:gd name="T12" fmla="*/ 0 w 6"/>
                <a:gd name="T13" fmla="*/ 25 h 25"/>
                <a:gd name="T14" fmla="*/ 6 w 6"/>
                <a:gd name="T15" fmla="*/ 25 h 25"/>
                <a:gd name="T16" fmla="*/ 6 w 6"/>
                <a:gd name="T17" fmla="*/ 0 h 25"/>
                <a:gd name="T18" fmla="*/ 4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4" y="0"/>
                  </a:moveTo>
                  <a:cubicBezTo>
                    <a:pt x="0" y="0"/>
                    <a:pt x="0" y="0"/>
                    <a:pt x="0" y="0"/>
                  </a:cubicBezTo>
                  <a:cubicBezTo>
                    <a:pt x="0" y="7"/>
                    <a:pt x="0" y="7"/>
                    <a:pt x="0" y="7"/>
                  </a:cubicBezTo>
                  <a:cubicBezTo>
                    <a:pt x="0" y="8"/>
                    <a:pt x="0" y="9"/>
                    <a:pt x="0" y="9"/>
                  </a:cubicBezTo>
                  <a:cubicBezTo>
                    <a:pt x="0" y="11"/>
                    <a:pt x="0" y="11"/>
                    <a:pt x="0" y="11"/>
                  </a:cubicBezTo>
                  <a:cubicBezTo>
                    <a:pt x="0" y="12"/>
                    <a:pt x="0" y="12"/>
                    <a:pt x="0" y="13"/>
                  </a:cubicBezTo>
                  <a:cubicBezTo>
                    <a:pt x="0" y="25"/>
                    <a:pt x="0" y="25"/>
                    <a:pt x="0" y="25"/>
                  </a:cubicBezTo>
                  <a:cubicBezTo>
                    <a:pt x="6" y="25"/>
                    <a:pt x="6" y="25"/>
                    <a:pt x="6" y="25"/>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í$ḷíďe"/>
            <p:cNvSpPr/>
            <p:nvPr/>
          </p:nvSpPr>
          <p:spPr bwMode="auto">
            <a:xfrm>
              <a:off x="5636027" y="309282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7" name="ïSḻiďe"/>
            <p:cNvSpPr/>
            <p:nvPr/>
          </p:nvSpPr>
          <p:spPr bwMode="auto">
            <a:xfrm>
              <a:off x="5636027" y="309282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 name="ïṧ1íḑe"/>
            <p:cNvSpPr/>
            <p:nvPr/>
          </p:nvSpPr>
          <p:spPr bwMode="auto">
            <a:xfrm>
              <a:off x="5743576" y="3092823"/>
              <a:ext cx="59749" cy="316670"/>
            </a:xfrm>
            <a:custGeom>
              <a:avLst/>
              <a:gdLst>
                <a:gd name="T0" fmla="*/ 6 w 6"/>
                <a:gd name="T1" fmla="*/ 32 h 32"/>
                <a:gd name="T2" fmla="*/ 4 w 6"/>
                <a:gd name="T3" fmla="*/ 32 h 32"/>
                <a:gd name="T4" fmla="*/ 6 w 6"/>
                <a:gd name="T5" fmla="*/ 32 h 32"/>
                <a:gd name="T6" fmla="*/ 6 w 6"/>
                <a:gd name="T7" fmla="*/ 32 h 32"/>
                <a:gd name="T8" fmla="*/ 6 w 6"/>
                <a:gd name="T9" fmla="*/ 0 h 32"/>
                <a:gd name="T10" fmla="*/ 0 w 6"/>
                <a:gd name="T11" fmla="*/ 0 h 32"/>
                <a:gd name="T12" fmla="*/ 4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5" y="32"/>
                    <a:pt x="5" y="32"/>
                    <a:pt x="4" y="32"/>
                  </a:cubicBezTo>
                  <a:cubicBezTo>
                    <a:pt x="6" y="32"/>
                    <a:pt x="6" y="32"/>
                    <a:pt x="6" y="32"/>
                  </a:cubicBezTo>
                  <a:cubicBezTo>
                    <a:pt x="6" y="32"/>
                    <a:pt x="6" y="32"/>
                    <a:pt x="6" y="32"/>
                  </a:cubicBezTo>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iśḷíḋè"/>
            <p:cNvSpPr/>
            <p:nvPr/>
          </p:nvSpPr>
          <p:spPr bwMode="auto">
            <a:xfrm>
              <a:off x="5743576" y="3092823"/>
              <a:ext cx="59749" cy="316670"/>
            </a:xfrm>
            <a:custGeom>
              <a:avLst/>
              <a:gdLst>
                <a:gd name="T0" fmla="*/ 4 w 6"/>
                <a:gd name="T1" fmla="*/ 0 h 32"/>
                <a:gd name="T2" fmla="*/ 0 w 6"/>
                <a:gd name="T3" fmla="*/ 0 h 32"/>
                <a:gd name="T4" fmla="*/ 0 w 6"/>
                <a:gd name="T5" fmla="*/ 32 h 32"/>
                <a:gd name="T6" fmla="*/ 4 w 6"/>
                <a:gd name="T7" fmla="*/ 32 h 32"/>
                <a:gd name="T8" fmla="*/ 6 w 6"/>
                <a:gd name="T9" fmla="*/ 32 h 32"/>
                <a:gd name="T10" fmla="*/ 6 w 6"/>
                <a:gd name="T11" fmla="*/ 0 h 32"/>
                <a:gd name="T12" fmla="*/ 4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4" y="0"/>
                  </a:moveTo>
                  <a:cubicBezTo>
                    <a:pt x="0" y="0"/>
                    <a:pt x="0" y="0"/>
                    <a:pt x="0" y="0"/>
                  </a:cubicBezTo>
                  <a:cubicBezTo>
                    <a:pt x="0" y="32"/>
                    <a:pt x="0" y="32"/>
                    <a:pt x="0" y="32"/>
                  </a:cubicBezTo>
                  <a:cubicBezTo>
                    <a:pt x="4" y="32"/>
                    <a:pt x="4" y="32"/>
                    <a:pt x="4" y="32"/>
                  </a:cubicBezTo>
                  <a:cubicBezTo>
                    <a:pt x="5" y="32"/>
                    <a:pt x="5" y="32"/>
                    <a:pt x="6" y="32"/>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îṥļïḋê"/>
            <p:cNvSpPr/>
            <p:nvPr/>
          </p:nvSpPr>
          <p:spPr bwMode="auto">
            <a:xfrm>
              <a:off x="3986962" y="2561060"/>
              <a:ext cx="1720763" cy="460067"/>
            </a:xfrm>
            <a:custGeom>
              <a:avLst/>
              <a:gdLst>
                <a:gd name="T0" fmla="*/ 170 w 174"/>
                <a:gd name="T1" fmla="*/ 47 h 47"/>
                <a:gd name="T2" fmla="*/ 5 w 174"/>
                <a:gd name="T3" fmla="*/ 47 h 47"/>
                <a:gd name="T4" fmla="*/ 0 w 174"/>
                <a:gd name="T5" fmla="*/ 42 h 47"/>
                <a:gd name="T6" fmla="*/ 0 w 174"/>
                <a:gd name="T7" fmla="*/ 4 h 47"/>
                <a:gd name="T8" fmla="*/ 5 w 174"/>
                <a:gd name="T9" fmla="*/ 0 h 47"/>
                <a:gd name="T10" fmla="*/ 170 w 174"/>
                <a:gd name="T11" fmla="*/ 0 h 47"/>
                <a:gd name="T12" fmla="*/ 174 w 174"/>
                <a:gd name="T13" fmla="*/ 4 h 47"/>
                <a:gd name="T14" fmla="*/ 174 w 174"/>
                <a:gd name="T15" fmla="*/ 42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ï$1iḍé"/>
            <p:cNvSpPr/>
            <p:nvPr/>
          </p:nvSpPr>
          <p:spPr bwMode="auto">
            <a:xfrm>
              <a:off x="3969040" y="2626782"/>
              <a:ext cx="1768563" cy="316670"/>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ï$1ïḍe"/>
            <p:cNvSpPr/>
            <p:nvPr/>
          </p:nvSpPr>
          <p:spPr bwMode="auto">
            <a:xfrm>
              <a:off x="5647978" y="2626782"/>
              <a:ext cx="47798" cy="316670"/>
            </a:xfrm>
            <a:custGeom>
              <a:avLst/>
              <a:gdLst>
                <a:gd name="T0" fmla="*/ 5 w 5"/>
                <a:gd name="T1" fmla="*/ 32 h 32"/>
                <a:gd name="T2" fmla="*/ 3 w 5"/>
                <a:gd name="T3" fmla="*/ 32 h 32"/>
                <a:gd name="T4" fmla="*/ 5 w 5"/>
                <a:gd name="T5" fmla="*/ 32 h 32"/>
                <a:gd name="T6" fmla="*/ 5 w 5"/>
                <a:gd name="T7" fmla="*/ 32 h 32"/>
                <a:gd name="T8" fmla="*/ 5 w 5"/>
                <a:gd name="T9" fmla="*/ 0 h 32"/>
                <a:gd name="T10" fmla="*/ 0 w 5"/>
                <a:gd name="T11" fmla="*/ 0 h 32"/>
                <a:gd name="T12" fmla="*/ 0 w 5"/>
                <a:gd name="T13" fmla="*/ 0 h 32"/>
                <a:gd name="T14" fmla="*/ 3 w 5"/>
                <a:gd name="T15" fmla="*/ 0 h 32"/>
                <a:gd name="T16" fmla="*/ 5 w 5"/>
                <a:gd name="T17" fmla="*/ 0 h 32"/>
                <a:gd name="T18" fmla="*/ 5 w 5"/>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2">
                  <a:moveTo>
                    <a:pt x="5" y="32"/>
                  </a:moveTo>
                  <a:cubicBezTo>
                    <a:pt x="4" y="32"/>
                    <a:pt x="4" y="32"/>
                    <a:pt x="3" y="32"/>
                  </a:cubicBezTo>
                  <a:cubicBezTo>
                    <a:pt x="5" y="32"/>
                    <a:pt x="5" y="32"/>
                    <a:pt x="5" y="32"/>
                  </a:cubicBezTo>
                  <a:cubicBezTo>
                    <a:pt x="5" y="32"/>
                    <a:pt x="5" y="32"/>
                    <a:pt x="5" y="32"/>
                  </a:cubicBezTo>
                  <a:moveTo>
                    <a:pt x="5" y="0"/>
                  </a:moveTo>
                  <a:cubicBezTo>
                    <a:pt x="0" y="0"/>
                    <a:pt x="0" y="0"/>
                    <a:pt x="0" y="0"/>
                  </a:cubicBezTo>
                  <a:cubicBezTo>
                    <a:pt x="0" y="0"/>
                    <a:pt x="0" y="0"/>
                    <a:pt x="0" y="0"/>
                  </a:cubicBezTo>
                  <a:cubicBezTo>
                    <a:pt x="3" y="0"/>
                    <a:pt x="3" y="0"/>
                    <a:pt x="3" y="0"/>
                  </a:cubicBezTo>
                  <a:cubicBezTo>
                    <a:pt x="4" y="0"/>
                    <a:pt x="4" y="0"/>
                    <a:pt x="5"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íŝļíḓe"/>
            <p:cNvSpPr/>
            <p:nvPr/>
          </p:nvSpPr>
          <p:spPr bwMode="auto">
            <a:xfrm>
              <a:off x="5636027" y="2626782"/>
              <a:ext cx="59749" cy="316670"/>
            </a:xfrm>
            <a:custGeom>
              <a:avLst/>
              <a:gdLst>
                <a:gd name="T0" fmla="*/ 6 w 6"/>
                <a:gd name="T1" fmla="*/ 13 h 32"/>
                <a:gd name="T2" fmla="*/ 0 w 6"/>
                <a:gd name="T3" fmla="*/ 19 h 32"/>
                <a:gd name="T4" fmla="*/ 0 w 6"/>
                <a:gd name="T5" fmla="*/ 32 h 32"/>
                <a:gd name="T6" fmla="*/ 4 w 6"/>
                <a:gd name="T7" fmla="*/ 32 h 32"/>
                <a:gd name="T8" fmla="*/ 6 w 6"/>
                <a:gd name="T9" fmla="*/ 32 h 32"/>
                <a:gd name="T10" fmla="*/ 6 w 6"/>
                <a:gd name="T11" fmla="*/ 13 h 32"/>
                <a:gd name="T12" fmla="*/ 4 w 6"/>
                <a:gd name="T13" fmla="*/ 0 h 32"/>
                <a:gd name="T14" fmla="*/ 1 w 6"/>
                <a:gd name="T15" fmla="*/ 0 h 32"/>
                <a:gd name="T16" fmla="*/ 6 w 6"/>
                <a:gd name="T17" fmla="*/ 6 h 32"/>
                <a:gd name="T18" fmla="*/ 6 w 6"/>
                <a:gd name="T19" fmla="*/ 0 h 32"/>
                <a:gd name="T20" fmla="*/ 4 w 6"/>
                <a:gd name="T2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2">
                  <a:moveTo>
                    <a:pt x="6" y="13"/>
                  </a:moveTo>
                  <a:cubicBezTo>
                    <a:pt x="5" y="16"/>
                    <a:pt x="3" y="18"/>
                    <a:pt x="0" y="19"/>
                  </a:cubicBezTo>
                  <a:cubicBezTo>
                    <a:pt x="0" y="32"/>
                    <a:pt x="0" y="32"/>
                    <a:pt x="0" y="32"/>
                  </a:cubicBezTo>
                  <a:cubicBezTo>
                    <a:pt x="4" y="32"/>
                    <a:pt x="4" y="32"/>
                    <a:pt x="4" y="32"/>
                  </a:cubicBezTo>
                  <a:cubicBezTo>
                    <a:pt x="5" y="32"/>
                    <a:pt x="5" y="32"/>
                    <a:pt x="6" y="32"/>
                  </a:cubicBezTo>
                  <a:cubicBezTo>
                    <a:pt x="6" y="13"/>
                    <a:pt x="6" y="13"/>
                    <a:pt x="6" y="13"/>
                  </a:cubicBezTo>
                  <a:moveTo>
                    <a:pt x="4" y="0"/>
                  </a:moveTo>
                  <a:cubicBezTo>
                    <a:pt x="1" y="0"/>
                    <a:pt x="1" y="0"/>
                    <a:pt x="1" y="0"/>
                  </a:cubicBezTo>
                  <a:cubicBezTo>
                    <a:pt x="3" y="1"/>
                    <a:pt x="5" y="3"/>
                    <a:pt x="6" y="6"/>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íšliďé"/>
            <p:cNvSpPr/>
            <p:nvPr/>
          </p:nvSpPr>
          <p:spPr bwMode="auto">
            <a:xfrm>
              <a:off x="4853321" y="2626782"/>
              <a:ext cx="842455" cy="197172"/>
            </a:xfrm>
            <a:custGeom>
              <a:avLst/>
              <a:gdLst>
                <a:gd name="T0" fmla="*/ 85 w 85"/>
                <a:gd name="T1" fmla="*/ 6 h 20"/>
                <a:gd name="T2" fmla="*/ 85 w 85"/>
                <a:gd name="T3" fmla="*/ 13 h 20"/>
                <a:gd name="T4" fmla="*/ 85 w 85"/>
                <a:gd name="T5" fmla="*/ 10 h 20"/>
                <a:gd name="T6" fmla="*/ 85 w 85"/>
                <a:gd name="T7" fmla="*/ 9 h 20"/>
                <a:gd name="T8" fmla="*/ 85 w 85"/>
                <a:gd name="T9" fmla="*/ 6 h 20"/>
                <a:gd name="T10" fmla="*/ 2 w 85"/>
                <a:gd name="T11" fmla="*/ 3 h 20"/>
                <a:gd name="T12" fmla="*/ 0 w 85"/>
                <a:gd name="T13" fmla="*/ 9 h 20"/>
                <a:gd name="T14" fmla="*/ 0 w 85"/>
                <a:gd name="T15" fmla="*/ 10 h 20"/>
                <a:gd name="T16" fmla="*/ 2 w 85"/>
                <a:gd name="T17" fmla="*/ 16 h 20"/>
                <a:gd name="T18" fmla="*/ 2 w 85"/>
                <a:gd name="T19" fmla="*/ 3 h 20"/>
                <a:gd name="T20" fmla="*/ 13 w 85"/>
                <a:gd name="T21" fmla="*/ 0 h 20"/>
                <a:gd name="T22" fmla="*/ 8 w 85"/>
                <a:gd name="T23" fmla="*/ 0 h 20"/>
                <a:gd name="T24" fmla="*/ 8 w 85"/>
                <a:gd name="T25" fmla="*/ 20 h 20"/>
                <a:gd name="T26" fmla="*/ 10 w 85"/>
                <a:gd name="T27" fmla="*/ 20 h 20"/>
                <a:gd name="T28" fmla="*/ 13 w 85"/>
                <a:gd name="T29" fmla="*/ 20 h 20"/>
                <a:gd name="T30" fmla="*/ 13 w 85"/>
                <a:gd name="T31" fmla="*/ 0 h 20"/>
                <a:gd name="T32" fmla="*/ 24 w 85"/>
                <a:gd name="T33" fmla="*/ 0 h 20"/>
                <a:gd name="T34" fmla="*/ 19 w 85"/>
                <a:gd name="T35" fmla="*/ 0 h 20"/>
                <a:gd name="T36" fmla="*/ 19 w 85"/>
                <a:gd name="T37" fmla="*/ 20 h 20"/>
                <a:gd name="T38" fmla="*/ 24 w 85"/>
                <a:gd name="T39" fmla="*/ 20 h 20"/>
                <a:gd name="T40" fmla="*/ 24 w 85"/>
                <a:gd name="T41" fmla="*/ 0 h 20"/>
                <a:gd name="T42" fmla="*/ 35 w 85"/>
                <a:gd name="T43" fmla="*/ 0 h 20"/>
                <a:gd name="T44" fmla="*/ 30 w 85"/>
                <a:gd name="T45" fmla="*/ 0 h 20"/>
                <a:gd name="T46" fmla="*/ 30 w 85"/>
                <a:gd name="T47" fmla="*/ 20 h 20"/>
                <a:gd name="T48" fmla="*/ 35 w 85"/>
                <a:gd name="T49" fmla="*/ 20 h 20"/>
                <a:gd name="T50" fmla="*/ 35 w 85"/>
                <a:gd name="T51" fmla="*/ 0 h 20"/>
                <a:gd name="T52" fmla="*/ 46 w 85"/>
                <a:gd name="T53" fmla="*/ 0 h 20"/>
                <a:gd name="T54" fmla="*/ 41 w 85"/>
                <a:gd name="T55" fmla="*/ 0 h 20"/>
                <a:gd name="T56" fmla="*/ 41 w 85"/>
                <a:gd name="T57" fmla="*/ 20 h 20"/>
                <a:gd name="T58" fmla="*/ 46 w 85"/>
                <a:gd name="T59" fmla="*/ 20 h 20"/>
                <a:gd name="T60" fmla="*/ 46 w 85"/>
                <a:gd name="T61" fmla="*/ 0 h 20"/>
                <a:gd name="T62" fmla="*/ 57 w 85"/>
                <a:gd name="T63" fmla="*/ 0 h 20"/>
                <a:gd name="T64" fmla="*/ 52 w 85"/>
                <a:gd name="T65" fmla="*/ 0 h 20"/>
                <a:gd name="T66" fmla="*/ 52 w 85"/>
                <a:gd name="T67" fmla="*/ 20 h 20"/>
                <a:gd name="T68" fmla="*/ 57 w 85"/>
                <a:gd name="T69" fmla="*/ 20 h 20"/>
                <a:gd name="T70" fmla="*/ 57 w 85"/>
                <a:gd name="T71" fmla="*/ 0 h 20"/>
                <a:gd name="T72" fmla="*/ 68 w 85"/>
                <a:gd name="T73" fmla="*/ 0 h 20"/>
                <a:gd name="T74" fmla="*/ 63 w 85"/>
                <a:gd name="T75" fmla="*/ 0 h 20"/>
                <a:gd name="T76" fmla="*/ 63 w 85"/>
                <a:gd name="T77" fmla="*/ 20 h 20"/>
                <a:gd name="T78" fmla="*/ 68 w 85"/>
                <a:gd name="T79" fmla="*/ 20 h 20"/>
                <a:gd name="T80" fmla="*/ 68 w 85"/>
                <a:gd name="T81" fmla="*/ 0 h 20"/>
                <a:gd name="T82" fmla="*/ 79 w 85"/>
                <a:gd name="T83" fmla="*/ 0 h 20"/>
                <a:gd name="T84" fmla="*/ 74 w 85"/>
                <a:gd name="T85" fmla="*/ 0 h 20"/>
                <a:gd name="T86" fmla="*/ 74 w 85"/>
                <a:gd name="T87" fmla="*/ 20 h 20"/>
                <a:gd name="T88" fmla="*/ 76 w 85"/>
                <a:gd name="T89" fmla="*/ 20 h 20"/>
                <a:gd name="T90" fmla="*/ 79 w 85"/>
                <a:gd name="T91" fmla="*/ 19 h 20"/>
                <a:gd name="T92" fmla="*/ 79 w 85"/>
                <a:gd name="T9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 h="20">
                  <a:moveTo>
                    <a:pt x="85" y="6"/>
                  </a:moveTo>
                  <a:cubicBezTo>
                    <a:pt x="85" y="13"/>
                    <a:pt x="85" y="13"/>
                    <a:pt x="85" y="13"/>
                  </a:cubicBezTo>
                  <a:cubicBezTo>
                    <a:pt x="85" y="12"/>
                    <a:pt x="85" y="11"/>
                    <a:pt x="85" y="10"/>
                  </a:cubicBezTo>
                  <a:cubicBezTo>
                    <a:pt x="85" y="9"/>
                    <a:pt x="85" y="9"/>
                    <a:pt x="85" y="9"/>
                  </a:cubicBezTo>
                  <a:cubicBezTo>
                    <a:pt x="85" y="8"/>
                    <a:pt x="85" y="7"/>
                    <a:pt x="85" y="6"/>
                  </a:cubicBezTo>
                  <a:moveTo>
                    <a:pt x="2" y="3"/>
                  </a:moveTo>
                  <a:cubicBezTo>
                    <a:pt x="1" y="5"/>
                    <a:pt x="0" y="7"/>
                    <a:pt x="0" y="9"/>
                  </a:cubicBezTo>
                  <a:cubicBezTo>
                    <a:pt x="0" y="10"/>
                    <a:pt x="0" y="10"/>
                    <a:pt x="0" y="10"/>
                  </a:cubicBezTo>
                  <a:cubicBezTo>
                    <a:pt x="0" y="13"/>
                    <a:pt x="1" y="15"/>
                    <a:pt x="2" y="16"/>
                  </a:cubicBezTo>
                  <a:cubicBezTo>
                    <a:pt x="2" y="3"/>
                    <a:pt x="2" y="3"/>
                    <a:pt x="2" y="3"/>
                  </a:cubicBezTo>
                  <a:moveTo>
                    <a:pt x="13" y="0"/>
                  </a:moveTo>
                  <a:cubicBezTo>
                    <a:pt x="8" y="0"/>
                    <a:pt x="8" y="0"/>
                    <a:pt x="8" y="0"/>
                  </a:cubicBezTo>
                  <a:cubicBezTo>
                    <a:pt x="8" y="20"/>
                    <a:pt x="8" y="20"/>
                    <a:pt x="8" y="20"/>
                  </a:cubicBezTo>
                  <a:cubicBezTo>
                    <a:pt x="8" y="20"/>
                    <a:pt x="9" y="20"/>
                    <a:pt x="10" y="20"/>
                  </a:cubicBezTo>
                  <a:cubicBezTo>
                    <a:pt x="13" y="20"/>
                    <a:pt x="13" y="20"/>
                    <a:pt x="13" y="20"/>
                  </a:cubicBezTo>
                  <a:cubicBezTo>
                    <a:pt x="13" y="0"/>
                    <a:pt x="13" y="0"/>
                    <a:pt x="13" y="0"/>
                  </a:cubicBezTo>
                  <a:moveTo>
                    <a:pt x="24" y="0"/>
                  </a:moveTo>
                  <a:cubicBezTo>
                    <a:pt x="19" y="0"/>
                    <a:pt x="19" y="0"/>
                    <a:pt x="19" y="0"/>
                  </a:cubicBezTo>
                  <a:cubicBezTo>
                    <a:pt x="19" y="20"/>
                    <a:pt x="19" y="20"/>
                    <a:pt x="19" y="20"/>
                  </a:cubicBezTo>
                  <a:cubicBezTo>
                    <a:pt x="24" y="20"/>
                    <a:pt x="24" y="20"/>
                    <a:pt x="24" y="20"/>
                  </a:cubicBezTo>
                  <a:cubicBezTo>
                    <a:pt x="24" y="0"/>
                    <a:pt x="24" y="0"/>
                    <a:pt x="24" y="0"/>
                  </a:cubicBezTo>
                  <a:moveTo>
                    <a:pt x="35" y="0"/>
                  </a:moveTo>
                  <a:cubicBezTo>
                    <a:pt x="30" y="0"/>
                    <a:pt x="30" y="0"/>
                    <a:pt x="30" y="0"/>
                  </a:cubicBezTo>
                  <a:cubicBezTo>
                    <a:pt x="30" y="20"/>
                    <a:pt x="30" y="20"/>
                    <a:pt x="30" y="20"/>
                  </a:cubicBezTo>
                  <a:cubicBezTo>
                    <a:pt x="35" y="20"/>
                    <a:pt x="35" y="20"/>
                    <a:pt x="35" y="20"/>
                  </a:cubicBezTo>
                  <a:cubicBezTo>
                    <a:pt x="35" y="0"/>
                    <a:pt x="35" y="0"/>
                    <a:pt x="35" y="0"/>
                  </a:cubicBezTo>
                  <a:moveTo>
                    <a:pt x="46" y="0"/>
                  </a:moveTo>
                  <a:cubicBezTo>
                    <a:pt x="41" y="0"/>
                    <a:pt x="41" y="0"/>
                    <a:pt x="41" y="0"/>
                  </a:cubicBezTo>
                  <a:cubicBezTo>
                    <a:pt x="41" y="20"/>
                    <a:pt x="41" y="20"/>
                    <a:pt x="41" y="20"/>
                  </a:cubicBezTo>
                  <a:cubicBezTo>
                    <a:pt x="46" y="20"/>
                    <a:pt x="46" y="20"/>
                    <a:pt x="46" y="20"/>
                  </a:cubicBezTo>
                  <a:cubicBezTo>
                    <a:pt x="46" y="0"/>
                    <a:pt x="46" y="0"/>
                    <a:pt x="46" y="0"/>
                  </a:cubicBezTo>
                  <a:moveTo>
                    <a:pt x="57" y="0"/>
                  </a:moveTo>
                  <a:cubicBezTo>
                    <a:pt x="52" y="0"/>
                    <a:pt x="52" y="0"/>
                    <a:pt x="52" y="0"/>
                  </a:cubicBezTo>
                  <a:cubicBezTo>
                    <a:pt x="52" y="20"/>
                    <a:pt x="52" y="20"/>
                    <a:pt x="52" y="20"/>
                  </a:cubicBezTo>
                  <a:cubicBezTo>
                    <a:pt x="57" y="20"/>
                    <a:pt x="57" y="20"/>
                    <a:pt x="57" y="20"/>
                  </a:cubicBezTo>
                  <a:cubicBezTo>
                    <a:pt x="57" y="0"/>
                    <a:pt x="57" y="0"/>
                    <a:pt x="57" y="0"/>
                  </a:cubicBezTo>
                  <a:moveTo>
                    <a:pt x="68" y="0"/>
                  </a:moveTo>
                  <a:cubicBezTo>
                    <a:pt x="63" y="0"/>
                    <a:pt x="63" y="0"/>
                    <a:pt x="63" y="0"/>
                  </a:cubicBezTo>
                  <a:cubicBezTo>
                    <a:pt x="63" y="20"/>
                    <a:pt x="63" y="20"/>
                    <a:pt x="63" y="20"/>
                  </a:cubicBezTo>
                  <a:cubicBezTo>
                    <a:pt x="68" y="20"/>
                    <a:pt x="68" y="20"/>
                    <a:pt x="68" y="20"/>
                  </a:cubicBezTo>
                  <a:cubicBezTo>
                    <a:pt x="68" y="0"/>
                    <a:pt x="68" y="0"/>
                    <a:pt x="68" y="0"/>
                  </a:cubicBezTo>
                  <a:moveTo>
                    <a:pt x="79" y="0"/>
                  </a:moveTo>
                  <a:cubicBezTo>
                    <a:pt x="74" y="0"/>
                    <a:pt x="74" y="0"/>
                    <a:pt x="74" y="0"/>
                  </a:cubicBezTo>
                  <a:cubicBezTo>
                    <a:pt x="74" y="20"/>
                    <a:pt x="74" y="20"/>
                    <a:pt x="74" y="20"/>
                  </a:cubicBezTo>
                  <a:cubicBezTo>
                    <a:pt x="76" y="20"/>
                    <a:pt x="76" y="20"/>
                    <a:pt x="76" y="20"/>
                  </a:cubicBezTo>
                  <a:cubicBezTo>
                    <a:pt x="77" y="20"/>
                    <a:pt x="78" y="20"/>
                    <a:pt x="79" y="19"/>
                  </a:cubicBezTo>
                  <a:cubicBezTo>
                    <a:pt x="79" y="0"/>
                    <a:pt x="79" y="0"/>
                    <a:pt x="79"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ïşḻíḓè"/>
            <p:cNvSpPr/>
            <p:nvPr/>
          </p:nvSpPr>
          <p:spPr bwMode="auto">
            <a:xfrm>
              <a:off x="5636027" y="2626782"/>
              <a:ext cx="59749" cy="191196"/>
            </a:xfrm>
            <a:custGeom>
              <a:avLst/>
              <a:gdLst>
                <a:gd name="T0" fmla="*/ 1 w 6"/>
                <a:gd name="T1" fmla="*/ 0 h 19"/>
                <a:gd name="T2" fmla="*/ 0 w 6"/>
                <a:gd name="T3" fmla="*/ 0 h 19"/>
                <a:gd name="T4" fmla="*/ 0 w 6"/>
                <a:gd name="T5" fmla="*/ 19 h 19"/>
                <a:gd name="T6" fmla="*/ 6 w 6"/>
                <a:gd name="T7" fmla="*/ 13 h 19"/>
                <a:gd name="T8" fmla="*/ 6 w 6"/>
                <a:gd name="T9" fmla="*/ 6 h 19"/>
                <a:gd name="T10" fmla="*/ 1 w 6"/>
                <a:gd name="T11" fmla="*/ 0 h 19"/>
              </a:gdLst>
              <a:ahLst/>
              <a:cxnLst>
                <a:cxn ang="0">
                  <a:pos x="T0" y="T1"/>
                </a:cxn>
                <a:cxn ang="0">
                  <a:pos x="T2" y="T3"/>
                </a:cxn>
                <a:cxn ang="0">
                  <a:pos x="T4" y="T5"/>
                </a:cxn>
                <a:cxn ang="0">
                  <a:pos x="T6" y="T7"/>
                </a:cxn>
                <a:cxn ang="0">
                  <a:pos x="T8" y="T9"/>
                </a:cxn>
                <a:cxn ang="0">
                  <a:pos x="T10" y="T11"/>
                </a:cxn>
              </a:cxnLst>
              <a:rect l="0" t="0" r="r" b="b"/>
              <a:pathLst>
                <a:path w="6" h="19">
                  <a:moveTo>
                    <a:pt x="1" y="0"/>
                  </a:moveTo>
                  <a:cubicBezTo>
                    <a:pt x="0" y="0"/>
                    <a:pt x="0" y="0"/>
                    <a:pt x="0" y="0"/>
                  </a:cubicBezTo>
                  <a:cubicBezTo>
                    <a:pt x="0" y="19"/>
                    <a:pt x="0" y="19"/>
                    <a:pt x="0" y="19"/>
                  </a:cubicBezTo>
                  <a:cubicBezTo>
                    <a:pt x="3" y="18"/>
                    <a:pt x="5" y="16"/>
                    <a:pt x="6" y="13"/>
                  </a:cubicBezTo>
                  <a:cubicBezTo>
                    <a:pt x="6" y="6"/>
                    <a:pt x="6" y="6"/>
                    <a:pt x="6" y="6"/>
                  </a:cubicBezTo>
                  <a:cubicBezTo>
                    <a:pt x="5" y="3"/>
                    <a:pt x="3" y="1"/>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íSḷiḍé"/>
            <p:cNvSpPr/>
            <p:nvPr/>
          </p:nvSpPr>
          <p:spPr bwMode="auto">
            <a:xfrm>
              <a:off x="5331311" y="4018928"/>
              <a:ext cx="346543" cy="271860"/>
            </a:xfrm>
            <a:custGeom>
              <a:avLst/>
              <a:gdLst>
                <a:gd name="T0" fmla="*/ 2 w 35"/>
                <a:gd name="T1" fmla="*/ 3 h 21"/>
                <a:gd name="T2" fmla="*/ 0 w 35"/>
                <a:gd name="T3" fmla="*/ 9 h 21"/>
                <a:gd name="T4" fmla="*/ 0 w 35"/>
                <a:gd name="T5" fmla="*/ 11 h 21"/>
                <a:gd name="T6" fmla="*/ 2 w 35"/>
                <a:gd name="T7" fmla="*/ 17 h 21"/>
                <a:gd name="T8" fmla="*/ 2 w 35"/>
                <a:gd name="T9" fmla="*/ 3 h 21"/>
                <a:gd name="T10" fmla="*/ 30 w 35"/>
                <a:gd name="T11" fmla="*/ 1 h 21"/>
                <a:gd name="T12" fmla="*/ 30 w 35"/>
                <a:gd name="T13" fmla="*/ 20 h 21"/>
                <a:gd name="T14" fmla="*/ 35 w 35"/>
                <a:gd name="T15" fmla="*/ 13 h 21"/>
                <a:gd name="T16" fmla="*/ 35 w 35"/>
                <a:gd name="T17" fmla="*/ 7 h 21"/>
                <a:gd name="T18" fmla="*/ 30 w 35"/>
                <a:gd name="T19" fmla="*/ 1 h 21"/>
                <a:gd name="T20" fmla="*/ 13 w 35"/>
                <a:gd name="T21" fmla="*/ 0 h 21"/>
                <a:gd name="T22" fmla="*/ 9 w 35"/>
                <a:gd name="T23" fmla="*/ 0 h 21"/>
                <a:gd name="T24" fmla="*/ 8 w 35"/>
                <a:gd name="T25" fmla="*/ 0 h 21"/>
                <a:gd name="T26" fmla="*/ 8 w 35"/>
                <a:gd name="T27" fmla="*/ 21 h 21"/>
                <a:gd name="T28" fmla="*/ 9 w 35"/>
                <a:gd name="T29" fmla="*/ 21 h 21"/>
                <a:gd name="T30" fmla="*/ 13 w 35"/>
                <a:gd name="T31" fmla="*/ 21 h 21"/>
                <a:gd name="T32" fmla="*/ 13 w 35"/>
                <a:gd name="T33" fmla="*/ 0 h 21"/>
                <a:gd name="T34" fmla="*/ 24 w 35"/>
                <a:gd name="T35" fmla="*/ 0 h 21"/>
                <a:gd name="T36" fmla="*/ 19 w 35"/>
                <a:gd name="T37" fmla="*/ 0 h 21"/>
                <a:gd name="T38" fmla="*/ 19 w 35"/>
                <a:gd name="T39" fmla="*/ 21 h 21"/>
                <a:gd name="T40" fmla="*/ 24 w 35"/>
                <a:gd name="T41" fmla="*/ 21 h 21"/>
                <a:gd name="T42" fmla="*/ 24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2" y="3"/>
                  </a:moveTo>
                  <a:cubicBezTo>
                    <a:pt x="1" y="5"/>
                    <a:pt x="0" y="7"/>
                    <a:pt x="0" y="9"/>
                  </a:cubicBezTo>
                  <a:cubicBezTo>
                    <a:pt x="0" y="11"/>
                    <a:pt x="0" y="11"/>
                    <a:pt x="0" y="11"/>
                  </a:cubicBezTo>
                  <a:cubicBezTo>
                    <a:pt x="0" y="13"/>
                    <a:pt x="1" y="16"/>
                    <a:pt x="2" y="17"/>
                  </a:cubicBezTo>
                  <a:cubicBezTo>
                    <a:pt x="2" y="3"/>
                    <a:pt x="2" y="3"/>
                    <a:pt x="2" y="3"/>
                  </a:cubicBezTo>
                  <a:moveTo>
                    <a:pt x="30" y="1"/>
                  </a:moveTo>
                  <a:cubicBezTo>
                    <a:pt x="30" y="20"/>
                    <a:pt x="30" y="20"/>
                    <a:pt x="30" y="20"/>
                  </a:cubicBezTo>
                  <a:cubicBezTo>
                    <a:pt x="32" y="19"/>
                    <a:pt x="35" y="16"/>
                    <a:pt x="35" y="13"/>
                  </a:cubicBezTo>
                  <a:cubicBezTo>
                    <a:pt x="35" y="7"/>
                    <a:pt x="35" y="7"/>
                    <a:pt x="35" y="7"/>
                  </a:cubicBezTo>
                  <a:cubicBezTo>
                    <a:pt x="35" y="4"/>
                    <a:pt x="32" y="2"/>
                    <a:pt x="30" y="1"/>
                  </a:cubicBezTo>
                  <a:moveTo>
                    <a:pt x="13" y="0"/>
                  </a:moveTo>
                  <a:cubicBezTo>
                    <a:pt x="9" y="0"/>
                    <a:pt x="9" y="0"/>
                    <a:pt x="9" y="0"/>
                  </a:cubicBezTo>
                  <a:cubicBezTo>
                    <a:pt x="9" y="0"/>
                    <a:pt x="8" y="0"/>
                    <a:pt x="8" y="0"/>
                  </a:cubicBezTo>
                  <a:cubicBezTo>
                    <a:pt x="8" y="21"/>
                    <a:pt x="8" y="21"/>
                    <a:pt x="8" y="21"/>
                  </a:cubicBezTo>
                  <a:cubicBezTo>
                    <a:pt x="8" y="21"/>
                    <a:pt x="9" y="21"/>
                    <a:pt x="9" y="21"/>
                  </a:cubicBezTo>
                  <a:cubicBezTo>
                    <a:pt x="13" y="21"/>
                    <a:pt x="13" y="21"/>
                    <a:pt x="13" y="21"/>
                  </a:cubicBezTo>
                  <a:cubicBezTo>
                    <a:pt x="13" y="0"/>
                    <a:pt x="13" y="0"/>
                    <a:pt x="13" y="0"/>
                  </a:cubicBezTo>
                  <a:moveTo>
                    <a:pt x="24" y="0"/>
                  </a:moveTo>
                  <a:cubicBezTo>
                    <a:pt x="19" y="0"/>
                    <a:pt x="19" y="0"/>
                    <a:pt x="19" y="0"/>
                  </a:cubicBezTo>
                  <a:cubicBezTo>
                    <a:pt x="19" y="21"/>
                    <a:pt x="19" y="21"/>
                    <a:pt x="19" y="21"/>
                  </a:cubicBezTo>
                  <a:cubicBezTo>
                    <a:pt x="24" y="21"/>
                    <a:pt x="24" y="21"/>
                    <a:pt x="24" y="21"/>
                  </a:cubicBezTo>
                  <a:cubicBezTo>
                    <a:pt x="24" y="0"/>
                    <a:pt x="24" y="0"/>
                    <a:pt x="24"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işľíḑè"/>
            <p:cNvSpPr/>
            <p:nvPr/>
          </p:nvSpPr>
          <p:spPr bwMode="auto">
            <a:xfrm>
              <a:off x="5677854" y="4090628"/>
              <a:ext cx="0" cy="77673"/>
            </a:xfrm>
            <a:custGeom>
              <a:avLst/>
              <a:gdLst>
                <a:gd name="T0" fmla="*/ 0 h 6"/>
                <a:gd name="T1" fmla="*/ 6 h 6"/>
                <a:gd name="T2" fmla="*/ 4 h 6"/>
                <a:gd name="T3" fmla="*/ 2 h 6"/>
                <a:gd name="T4" fmla="*/ 0 h 6"/>
              </a:gdLst>
              <a:ahLst/>
              <a:cxnLst>
                <a:cxn ang="0">
                  <a:pos x="0" y="T0"/>
                </a:cxn>
                <a:cxn ang="0">
                  <a:pos x="0" y="T1"/>
                </a:cxn>
                <a:cxn ang="0">
                  <a:pos x="0" y="T2"/>
                </a:cxn>
                <a:cxn ang="0">
                  <a:pos x="0" y="T3"/>
                </a:cxn>
                <a:cxn ang="0">
                  <a:pos x="0" y="T4"/>
                </a:cxn>
              </a:cxnLst>
              <a:rect l="0" t="0" r="r" b="b"/>
              <a:pathLst>
                <a:path h="6">
                  <a:moveTo>
                    <a:pt x="0" y="0"/>
                  </a:moveTo>
                  <a:cubicBezTo>
                    <a:pt x="0" y="6"/>
                    <a:pt x="0" y="6"/>
                    <a:pt x="0" y="6"/>
                  </a:cubicBezTo>
                  <a:cubicBezTo>
                    <a:pt x="0" y="5"/>
                    <a:pt x="0" y="5"/>
                    <a:pt x="0" y="4"/>
                  </a:cubicBezTo>
                  <a:cubicBezTo>
                    <a:pt x="0" y="2"/>
                    <a:pt x="0" y="2"/>
                    <a:pt x="0" y="2"/>
                  </a:cubicBezTo>
                  <a:cubicBezTo>
                    <a:pt x="0" y="2"/>
                    <a:pt x="0"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i$ḻîďè"/>
            <p:cNvSpPr/>
            <p:nvPr/>
          </p:nvSpPr>
          <p:spPr bwMode="auto">
            <a:xfrm>
              <a:off x="3909291" y="4401320"/>
              <a:ext cx="1714787" cy="466041"/>
            </a:xfrm>
            <a:custGeom>
              <a:avLst/>
              <a:gdLst>
                <a:gd name="T0" fmla="*/ 170 w 174"/>
                <a:gd name="T1" fmla="*/ 47 h 47"/>
                <a:gd name="T2" fmla="*/ 4 w 174"/>
                <a:gd name="T3" fmla="*/ 47 h 47"/>
                <a:gd name="T4" fmla="*/ 0 w 174"/>
                <a:gd name="T5" fmla="*/ 43 h 47"/>
                <a:gd name="T6" fmla="*/ 0 w 174"/>
                <a:gd name="T7" fmla="*/ 5 h 47"/>
                <a:gd name="T8" fmla="*/ 4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4" y="47"/>
                    <a:pt x="4" y="47"/>
                    <a:pt x="4" y="47"/>
                  </a:cubicBezTo>
                  <a:cubicBezTo>
                    <a:pt x="2" y="47"/>
                    <a:pt x="0" y="45"/>
                    <a:pt x="0" y="43"/>
                  </a:cubicBezTo>
                  <a:cubicBezTo>
                    <a:pt x="0" y="5"/>
                    <a:pt x="0" y="5"/>
                    <a:pt x="0" y="5"/>
                  </a:cubicBezTo>
                  <a:cubicBezTo>
                    <a:pt x="0" y="2"/>
                    <a:pt x="2" y="0"/>
                    <a:pt x="4" y="0"/>
                  </a:cubicBezTo>
                  <a:cubicBezTo>
                    <a:pt x="170" y="0"/>
                    <a:pt x="170" y="0"/>
                    <a:pt x="170" y="0"/>
                  </a:cubicBezTo>
                  <a:cubicBezTo>
                    <a:pt x="172" y="0"/>
                    <a:pt x="174" y="2"/>
                    <a:pt x="174" y="5"/>
                  </a:cubicBezTo>
                  <a:cubicBezTo>
                    <a:pt x="174" y="43"/>
                    <a:pt x="174" y="43"/>
                    <a:pt x="174" y="43"/>
                  </a:cubicBezTo>
                  <a:cubicBezTo>
                    <a:pt x="174" y="45"/>
                    <a:pt x="172" y="47"/>
                    <a:pt x="170" y="47"/>
                  </a:cubicBezTo>
                  <a:close/>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ï$ḻîḍè"/>
            <p:cNvSpPr/>
            <p:nvPr/>
          </p:nvSpPr>
          <p:spPr bwMode="auto">
            <a:xfrm>
              <a:off x="3885391" y="4473020"/>
              <a:ext cx="1762586" cy="322643"/>
            </a:xfrm>
            <a:custGeom>
              <a:avLst/>
              <a:gdLst>
                <a:gd name="T0" fmla="*/ 173 w 178"/>
                <a:gd name="T1" fmla="*/ 33 h 33"/>
                <a:gd name="T2" fmla="*/ 5 w 178"/>
                <a:gd name="T3" fmla="*/ 33 h 33"/>
                <a:gd name="T4" fmla="*/ 0 w 178"/>
                <a:gd name="T5" fmla="*/ 28 h 33"/>
                <a:gd name="T6" fmla="*/ 0 w 178"/>
                <a:gd name="T7" fmla="*/ 6 h 33"/>
                <a:gd name="T8" fmla="*/ 5 w 178"/>
                <a:gd name="T9" fmla="*/ 0 h 33"/>
                <a:gd name="T10" fmla="*/ 173 w 178"/>
                <a:gd name="T11" fmla="*/ 0 h 33"/>
                <a:gd name="T12" fmla="*/ 178 w 178"/>
                <a:gd name="T13" fmla="*/ 6 h 33"/>
                <a:gd name="T14" fmla="*/ 178 w 178"/>
                <a:gd name="T15" fmla="*/ 28 h 33"/>
                <a:gd name="T16" fmla="*/ 173 w 178"/>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3">
                  <a:moveTo>
                    <a:pt x="173" y="33"/>
                  </a:moveTo>
                  <a:cubicBezTo>
                    <a:pt x="5" y="33"/>
                    <a:pt x="5" y="33"/>
                    <a:pt x="5" y="33"/>
                  </a:cubicBezTo>
                  <a:cubicBezTo>
                    <a:pt x="2" y="33"/>
                    <a:pt x="0" y="30"/>
                    <a:pt x="0" y="28"/>
                  </a:cubicBezTo>
                  <a:cubicBezTo>
                    <a:pt x="0" y="6"/>
                    <a:pt x="0" y="6"/>
                    <a:pt x="0" y="6"/>
                  </a:cubicBezTo>
                  <a:cubicBezTo>
                    <a:pt x="0" y="3"/>
                    <a:pt x="2" y="0"/>
                    <a:pt x="5" y="0"/>
                  </a:cubicBezTo>
                  <a:cubicBezTo>
                    <a:pt x="173" y="0"/>
                    <a:pt x="173" y="0"/>
                    <a:pt x="173" y="0"/>
                  </a:cubicBezTo>
                  <a:cubicBezTo>
                    <a:pt x="176" y="0"/>
                    <a:pt x="178" y="3"/>
                    <a:pt x="178" y="6"/>
                  </a:cubicBezTo>
                  <a:cubicBezTo>
                    <a:pt x="178" y="28"/>
                    <a:pt x="178" y="28"/>
                    <a:pt x="178" y="28"/>
                  </a:cubicBezTo>
                  <a:cubicBezTo>
                    <a:pt x="178" y="30"/>
                    <a:pt x="176" y="33"/>
                    <a:pt x="173" y="33"/>
                  </a:cubicBezTo>
                  <a:close/>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íṥľídè"/>
            <p:cNvSpPr/>
            <p:nvPr/>
          </p:nvSpPr>
          <p:spPr bwMode="auto">
            <a:xfrm>
              <a:off x="4046711" y="4018929"/>
              <a:ext cx="47798" cy="30405"/>
            </a:xfrm>
            <a:custGeom>
              <a:avLst/>
              <a:gdLst>
                <a:gd name="T0" fmla="*/ 5 w 5"/>
                <a:gd name="T1" fmla="*/ 0 w 5"/>
                <a:gd name="T2" fmla="*/ 0 w 5"/>
                <a:gd name="T3" fmla="*/ 1 w 5"/>
                <a:gd name="T4" fmla="*/ 5 w 5"/>
              </a:gdLst>
              <a:ahLst/>
              <a:cxnLst>
                <a:cxn ang="0">
                  <a:pos x="T0" y="0"/>
                </a:cxn>
                <a:cxn ang="0">
                  <a:pos x="T1" y="0"/>
                </a:cxn>
                <a:cxn ang="0">
                  <a:pos x="T2" y="0"/>
                </a:cxn>
                <a:cxn ang="0">
                  <a:pos x="T3" y="0"/>
                </a:cxn>
                <a:cxn ang="0">
                  <a:pos x="T4" y="0"/>
                </a:cxn>
              </a:cxnLst>
              <a:rect l="0" t="0" r="r" b="b"/>
              <a:pathLst>
                <a:path w="5">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ïṩľïḍè"/>
            <p:cNvSpPr/>
            <p:nvPr/>
          </p:nvSpPr>
          <p:spPr bwMode="auto">
            <a:xfrm>
              <a:off x="4046711" y="4018929"/>
              <a:ext cx="47798" cy="271860"/>
            </a:xfrm>
            <a:custGeom>
              <a:avLst/>
              <a:gdLst>
                <a:gd name="T0" fmla="*/ 5 w 5"/>
                <a:gd name="T1" fmla="*/ 0 h 21"/>
                <a:gd name="T2" fmla="*/ 1 w 5"/>
                <a:gd name="T3" fmla="*/ 0 h 21"/>
                <a:gd name="T4" fmla="*/ 0 w 5"/>
                <a:gd name="T5" fmla="*/ 0 h 21"/>
                <a:gd name="T6" fmla="*/ 0 w 5"/>
                <a:gd name="T7" fmla="*/ 18 h 21"/>
                <a:gd name="T8" fmla="*/ 5 w 5"/>
                <a:gd name="T9" fmla="*/ 21 h 21"/>
                <a:gd name="T10" fmla="*/ 5 w 5"/>
                <a:gd name="T11" fmla="*/ 0 h 21"/>
              </a:gdLst>
              <a:ahLst/>
              <a:cxnLst>
                <a:cxn ang="0">
                  <a:pos x="T0" y="T1"/>
                </a:cxn>
                <a:cxn ang="0">
                  <a:pos x="T2" y="T3"/>
                </a:cxn>
                <a:cxn ang="0">
                  <a:pos x="T4" y="T5"/>
                </a:cxn>
                <a:cxn ang="0">
                  <a:pos x="T6" y="T7"/>
                </a:cxn>
                <a:cxn ang="0">
                  <a:pos x="T8" y="T9"/>
                </a:cxn>
                <a:cxn ang="0">
                  <a:pos x="T10" y="T11"/>
                </a:cxn>
              </a:cxnLst>
              <a:rect l="0" t="0" r="r" b="b"/>
              <a:pathLst>
                <a:path w="5" h="21">
                  <a:moveTo>
                    <a:pt x="5" y="0"/>
                  </a:moveTo>
                  <a:cubicBezTo>
                    <a:pt x="1" y="0"/>
                    <a:pt x="1" y="0"/>
                    <a:pt x="1" y="0"/>
                  </a:cubicBezTo>
                  <a:cubicBezTo>
                    <a:pt x="1" y="0"/>
                    <a:pt x="0" y="0"/>
                    <a:pt x="0" y="0"/>
                  </a:cubicBezTo>
                  <a:cubicBezTo>
                    <a:pt x="0" y="18"/>
                    <a:pt x="0" y="18"/>
                    <a:pt x="0" y="18"/>
                  </a:cubicBezTo>
                  <a:cubicBezTo>
                    <a:pt x="2" y="19"/>
                    <a:pt x="3" y="20"/>
                    <a:pt x="5" y="21"/>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íślïḍê"/>
            <p:cNvSpPr/>
            <p:nvPr/>
          </p:nvSpPr>
          <p:spPr bwMode="auto">
            <a:xfrm>
              <a:off x="4154259" y="4018929"/>
              <a:ext cx="47798" cy="310694"/>
            </a:xfrm>
            <a:custGeom>
              <a:avLst/>
              <a:gdLst>
                <a:gd name="T0" fmla="*/ 5 w 5"/>
                <a:gd name="T1" fmla="*/ 0 h 24"/>
                <a:gd name="T2" fmla="*/ 0 w 5"/>
                <a:gd name="T3" fmla="*/ 0 h 24"/>
                <a:gd name="T4" fmla="*/ 0 w 5"/>
                <a:gd name="T5" fmla="*/ 23 h 24"/>
                <a:gd name="T6" fmla="*/ 5 w 5"/>
                <a:gd name="T7" fmla="*/ 24 h 24"/>
                <a:gd name="T8" fmla="*/ 5 w 5"/>
                <a:gd name="T9" fmla="*/ 0 h 24"/>
              </a:gdLst>
              <a:ahLst/>
              <a:cxnLst>
                <a:cxn ang="0">
                  <a:pos x="T0" y="T1"/>
                </a:cxn>
                <a:cxn ang="0">
                  <a:pos x="T2" y="T3"/>
                </a:cxn>
                <a:cxn ang="0">
                  <a:pos x="T4" y="T5"/>
                </a:cxn>
                <a:cxn ang="0">
                  <a:pos x="T6" y="T7"/>
                </a:cxn>
                <a:cxn ang="0">
                  <a:pos x="T8" y="T9"/>
                </a:cxn>
              </a:cxnLst>
              <a:rect l="0" t="0" r="r" b="b"/>
              <a:pathLst>
                <a:path w="5" h="24">
                  <a:moveTo>
                    <a:pt x="5" y="0"/>
                  </a:moveTo>
                  <a:cubicBezTo>
                    <a:pt x="0" y="0"/>
                    <a:pt x="0" y="0"/>
                    <a:pt x="0" y="0"/>
                  </a:cubicBezTo>
                  <a:cubicBezTo>
                    <a:pt x="0" y="23"/>
                    <a:pt x="0" y="23"/>
                    <a:pt x="0" y="23"/>
                  </a:cubicBezTo>
                  <a:cubicBezTo>
                    <a:pt x="2" y="24"/>
                    <a:pt x="3" y="24"/>
                    <a:pt x="5" y="24"/>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îşlïdé"/>
            <p:cNvSpPr/>
            <p:nvPr/>
          </p:nvSpPr>
          <p:spPr bwMode="auto">
            <a:xfrm>
              <a:off x="4261806" y="4018929"/>
              <a:ext cx="53772" cy="318463"/>
            </a:xfrm>
            <a:custGeom>
              <a:avLst/>
              <a:gdLst>
                <a:gd name="T0" fmla="*/ 5 w 5"/>
                <a:gd name="T1" fmla="*/ 0 h 25"/>
                <a:gd name="T2" fmla="*/ 0 w 5"/>
                <a:gd name="T3" fmla="*/ 0 h 25"/>
                <a:gd name="T4" fmla="*/ 0 w 5"/>
                <a:gd name="T5" fmla="*/ 25 h 25"/>
                <a:gd name="T6" fmla="*/ 4 w 5"/>
                <a:gd name="T7" fmla="*/ 25 h 25"/>
                <a:gd name="T8" fmla="*/ 4 w 5"/>
                <a:gd name="T9" fmla="*/ 25 h 25"/>
                <a:gd name="T10" fmla="*/ 5 w 5"/>
                <a:gd name="T11" fmla="*/ 25 h 25"/>
                <a:gd name="T12" fmla="*/ 5 w 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5" h="25">
                  <a:moveTo>
                    <a:pt x="5" y="0"/>
                  </a:moveTo>
                  <a:cubicBezTo>
                    <a:pt x="0" y="0"/>
                    <a:pt x="0" y="0"/>
                    <a:pt x="0" y="0"/>
                  </a:cubicBezTo>
                  <a:cubicBezTo>
                    <a:pt x="0" y="25"/>
                    <a:pt x="0" y="25"/>
                    <a:pt x="0" y="25"/>
                  </a:cubicBezTo>
                  <a:cubicBezTo>
                    <a:pt x="1" y="25"/>
                    <a:pt x="3" y="25"/>
                    <a:pt x="4" y="25"/>
                  </a:cubicBezTo>
                  <a:cubicBezTo>
                    <a:pt x="4" y="25"/>
                    <a:pt x="4" y="25"/>
                    <a:pt x="4" y="25"/>
                  </a:cubicBezTo>
                  <a:cubicBezTo>
                    <a:pt x="5" y="25"/>
                    <a:pt x="5" y="25"/>
                    <a:pt x="5" y="25"/>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ïṡ1îḑé"/>
            <p:cNvSpPr/>
            <p:nvPr/>
          </p:nvSpPr>
          <p:spPr bwMode="auto">
            <a:xfrm>
              <a:off x="4369355" y="4018929"/>
              <a:ext cx="53772"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 name="íšļíḑê"/>
            <p:cNvSpPr/>
            <p:nvPr/>
          </p:nvSpPr>
          <p:spPr bwMode="auto">
            <a:xfrm>
              <a:off x="4369355" y="4018929"/>
              <a:ext cx="53772"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 name="íṣḻïḑe"/>
            <p:cNvSpPr/>
            <p:nvPr/>
          </p:nvSpPr>
          <p:spPr bwMode="auto">
            <a:xfrm>
              <a:off x="4482879" y="4018929"/>
              <a:ext cx="47798"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 name="iṡḻíḋé"/>
            <p:cNvSpPr/>
            <p:nvPr/>
          </p:nvSpPr>
          <p:spPr bwMode="auto">
            <a:xfrm>
              <a:off x="4482879" y="4018929"/>
              <a:ext cx="47798"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 name="iṧḷiďè"/>
            <p:cNvSpPr/>
            <p:nvPr/>
          </p:nvSpPr>
          <p:spPr bwMode="auto">
            <a:xfrm>
              <a:off x="4590427" y="4018929"/>
              <a:ext cx="47798"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 name="iṣľïḑé"/>
            <p:cNvSpPr/>
            <p:nvPr/>
          </p:nvSpPr>
          <p:spPr bwMode="auto">
            <a:xfrm>
              <a:off x="4590427" y="4018929"/>
              <a:ext cx="47798"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 name="í$ḻïḋè"/>
            <p:cNvSpPr/>
            <p:nvPr/>
          </p:nvSpPr>
          <p:spPr bwMode="auto">
            <a:xfrm>
              <a:off x="4697975" y="4018929"/>
              <a:ext cx="47798"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1" name="ïšļíḓé"/>
            <p:cNvSpPr/>
            <p:nvPr/>
          </p:nvSpPr>
          <p:spPr bwMode="auto">
            <a:xfrm>
              <a:off x="4697975" y="4018929"/>
              <a:ext cx="47798"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4" name="ïṣľiďê"/>
            <p:cNvSpPr/>
            <p:nvPr/>
          </p:nvSpPr>
          <p:spPr bwMode="auto">
            <a:xfrm>
              <a:off x="4805522" y="401892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5" name="îś1íḋé"/>
            <p:cNvSpPr/>
            <p:nvPr/>
          </p:nvSpPr>
          <p:spPr bwMode="auto">
            <a:xfrm>
              <a:off x="4805522" y="401892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6" name="ïśḻiḍe"/>
            <p:cNvSpPr/>
            <p:nvPr/>
          </p:nvSpPr>
          <p:spPr bwMode="auto">
            <a:xfrm>
              <a:off x="4913070" y="401892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7" name="íṩḻiḑè"/>
            <p:cNvSpPr/>
            <p:nvPr/>
          </p:nvSpPr>
          <p:spPr bwMode="auto">
            <a:xfrm>
              <a:off x="4913070" y="401892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8" name="i$1íḓè"/>
            <p:cNvSpPr/>
            <p:nvPr/>
          </p:nvSpPr>
          <p:spPr bwMode="auto">
            <a:xfrm>
              <a:off x="5026590" y="4018929"/>
              <a:ext cx="53772"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9" name="iš1iḋè"/>
            <p:cNvSpPr/>
            <p:nvPr/>
          </p:nvSpPr>
          <p:spPr bwMode="auto">
            <a:xfrm>
              <a:off x="5026590" y="4018929"/>
              <a:ext cx="53772"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0" name="iṧḷîdè"/>
            <p:cNvSpPr/>
            <p:nvPr/>
          </p:nvSpPr>
          <p:spPr bwMode="auto">
            <a:xfrm>
              <a:off x="5134138" y="401892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 name="îşḻide"/>
            <p:cNvSpPr/>
            <p:nvPr/>
          </p:nvSpPr>
          <p:spPr bwMode="auto">
            <a:xfrm>
              <a:off x="5134138" y="401892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 name="îŝľîďe"/>
            <p:cNvSpPr/>
            <p:nvPr/>
          </p:nvSpPr>
          <p:spPr bwMode="auto">
            <a:xfrm>
              <a:off x="5241686" y="401892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3" name="îŝ1ïďé"/>
            <p:cNvSpPr/>
            <p:nvPr/>
          </p:nvSpPr>
          <p:spPr bwMode="auto">
            <a:xfrm>
              <a:off x="5241686" y="401892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 name="ïṡļïḍè"/>
            <p:cNvSpPr/>
            <p:nvPr/>
          </p:nvSpPr>
          <p:spPr bwMode="auto">
            <a:xfrm>
              <a:off x="5349235" y="4018929"/>
              <a:ext cx="59749" cy="318463"/>
            </a:xfrm>
            <a:custGeom>
              <a:avLst/>
              <a:gdLst>
                <a:gd name="T0" fmla="*/ 0 w 6"/>
                <a:gd name="T1" fmla="*/ 17 h 25"/>
                <a:gd name="T2" fmla="*/ 0 w 6"/>
                <a:gd name="T3" fmla="*/ 25 h 25"/>
                <a:gd name="T4" fmla="*/ 6 w 6"/>
                <a:gd name="T5" fmla="*/ 25 h 25"/>
                <a:gd name="T6" fmla="*/ 6 w 6"/>
                <a:gd name="T7" fmla="*/ 21 h 25"/>
                <a:gd name="T8" fmla="*/ 0 w 6"/>
                <a:gd name="T9" fmla="*/ 17 h 25"/>
                <a:gd name="T10" fmla="*/ 6 w 6"/>
                <a:gd name="T11" fmla="*/ 0 h 25"/>
                <a:gd name="T12" fmla="*/ 0 w 6"/>
                <a:gd name="T13" fmla="*/ 0 h 25"/>
                <a:gd name="T14" fmla="*/ 0 w 6"/>
                <a:gd name="T15" fmla="*/ 3 h 25"/>
                <a:gd name="T16" fmla="*/ 6 w 6"/>
                <a:gd name="T17" fmla="*/ 0 h 25"/>
                <a:gd name="T18" fmla="*/ 6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0" y="17"/>
                  </a:moveTo>
                  <a:cubicBezTo>
                    <a:pt x="0" y="25"/>
                    <a:pt x="0" y="25"/>
                    <a:pt x="0" y="25"/>
                  </a:cubicBezTo>
                  <a:cubicBezTo>
                    <a:pt x="6" y="25"/>
                    <a:pt x="6" y="25"/>
                    <a:pt x="6" y="25"/>
                  </a:cubicBezTo>
                  <a:cubicBezTo>
                    <a:pt x="6" y="21"/>
                    <a:pt x="6" y="21"/>
                    <a:pt x="6" y="21"/>
                  </a:cubicBezTo>
                  <a:cubicBezTo>
                    <a:pt x="3" y="20"/>
                    <a:pt x="2" y="19"/>
                    <a:pt x="0" y="17"/>
                  </a:cubicBezTo>
                  <a:moveTo>
                    <a:pt x="6" y="0"/>
                  </a:moveTo>
                  <a:cubicBezTo>
                    <a:pt x="0" y="0"/>
                    <a:pt x="0" y="0"/>
                    <a:pt x="0" y="0"/>
                  </a:cubicBezTo>
                  <a:cubicBezTo>
                    <a:pt x="0" y="3"/>
                    <a:pt x="0" y="3"/>
                    <a:pt x="0" y="3"/>
                  </a:cubicBezTo>
                  <a:cubicBezTo>
                    <a:pt x="2" y="2"/>
                    <a:pt x="3"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îṣ1îďé"/>
            <p:cNvSpPr/>
            <p:nvPr/>
          </p:nvSpPr>
          <p:spPr bwMode="auto">
            <a:xfrm>
              <a:off x="5456782" y="4018929"/>
              <a:ext cx="59749" cy="318463"/>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íṧľîḑé"/>
            <p:cNvSpPr/>
            <p:nvPr/>
          </p:nvSpPr>
          <p:spPr bwMode="auto">
            <a:xfrm>
              <a:off x="5456782" y="4018929"/>
              <a:ext cx="59749" cy="318463"/>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îS1iďê"/>
            <p:cNvSpPr/>
            <p:nvPr/>
          </p:nvSpPr>
          <p:spPr bwMode="auto">
            <a:xfrm>
              <a:off x="5564329" y="4018929"/>
              <a:ext cx="59749" cy="318463"/>
            </a:xfrm>
            <a:custGeom>
              <a:avLst/>
              <a:gdLst>
                <a:gd name="T0" fmla="*/ 6 w 6"/>
                <a:gd name="T1" fmla="*/ 20 h 25"/>
                <a:gd name="T2" fmla="*/ 2 w 6"/>
                <a:gd name="T3" fmla="*/ 21 h 25"/>
                <a:gd name="T4" fmla="*/ 0 w 6"/>
                <a:gd name="T5" fmla="*/ 21 h 25"/>
                <a:gd name="T6" fmla="*/ 0 w 6"/>
                <a:gd name="T7" fmla="*/ 25 h 25"/>
                <a:gd name="T8" fmla="*/ 6 w 6"/>
                <a:gd name="T9" fmla="*/ 25 h 25"/>
                <a:gd name="T10" fmla="*/ 6 w 6"/>
                <a:gd name="T11" fmla="*/ 20 h 25"/>
                <a:gd name="T12" fmla="*/ 6 w 6"/>
                <a:gd name="T13" fmla="*/ 0 h 25"/>
                <a:gd name="T14" fmla="*/ 0 w 6"/>
                <a:gd name="T15" fmla="*/ 0 h 25"/>
                <a:gd name="T16" fmla="*/ 0 w 6"/>
                <a:gd name="T17" fmla="*/ 0 h 25"/>
                <a:gd name="T18" fmla="*/ 2 w 6"/>
                <a:gd name="T19" fmla="*/ 0 h 25"/>
                <a:gd name="T20" fmla="*/ 6 w 6"/>
                <a:gd name="T21" fmla="*/ 1 h 25"/>
                <a:gd name="T22" fmla="*/ 6 w 6"/>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5">
                  <a:moveTo>
                    <a:pt x="6" y="20"/>
                  </a:moveTo>
                  <a:cubicBezTo>
                    <a:pt x="4" y="20"/>
                    <a:pt x="3" y="21"/>
                    <a:pt x="2" y="21"/>
                  </a:cubicBezTo>
                  <a:cubicBezTo>
                    <a:pt x="0" y="21"/>
                    <a:pt x="0" y="21"/>
                    <a:pt x="0" y="21"/>
                  </a:cubicBezTo>
                  <a:cubicBezTo>
                    <a:pt x="0" y="25"/>
                    <a:pt x="0" y="25"/>
                    <a:pt x="0" y="25"/>
                  </a:cubicBezTo>
                  <a:cubicBezTo>
                    <a:pt x="6" y="25"/>
                    <a:pt x="6" y="25"/>
                    <a:pt x="6" y="25"/>
                  </a:cubicBezTo>
                  <a:cubicBezTo>
                    <a:pt x="6" y="20"/>
                    <a:pt x="6" y="20"/>
                    <a:pt x="6" y="20"/>
                  </a:cubicBezTo>
                  <a:moveTo>
                    <a:pt x="6" y="0"/>
                  </a:moveTo>
                  <a:cubicBezTo>
                    <a:pt x="0" y="0"/>
                    <a:pt x="0" y="0"/>
                    <a:pt x="0" y="0"/>
                  </a:cubicBezTo>
                  <a:cubicBezTo>
                    <a:pt x="0" y="0"/>
                    <a:pt x="0" y="0"/>
                    <a:pt x="0" y="0"/>
                  </a:cubicBezTo>
                  <a:cubicBezTo>
                    <a:pt x="2" y="0"/>
                    <a:pt x="2" y="0"/>
                    <a:pt x="2" y="0"/>
                  </a:cubicBezTo>
                  <a:cubicBezTo>
                    <a:pt x="3" y="0"/>
                    <a:pt x="4" y="0"/>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ïṩ1ïḍè"/>
            <p:cNvSpPr/>
            <p:nvPr/>
          </p:nvSpPr>
          <p:spPr bwMode="auto">
            <a:xfrm>
              <a:off x="3747968" y="3475214"/>
              <a:ext cx="1720763" cy="466041"/>
            </a:xfrm>
            <a:custGeom>
              <a:avLst/>
              <a:gdLst>
                <a:gd name="T0" fmla="*/ 169 w 174"/>
                <a:gd name="T1" fmla="*/ 47 h 47"/>
                <a:gd name="T2" fmla="*/ 4 w 174"/>
                <a:gd name="T3" fmla="*/ 47 h 47"/>
                <a:gd name="T4" fmla="*/ 0 w 174"/>
                <a:gd name="T5" fmla="*/ 43 h 47"/>
                <a:gd name="T6" fmla="*/ 0 w 174"/>
                <a:gd name="T7" fmla="*/ 5 h 47"/>
                <a:gd name="T8" fmla="*/ 4 w 174"/>
                <a:gd name="T9" fmla="*/ 0 h 47"/>
                <a:gd name="T10" fmla="*/ 169 w 174"/>
                <a:gd name="T11" fmla="*/ 0 h 47"/>
                <a:gd name="T12" fmla="*/ 174 w 174"/>
                <a:gd name="T13" fmla="*/ 5 h 47"/>
                <a:gd name="T14" fmla="*/ 174 w 174"/>
                <a:gd name="T15" fmla="*/ 43 h 47"/>
                <a:gd name="T16" fmla="*/ 169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69" y="47"/>
                  </a:moveTo>
                  <a:cubicBezTo>
                    <a:pt x="4" y="47"/>
                    <a:pt x="4" y="47"/>
                    <a:pt x="4" y="47"/>
                  </a:cubicBezTo>
                  <a:cubicBezTo>
                    <a:pt x="2" y="47"/>
                    <a:pt x="0" y="45"/>
                    <a:pt x="0" y="43"/>
                  </a:cubicBezTo>
                  <a:cubicBezTo>
                    <a:pt x="0" y="5"/>
                    <a:pt x="0" y="5"/>
                    <a:pt x="0" y="5"/>
                  </a:cubicBezTo>
                  <a:cubicBezTo>
                    <a:pt x="0" y="2"/>
                    <a:pt x="2" y="0"/>
                    <a:pt x="4" y="0"/>
                  </a:cubicBezTo>
                  <a:cubicBezTo>
                    <a:pt x="169" y="0"/>
                    <a:pt x="169" y="0"/>
                    <a:pt x="169" y="0"/>
                  </a:cubicBezTo>
                  <a:cubicBezTo>
                    <a:pt x="172" y="0"/>
                    <a:pt x="174" y="2"/>
                    <a:pt x="174" y="5"/>
                  </a:cubicBezTo>
                  <a:cubicBezTo>
                    <a:pt x="174" y="43"/>
                    <a:pt x="174" y="43"/>
                    <a:pt x="174" y="43"/>
                  </a:cubicBezTo>
                  <a:cubicBezTo>
                    <a:pt x="174" y="45"/>
                    <a:pt x="172" y="47"/>
                    <a:pt x="169"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i$ḷiďé"/>
            <p:cNvSpPr/>
            <p:nvPr/>
          </p:nvSpPr>
          <p:spPr bwMode="auto">
            <a:xfrm>
              <a:off x="3718095" y="3558862"/>
              <a:ext cx="1768563" cy="310694"/>
            </a:xfrm>
            <a:custGeom>
              <a:avLst/>
              <a:gdLst>
                <a:gd name="T0" fmla="*/ 174 w 179"/>
                <a:gd name="T1" fmla="*/ 32 h 32"/>
                <a:gd name="T2" fmla="*/ 6 w 179"/>
                <a:gd name="T3" fmla="*/ 32 h 32"/>
                <a:gd name="T4" fmla="*/ 0 w 179"/>
                <a:gd name="T5" fmla="*/ 27 h 32"/>
                <a:gd name="T6" fmla="*/ 0 w 179"/>
                <a:gd name="T7" fmla="*/ 5 h 32"/>
                <a:gd name="T8" fmla="*/ 6 w 179"/>
                <a:gd name="T9" fmla="*/ 0 h 32"/>
                <a:gd name="T10" fmla="*/ 174 w 179"/>
                <a:gd name="T11" fmla="*/ 0 h 32"/>
                <a:gd name="T12" fmla="*/ 179 w 179"/>
                <a:gd name="T13" fmla="*/ 5 h 32"/>
                <a:gd name="T14" fmla="*/ 179 w 179"/>
                <a:gd name="T15" fmla="*/ 27 h 32"/>
                <a:gd name="T16" fmla="*/ 174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4" y="32"/>
                  </a:moveTo>
                  <a:cubicBezTo>
                    <a:pt x="6" y="32"/>
                    <a:pt x="6" y="32"/>
                    <a:pt x="6" y="32"/>
                  </a:cubicBezTo>
                  <a:cubicBezTo>
                    <a:pt x="3" y="32"/>
                    <a:pt x="0" y="30"/>
                    <a:pt x="0" y="27"/>
                  </a:cubicBezTo>
                  <a:cubicBezTo>
                    <a:pt x="0" y="5"/>
                    <a:pt x="0" y="5"/>
                    <a:pt x="0" y="5"/>
                  </a:cubicBezTo>
                  <a:cubicBezTo>
                    <a:pt x="0" y="2"/>
                    <a:pt x="3" y="0"/>
                    <a:pt x="6" y="0"/>
                  </a:cubicBezTo>
                  <a:cubicBezTo>
                    <a:pt x="174" y="0"/>
                    <a:pt x="174" y="0"/>
                    <a:pt x="174" y="0"/>
                  </a:cubicBezTo>
                  <a:cubicBezTo>
                    <a:pt x="176" y="0"/>
                    <a:pt x="179" y="2"/>
                    <a:pt x="179" y="5"/>
                  </a:cubicBezTo>
                  <a:cubicBezTo>
                    <a:pt x="179" y="27"/>
                    <a:pt x="179" y="27"/>
                    <a:pt x="179" y="27"/>
                  </a:cubicBezTo>
                  <a:cubicBezTo>
                    <a:pt x="179" y="30"/>
                    <a:pt x="176" y="32"/>
                    <a:pt x="174"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îṧļíḑè"/>
            <p:cNvSpPr/>
            <p:nvPr/>
          </p:nvSpPr>
          <p:spPr bwMode="auto">
            <a:xfrm>
              <a:off x="4112436" y="3092823"/>
              <a:ext cx="53772" cy="316670"/>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ïšḷîḋe"/>
            <p:cNvSpPr/>
            <p:nvPr/>
          </p:nvSpPr>
          <p:spPr bwMode="auto">
            <a:xfrm>
              <a:off x="4112436" y="3092823"/>
              <a:ext cx="53772" cy="316670"/>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îSlîḍê"/>
            <p:cNvSpPr/>
            <p:nvPr/>
          </p:nvSpPr>
          <p:spPr bwMode="auto">
            <a:xfrm>
              <a:off x="4225957" y="309282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3" name="îṧľîḓê"/>
            <p:cNvSpPr/>
            <p:nvPr/>
          </p:nvSpPr>
          <p:spPr bwMode="auto">
            <a:xfrm>
              <a:off x="4225957" y="309282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4" name="íŝlîḍê"/>
            <p:cNvSpPr/>
            <p:nvPr/>
          </p:nvSpPr>
          <p:spPr bwMode="auto">
            <a:xfrm>
              <a:off x="4333505" y="309282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 name="ïśḻïďé"/>
            <p:cNvSpPr/>
            <p:nvPr/>
          </p:nvSpPr>
          <p:spPr bwMode="auto">
            <a:xfrm>
              <a:off x="4333505" y="309282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 name="ïSľîdê"/>
            <p:cNvSpPr/>
            <p:nvPr/>
          </p:nvSpPr>
          <p:spPr bwMode="auto">
            <a:xfrm>
              <a:off x="4441053" y="309282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 name="íślïḋè"/>
            <p:cNvSpPr/>
            <p:nvPr/>
          </p:nvSpPr>
          <p:spPr bwMode="auto">
            <a:xfrm>
              <a:off x="4441053" y="309282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 name="íŝḷïḍe"/>
            <p:cNvSpPr/>
            <p:nvPr/>
          </p:nvSpPr>
          <p:spPr bwMode="auto">
            <a:xfrm>
              <a:off x="4548600" y="309282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9" name="iS1îdê"/>
            <p:cNvSpPr/>
            <p:nvPr/>
          </p:nvSpPr>
          <p:spPr bwMode="auto">
            <a:xfrm>
              <a:off x="4548600" y="309282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0" name="iśľïďe"/>
            <p:cNvSpPr/>
            <p:nvPr/>
          </p:nvSpPr>
          <p:spPr bwMode="auto">
            <a:xfrm>
              <a:off x="4656149" y="309282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 name="íš1íḑè"/>
            <p:cNvSpPr/>
            <p:nvPr/>
          </p:nvSpPr>
          <p:spPr bwMode="auto">
            <a:xfrm>
              <a:off x="4656149" y="309282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 name="íšļîḍè"/>
            <p:cNvSpPr/>
            <p:nvPr/>
          </p:nvSpPr>
          <p:spPr bwMode="auto">
            <a:xfrm>
              <a:off x="4769672" y="3092823"/>
              <a:ext cx="53772"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3" name="ïṩľïḋê"/>
            <p:cNvSpPr/>
            <p:nvPr/>
          </p:nvSpPr>
          <p:spPr bwMode="auto">
            <a:xfrm>
              <a:off x="4769672" y="3092823"/>
              <a:ext cx="53772"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 name="işḷîḑê"/>
            <p:cNvSpPr/>
            <p:nvPr/>
          </p:nvSpPr>
          <p:spPr bwMode="auto">
            <a:xfrm>
              <a:off x="4877221" y="309282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5" name="îṡḻîḑê"/>
            <p:cNvSpPr/>
            <p:nvPr/>
          </p:nvSpPr>
          <p:spPr bwMode="auto">
            <a:xfrm>
              <a:off x="4877221" y="309282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6" name="îṡľiḑè"/>
            <p:cNvSpPr/>
            <p:nvPr/>
          </p:nvSpPr>
          <p:spPr bwMode="auto">
            <a:xfrm>
              <a:off x="4984769" y="3092823"/>
              <a:ext cx="59749" cy="316670"/>
            </a:xfrm>
            <a:custGeom>
              <a:avLst/>
              <a:gdLst>
                <a:gd name="T0" fmla="*/ 0 w 6"/>
                <a:gd name="T1" fmla="*/ 19 h 32"/>
                <a:gd name="T2" fmla="*/ 0 w 6"/>
                <a:gd name="T3" fmla="*/ 32 h 32"/>
                <a:gd name="T4" fmla="*/ 6 w 6"/>
                <a:gd name="T5" fmla="*/ 32 h 32"/>
                <a:gd name="T6" fmla="*/ 6 w 6"/>
                <a:gd name="T7" fmla="*/ 22 h 32"/>
                <a:gd name="T8" fmla="*/ 0 w 6"/>
                <a:gd name="T9" fmla="*/ 19 h 32"/>
                <a:gd name="T10" fmla="*/ 6 w 6"/>
                <a:gd name="T11" fmla="*/ 0 h 32"/>
                <a:gd name="T12" fmla="*/ 0 w 6"/>
                <a:gd name="T13" fmla="*/ 0 h 32"/>
                <a:gd name="T14" fmla="*/ 0 w 6"/>
                <a:gd name="T15" fmla="*/ 4 h 32"/>
                <a:gd name="T16" fmla="*/ 6 w 6"/>
                <a:gd name="T17" fmla="*/ 1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2"/>
                    <a:pt x="6" y="22"/>
                    <a:pt x="6" y="22"/>
                  </a:cubicBezTo>
                  <a:cubicBezTo>
                    <a:pt x="4" y="22"/>
                    <a:pt x="2" y="21"/>
                    <a:pt x="0" y="19"/>
                  </a:cubicBezTo>
                  <a:moveTo>
                    <a:pt x="6" y="0"/>
                  </a:moveTo>
                  <a:cubicBezTo>
                    <a:pt x="0" y="0"/>
                    <a:pt x="0" y="0"/>
                    <a:pt x="0" y="0"/>
                  </a:cubicBezTo>
                  <a:cubicBezTo>
                    <a:pt x="0" y="4"/>
                    <a:pt x="0" y="4"/>
                    <a:pt x="0" y="4"/>
                  </a:cubicBezTo>
                  <a:cubicBezTo>
                    <a:pt x="2" y="3"/>
                    <a:pt x="4" y="2"/>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íš1íḍé"/>
            <p:cNvSpPr/>
            <p:nvPr/>
          </p:nvSpPr>
          <p:spPr bwMode="auto">
            <a:xfrm>
              <a:off x="5092316" y="309282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îṣļîḓé"/>
            <p:cNvSpPr/>
            <p:nvPr/>
          </p:nvSpPr>
          <p:spPr bwMode="auto">
            <a:xfrm>
              <a:off x="5092316" y="309282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íśḻîďê"/>
            <p:cNvSpPr/>
            <p:nvPr/>
          </p:nvSpPr>
          <p:spPr bwMode="auto">
            <a:xfrm>
              <a:off x="5199864" y="309282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iṣliḓe"/>
            <p:cNvSpPr/>
            <p:nvPr/>
          </p:nvSpPr>
          <p:spPr bwMode="auto">
            <a:xfrm>
              <a:off x="5199864" y="309282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íşľïďe"/>
            <p:cNvSpPr/>
            <p:nvPr/>
          </p:nvSpPr>
          <p:spPr bwMode="auto">
            <a:xfrm>
              <a:off x="5313384" y="3092823"/>
              <a:ext cx="53772" cy="316670"/>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close/>
                  <a:moveTo>
                    <a:pt x="9" y="0"/>
                  </a:moveTo>
                  <a:lnTo>
                    <a:pt x="0" y="0"/>
                  </a:lnTo>
                  <a:lnTo>
                    <a:pt x="0" y="2"/>
                  </a:lnTo>
                  <a:lnTo>
                    <a:pt x="9" y="2"/>
                  </a:lnTo>
                  <a:lnTo>
                    <a:pt x="9"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iṣḷiḑè"/>
            <p:cNvSpPr/>
            <p:nvPr/>
          </p:nvSpPr>
          <p:spPr bwMode="auto">
            <a:xfrm>
              <a:off x="5313384" y="3092823"/>
              <a:ext cx="53772" cy="316670"/>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moveTo>
                    <a:pt x="9" y="0"/>
                  </a:moveTo>
                  <a:lnTo>
                    <a:pt x="0" y="0"/>
                  </a:lnTo>
                  <a:lnTo>
                    <a:pt x="0" y="2"/>
                  </a:lnTo>
                  <a:lnTo>
                    <a:pt x="9" y="2"/>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îŝļidê"/>
            <p:cNvSpPr/>
            <p:nvPr/>
          </p:nvSpPr>
          <p:spPr bwMode="auto">
            <a:xfrm>
              <a:off x="5420932" y="3092823"/>
              <a:ext cx="59749" cy="316670"/>
            </a:xfrm>
            <a:custGeom>
              <a:avLst/>
              <a:gdLst>
                <a:gd name="T0" fmla="*/ 6 w 6"/>
                <a:gd name="T1" fmla="*/ 22 h 32"/>
                <a:gd name="T2" fmla="*/ 4 w 6"/>
                <a:gd name="T3" fmla="*/ 22 h 32"/>
                <a:gd name="T4" fmla="*/ 0 w 6"/>
                <a:gd name="T5" fmla="*/ 22 h 32"/>
                <a:gd name="T6" fmla="*/ 0 w 6"/>
                <a:gd name="T7" fmla="*/ 32 h 32"/>
                <a:gd name="T8" fmla="*/ 6 w 6"/>
                <a:gd name="T9" fmla="*/ 32 h 32"/>
                <a:gd name="T10" fmla="*/ 6 w 6"/>
                <a:gd name="T11" fmla="*/ 22 h 32"/>
                <a:gd name="T12" fmla="*/ 6 w 6"/>
                <a:gd name="T13" fmla="*/ 0 h 32"/>
                <a:gd name="T14" fmla="*/ 0 w 6"/>
                <a:gd name="T15" fmla="*/ 0 h 32"/>
                <a:gd name="T16" fmla="*/ 0 w 6"/>
                <a:gd name="T17" fmla="*/ 1 h 32"/>
                <a:gd name="T18" fmla="*/ 4 w 6"/>
                <a:gd name="T19" fmla="*/ 1 h 32"/>
                <a:gd name="T20" fmla="*/ 6 w 6"/>
                <a:gd name="T21" fmla="*/ 1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2"/>
                  </a:moveTo>
                  <a:cubicBezTo>
                    <a:pt x="5" y="22"/>
                    <a:pt x="4" y="22"/>
                    <a:pt x="4" y="22"/>
                  </a:cubicBezTo>
                  <a:cubicBezTo>
                    <a:pt x="0" y="22"/>
                    <a:pt x="0" y="22"/>
                    <a:pt x="0" y="22"/>
                  </a:cubicBezTo>
                  <a:cubicBezTo>
                    <a:pt x="0" y="32"/>
                    <a:pt x="0" y="32"/>
                    <a:pt x="0" y="32"/>
                  </a:cubicBezTo>
                  <a:cubicBezTo>
                    <a:pt x="6" y="32"/>
                    <a:pt x="6" y="32"/>
                    <a:pt x="6" y="32"/>
                  </a:cubicBezTo>
                  <a:cubicBezTo>
                    <a:pt x="6" y="22"/>
                    <a:pt x="6" y="22"/>
                    <a:pt x="6" y="22"/>
                  </a:cubicBezTo>
                  <a:moveTo>
                    <a:pt x="6" y="0"/>
                  </a:moveTo>
                  <a:cubicBezTo>
                    <a:pt x="0" y="0"/>
                    <a:pt x="0" y="0"/>
                    <a:pt x="0" y="0"/>
                  </a:cubicBezTo>
                  <a:cubicBezTo>
                    <a:pt x="0" y="1"/>
                    <a:pt x="0" y="1"/>
                    <a:pt x="0" y="1"/>
                  </a:cubicBezTo>
                  <a:cubicBezTo>
                    <a:pt x="4" y="1"/>
                    <a:pt x="4" y="1"/>
                    <a:pt x="4" y="1"/>
                  </a:cubicBezTo>
                  <a:cubicBezTo>
                    <a:pt x="4" y="1"/>
                    <a:pt x="5" y="1"/>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íSļíde"/>
            <p:cNvSpPr/>
            <p:nvPr/>
          </p:nvSpPr>
          <p:spPr bwMode="auto">
            <a:xfrm>
              <a:off x="5528480" y="3092823"/>
              <a:ext cx="59749" cy="316670"/>
            </a:xfrm>
            <a:custGeom>
              <a:avLst/>
              <a:gdLst>
                <a:gd name="T0" fmla="*/ 6 w 6"/>
                <a:gd name="T1" fmla="*/ 0 h 32"/>
                <a:gd name="T2" fmla="*/ 0 w 6"/>
                <a:gd name="T3" fmla="*/ 0 h 32"/>
                <a:gd name="T4" fmla="*/ 0 w 6"/>
                <a:gd name="T5" fmla="*/ 5 h 32"/>
                <a:gd name="T6" fmla="*/ 2 w 6"/>
                <a:gd name="T7" fmla="*/ 11 h 32"/>
                <a:gd name="T8" fmla="*/ 2 w 6"/>
                <a:gd name="T9" fmla="*/ 12 h 32"/>
                <a:gd name="T10" fmla="*/ 0 w 6"/>
                <a:gd name="T11" fmla="*/ 19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5"/>
                    <a:pt x="0" y="5"/>
                    <a:pt x="0" y="5"/>
                  </a:cubicBezTo>
                  <a:cubicBezTo>
                    <a:pt x="2" y="6"/>
                    <a:pt x="2" y="9"/>
                    <a:pt x="2" y="11"/>
                  </a:cubicBezTo>
                  <a:cubicBezTo>
                    <a:pt x="2" y="12"/>
                    <a:pt x="2" y="12"/>
                    <a:pt x="2" y="12"/>
                  </a:cubicBezTo>
                  <a:cubicBezTo>
                    <a:pt x="2" y="15"/>
                    <a:pt x="2" y="17"/>
                    <a:pt x="0" y="19"/>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ïSľîďe"/>
            <p:cNvSpPr/>
            <p:nvPr/>
          </p:nvSpPr>
          <p:spPr bwMode="auto">
            <a:xfrm>
              <a:off x="4004889" y="2626782"/>
              <a:ext cx="53772" cy="316670"/>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i$1iďè"/>
            <p:cNvSpPr/>
            <p:nvPr/>
          </p:nvSpPr>
          <p:spPr bwMode="auto">
            <a:xfrm>
              <a:off x="4004889" y="2626782"/>
              <a:ext cx="53772" cy="316670"/>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íṣḷîḑe"/>
            <p:cNvSpPr/>
            <p:nvPr/>
          </p:nvSpPr>
          <p:spPr bwMode="auto">
            <a:xfrm>
              <a:off x="4112436" y="2626782"/>
              <a:ext cx="53772"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 name="ï$ḷîďe"/>
            <p:cNvSpPr/>
            <p:nvPr/>
          </p:nvSpPr>
          <p:spPr bwMode="auto">
            <a:xfrm>
              <a:off x="4112436" y="2626782"/>
              <a:ext cx="53772"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9" name="ísľíḓé"/>
            <p:cNvSpPr/>
            <p:nvPr/>
          </p:nvSpPr>
          <p:spPr bwMode="auto">
            <a:xfrm>
              <a:off x="4225957" y="2626782"/>
              <a:ext cx="47798"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0" name="îşḷidê"/>
            <p:cNvSpPr/>
            <p:nvPr/>
          </p:nvSpPr>
          <p:spPr bwMode="auto">
            <a:xfrm>
              <a:off x="4225957" y="2626782"/>
              <a:ext cx="47798"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1" name="îṩḷîḋè"/>
            <p:cNvSpPr/>
            <p:nvPr/>
          </p:nvSpPr>
          <p:spPr bwMode="auto">
            <a:xfrm>
              <a:off x="4333505" y="2626782"/>
              <a:ext cx="47798"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 name="íṣḷiďé"/>
            <p:cNvSpPr/>
            <p:nvPr/>
          </p:nvSpPr>
          <p:spPr bwMode="auto">
            <a:xfrm>
              <a:off x="4333505" y="2626782"/>
              <a:ext cx="47798"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3" name="iṣľíḑê"/>
            <p:cNvSpPr/>
            <p:nvPr/>
          </p:nvSpPr>
          <p:spPr bwMode="auto">
            <a:xfrm>
              <a:off x="4441053" y="2626782"/>
              <a:ext cx="47798" cy="316670"/>
            </a:xfrm>
            <a:custGeom>
              <a:avLst/>
              <a:gdLst>
                <a:gd name="T0" fmla="*/ 0 w 5"/>
                <a:gd name="T1" fmla="*/ 15 h 32"/>
                <a:gd name="T2" fmla="*/ 0 w 5"/>
                <a:gd name="T3" fmla="*/ 32 h 32"/>
                <a:gd name="T4" fmla="*/ 5 w 5"/>
                <a:gd name="T5" fmla="*/ 32 h 32"/>
                <a:gd name="T6" fmla="*/ 5 w 5"/>
                <a:gd name="T7" fmla="*/ 20 h 32"/>
                <a:gd name="T8" fmla="*/ 0 w 5"/>
                <a:gd name="T9" fmla="*/ 15 h 32"/>
                <a:gd name="T10" fmla="*/ 4 w 5"/>
                <a:gd name="T11" fmla="*/ 0 h 32"/>
                <a:gd name="T12" fmla="*/ 0 w 5"/>
                <a:gd name="T13" fmla="*/ 0 h 32"/>
                <a:gd name="T14" fmla="*/ 0 w 5"/>
                <a:gd name="T15" fmla="*/ 4 h 32"/>
                <a:gd name="T16" fmla="*/ 4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15"/>
                  </a:moveTo>
                  <a:cubicBezTo>
                    <a:pt x="0" y="32"/>
                    <a:pt x="0" y="32"/>
                    <a:pt x="0" y="32"/>
                  </a:cubicBezTo>
                  <a:cubicBezTo>
                    <a:pt x="5" y="32"/>
                    <a:pt x="5" y="32"/>
                    <a:pt x="5" y="32"/>
                  </a:cubicBezTo>
                  <a:cubicBezTo>
                    <a:pt x="5" y="20"/>
                    <a:pt x="5" y="20"/>
                    <a:pt x="5" y="20"/>
                  </a:cubicBezTo>
                  <a:cubicBezTo>
                    <a:pt x="3" y="19"/>
                    <a:pt x="1" y="17"/>
                    <a:pt x="0" y="15"/>
                  </a:cubicBezTo>
                  <a:moveTo>
                    <a:pt x="4" y="0"/>
                  </a:moveTo>
                  <a:cubicBezTo>
                    <a:pt x="0" y="0"/>
                    <a:pt x="0" y="0"/>
                    <a:pt x="0" y="0"/>
                  </a:cubicBezTo>
                  <a:cubicBezTo>
                    <a:pt x="0" y="4"/>
                    <a:pt x="0" y="4"/>
                    <a:pt x="0" y="4"/>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íś1íḋê"/>
            <p:cNvSpPr/>
            <p:nvPr/>
          </p:nvSpPr>
          <p:spPr bwMode="auto">
            <a:xfrm>
              <a:off x="4548600" y="282395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 name="îŝľíḍê"/>
            <p:cNvSpPr/>
            <p:nvPr/>
          </p:nvSpPr>
          <p:spPr bwMode="auto">
            <a:xfrm>
              <a:off x="4548600" y="282395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6" name="îSļïde"/>
            <p:cNvSpPr/>
            <p:nvPr/>
          </p:nvSpPr>
          <p:spPr bwMode="auto">
            <a:xfrm>
              <a:off x="4656149" y="2823954"/>
              <a:ext cx="59749" cy="119498"/>
            </a:xfrm>
            <a:custGeom>
              <a:avLst/>
              <a:gdLst>
                <a:gd name="T0" fmla="*/ 6 w 6"/>
                <a:gd name="T1" fmla="*/ 0 h 12"/>
                <a:gd name="T2" fmla="*/ 3 w 6"/>
                <a:gd name="T3" fmla="*/ 0 h 12"/>
                <a:gd name="T4" fmla="*/ 0 w 6"/>
                <a:gd name="T5" fmla="*/ 0 h 12"/>
                <a:gd name="T6" fmla="*/ 0 w 6"/>
                <a:gd name="T7" fmla="*/ 12 h 12"/>
                <a:gd name="T8" fmla="*/ 6 w 6"/>
                <a:gd name="T9" fmla="*/ 12 h 12"/>
                <a:gd name="T10" fmla="*/ 6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6" y="0"/>
                  </a:moveTo>
                  <a:cubicBezTo>
                    <a:pt x="5" y="0"/>
                    <a:pt x="4" y="0"/>
                    <a:pt x="3" y="0"/>
                  </a:cubicBezTo>
                  <a:cubicBezTo>
                    <a:pt x="0" y="0"/>
                    <a:pt x="0" y="0"/>
                    <a:pt x="0" y="0"/>
                  </a:cubicBezTo>
                  <a:cubicBezTo>
                    <a:pt x="0" y="12"/>
                    <a:pt x="0" y="12"/>
                    <a:pt x="0" y="12"/>
                  </a:cubicBezTo>
                  <a:cubicBezTo>
                    <a:pt x="6" y="12"/>
                    <a:pt x="6" y="12"/>
                    <a:pt x="6" y="1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íS1íḋè"/>
            <p:cNvSpPr/>
            <p:nvPr/>
          </p:nvSpPr>
          <p:spPr bwMode="auto">
            <a:xfrm>
              <a:off x="4769672" y="2626782"/>
              <a:ext cx="53772" cy="316670"/>
            </a:xfrm>
            <a:custGeom>
              <a:avLst/>
              <a:gdLst>
                <a:gd name="T0" fmla="*/ 6 w 6"/>
                <a:gd name="T1" fmla="*/ 0 h 32"/>
                <a:gd name="T2" fmla="*/ 0 w 6"/>
                <a:gd name="T3" fmla="*/ 0 h 32"/>
                <a:gd name="T4" fmla="*/ 0 w 6"/>
                <a:gd name="T5" fmla="*/ 4 h 32"/>
                <a:gd name="T6" fmla="*/ 1 w 6"/>
                <a:gd name="T7" fmla="*/ 9 h 32"/>
                <a:gd name="T8" fmla="*/ 1 w 6"/>
                <a:gd name="T9" fmla="*/ 10 h 32"/>
                <a:gd name="T10" fmla="*/ 0 w 6"/>
                <a:gd name="T11" fmla="*/ 15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4"/>
                    <a:pt x="0" y="4"/>
                    <a:pt x="0" y="4"/>
                  </a:cubicBezTo>
                  <a:cubicBezTo>
                    <a:pt x="1" y="6"/>
                    <a:pt x="1" y="7"/>
                    <a:pt x="1" y="9"/>
                  </a:cubicBezTo>
                  <a:cubicBezTo>
                    <a:pt x="1" y="10"/>
                    <a:pt x="1" y="10"/>
                    <a:pt x="1" y="10"/>
                  </a:cubicBezTo>
                  <a:cubicBezTo>
                    <a:pt x="1" y="12"/>
                    <a:pt x="1" y="14"/>
                    <a:pt x="0" y="15"/>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íslïde"/>
            <p:cNvSpPr/>
            <p:nvPr/>
          </p:nvSpPr>
          <p:spPr bwMode="auto">
            <a:xfrm>
              <a:off x="4877221" y="2626782"/>
              <a:ext cx="59749" cy="316670"/>
            </a:xfrm>
            <a:custGeom>
              <a:avLst/>
              <a:gdLst>
                <a:gd name="T0" fmla="*/ 0 w 6"/>
                <a:gd name="T1" fmla="*/ 16 h 32"/>
                <a:gd name="T2" fmla="*/ 0 w 6"/>
                <a:gd name="T3" fmla="*/ 32 h 32"/>
                <a:gd name="T4" fmla="*/ 6 w 6"/>
                <a:gd name="T5" fmla="*/ 32 h 32"/>
                <a:gd name="T6" fmla="*/ 6 w 6"/>
                <a:gd name="T7" fmla="*/ 20 h 32"/>
                <a:gd name="T8" fmla="*/ 0 w 6"/>
                <a:gd name="T9" fmla="*/ 16 h 32"/>
                <a:gd name="T10" fmla="*/ 4 w 6"/>
                <a:gd name="T11" fmla="*/ 0 h 32"/>
                <a:gd name="T12" fmla="*/ 0 w 6"/>
                <a:gd name="T13" fmla="*/ 0 h 32"/>
                <a:gd name="T14" fmla="*/ 0 w 6"/>
                <a:gd name="T15" fmla="*/ 3 h 32"/>
                <a:gd name="T16" fmla="*/ 4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0" y="16"/>
                  </a:moveTo>
                  <a:cubicBezTo>
                    <a:pt x="0" y="32"/>
                    <a:pt x="0" y="32"/>
                    <a:pt x="0" y="32"/>
                  </a:cubicBezTo>
                  <a:cubicBezTo>
                    <a:pt x="6" y="32"/>
                    <a:pt x="6" y="32"/>
                    <a:pt x="6" y="32"/>
                  </a:cubicBezTo>
                  <a:cubicBezTo>
                    <a:pt x="6" y="20"/>
                    <a:pt x="6" y="20"/>
                    <a:pt x="6" y="20"/>
                  </a:cubicBezTo>
                  <a:cubicBezTo>
                    <a:pt x="3" y="19"/>
                    <a:pt x="1" y="18"/>
                    <a:pt x="0" y="16"/>
                  </a:cubicBezTo>
                  <a:moveTo>
                    <a:pt x="4" y="0"/>
                  </a:moveTo>
                  <a:cubicBezTo>
                    <a:pt x="0" y="0"/>
                    <a:pt x="0" y="0"/>
                    <a:pt x="0" y="0"/>
                  </a:cubicBezTo>
                  <a:cubicBezTo>
                    <a:pt x="0" y="3"/>
                    <a:pt x="0" y="3"/>
                    <a:pt x="0" y="3"/>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í$ľïḓé"/>
            <p:cNvSpPr/>
            <p:nvPr/>
          </p:nvSpPr>
          <p:spPr bwMode="auto">
            <a:xfrm>
              <a:off x="4984769" y="282395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 name="ï$1ïdè"/>
            <p:cNvSpPr/>
            <p:nvPr/>
          </p:nvSpPr>
          <p:spPr bwMode="auto">
            <a:xfrm>
              <a:off x="4984769" y="282395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 name="ïşlîḑê"/>
            <p:cNvSpPr/>
            <p:nvPr/>
          </p:nvSpPr>
          <p:spPr bwMode="auto">
            <a:xfrm>
              <a:off x="5092316" y="282395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 name="ïṡļíďé"/>
            <p:cNvSpPr/>
            <p:nvPr/>
          </p:nvSpPr>
          <p:spPr bwMode="auto">
            <a:xfrm>
              <a:off x="5092316" y="282395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 name="ïš1îďe"/>
            <p:cNvSpPr/>
            <p:nvPr/>
          </p:nvSpPr>
          <p:spPr bwMode="auto">
            <a:xfrm>
              <a:off x="5199864" y="282395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 name="îŝḷíde"/>
            <p:cNvSpPr/>
            <p:nvPr/>
          </p:nvSpPr>
          <p:spPr bwMode="auto">
            <a:xfrm>
              <a:off x="5199864" y="282395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 name="îṧlïďê"/>
            <p:cNvSpPr/>
            <p:nvPr/>
          </p:nvSpPr>
          <p:spPr bwMode="auto">
            <a:xfrm>
              <a:off x="5313384" y="2823954"/>
              <a:ext cx="53772"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 name="iṥḻîḑe"/>
            <p:cNvSpPr/>
            <p:nvPr/>
          </p:nvSpPr>
          <p:spPr bwMode="auto">
            <a:xfrm>
              <a:off x="5313384" y="2823954"/>
              <a:ext cx="53772"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 name="iŝļídé"/>
            <p:cNvSpPr/>
            <p:nvPr/>
          </p:nvSpPr>
          <p:spPr bwMode="auto">
            <a:xfrm>
              <a:off x="5420932" y="282395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 name="îSľîďê"/>
            <p:cNvSpPr/>
            <p:nvPr/>
          </p:nvSpPr>
          <p:spPr bwMode="auto">
            <a:xfrm>
              <a:off x="5420932" y="282395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 name="îsľïḋè"/>
            <p:cNvSpPr/>
            <p:nvPr/>
          </p:nvSpPr>
          <p:spPr bwMode="auto">
            <a:xfrm>
              <a:off x="5528480" y="282395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0" name="îṩḻidé"/>
            <p:cNvSpPr/>
            <p:nvPr/>
          </p:nvSpPr>
          <p:spPr bwMode="auto">
            <a:xfrm>
              <a:off x="5528480" y="282395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1" name="îşľîḋè"/>
            <p:cNvSpPr/>
            <p:nvPr/>
          </p:nvSpPr>
          <p:spPr bwMode="auto">
            <a:xfrm>
              <a:off x="4913070" y="2620809"/>
              <a:ext cx="734907" cy="5976"/>
            </a:xfrm>
            <a:custGeom>
              <a:avLst/>
              <a:gdLst>
                <a:gd name="T0" fmla="*/ 70 w 74"/>
                <a:gd name="T1" fmla="*/ 0 h 1"/>
                <a:gd name="T2" fmla="*/ 4 w 74"/>
                <a:gd name="T3" fmla="*/ 0 h 1"/>
                <a:gd name="T4" fmla="*/ 0 w 74"/>
                <a:gd name="T5" fmla="*/ 1 h 1"/>
                <a:gd name="T6" fmla="*/ 2 w 74"/>
                <a:gd name="T7" fmla="*/ 1 h 1"/>
                <a:gd name="T8" fmla="*/ 7 w 74"/>
                <a:gd name="T9" fmla="*/ 1 h 1"/>
                <a:gd name="T10" fmla="*/ 13 w 74"/>
                <a:gd name="T11" fmla="*/ 1 h 1"/>
                <a:gd name="T12" fmla="*/ 18 w 74"/>
                <a:gd name="T13" fmla="*/ 1 h 1"/>
                <a:gd name="T14" fmla="*/ 24 w 74"/>
                <a:gd name="T15" fmla="*/ 1 h 1"/>
                <a:gd name="T16" fmla="*/ 29 w 74"/>
                <a:gd name="T17" fmla="*/ 1 h 1"/>
                <a:gd name="T18" fmla="*/ 35 w 74"/>
                <a:gd name="T19" fmla="*/ 1 h 1"/>
                <a:gd name="T20" fmla="*/ 40 w 74"/>
                <a:gd name="T21" fmla="*/ 1 h 1"/>
                <a:gd name="T22" fmla="*/ 46 w 74"/>
                <a:gd name="T23" fmla="*/ 1 h 1"/>
                <a:gd name="T24" fmla="*/ 51 w 74"/>
                <a:gd name="T25" fmla="*/ 1 h 1"/>
                <a:gd name="T26" fmla="*/ 57 w 74"/>
                <a:gd name="T27" fmla="*/ 1 h 1"/>
                <a:gd name="T28" fmla="*/ 62 w 74"/>
                <a:gd name="T29" fmla="*/ 1 h 1"/>
                <a:gd name="T30" fmla="*/ 68 w 74"/>
                <a:gd name="T31" fmla="*/ 1 h 1"/>
                <a:gd name="T32" fmla="*/ 73 w 74"/>
                <a:gd name="T33" fmla="*/ 1 h 1"/>
                <a:gd name="T34" fmla="*/ 74 w 74"/>
                <a:gd name="T35" fmla="*/ 1 h 1"/>
                <a:gd name="T36" fmla="*/ 70 w 74"/>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1">
                  <a:moveTo>
                    <a:pt x="70" y="0"/>
                  </a:moveTo>
                  <a:cubicBezTo>
                    <a:pt x="4" y="0"/>
                    <a:pt x="4" y="0"/>
                    <a:pt x="4" y="0"/>
                  </a:cubicBezTo>
                  <a:cubicBezTo>
                    <a:pt x="2" y="0"/>
                    <a:pt x="1" y="0"/>
                    <a:pt x="0" y="1"/>
                  </a:cubicBezTo>
                  <a:cubicBezTo>
                    <a:pt x="2" y="1"/>
                    <a:pt x="2" y="1"/>
                    <a:pt x="2" y="1"/>
                  </a:cubicBezTo>
                  <a:cubicBezTo>
                    <a:pt x="7" y="1"/>
                    <a:pt x="7" y="1"/>
                    <a:pt x="7" y="1"/>
                  </a:cubicBezTo>
                  <a:cubicBezTo>
                    <a:pt x="13" y="1"/>
                    <a:pt x="13" y="1"/>
                    <a:pt x="13" y="1"/>
                  </a:cubicBezTo>
                  <a:cubicBezTo>
                    <a:pt x="18" y="1"/>
                    <a:pt x="18" y="1"/>
                    <a:pt x="18" y="1"/>
                  </a:cubicBezTo>
                  <a:cubicBezTo>
                    <a:pt x="24" y="1"/>
                    <a:pt x="24" y="1"/>
                    <a:pt x="24" y="1"/>
                  </a:cubicBezTo>
                  <a:cubicBezTo>
                    <a:pt x="29" y="1"/>
                    <a:pt x="29" y="1"/>
                    <a:pt x="29" y="1"/>
                  </a:cubicBezTo>
                  <a:cubicBezTo>
                    <a:pt x="35" y="1"/>
                    <a:pt x="35" y="1"/>
                    <a:pt x="35" y="1"/>
                  </a:cubicBezTo>
                  <a:cubicBezTo>
                    <a:pt x="40" y="1"/>
                    <a:pt x="40" y="1"/>
                    <a:pt x="40" y="1"/>
                  </a:cubicBezTo>
                  <a:cubicBezTo>
                    <a:pt x="46" y="1"/>
                    <a:pt x="46" y="1"/>
                    <a:pt x="46" y="1"/>
                  </a:cubicBezTo>
                  <a:cubicBezTo>
                    <a:pt x="51" y="1"/>
                    <a:pt x="51" y="1"/>
                    <a:pt x="51" y="1"/>
                  </a:cubicBezTo>
                  <a:cubicBezTo>
                    <a:pt x="57" y="1"/>
                    <a:pt x="57" y="1"/>
                    <a:pt x="57" y="1"/>
                  </a:cubicBezTo>
                  <a:cubicBezTo>
                    <a:pt x="62" y="1"/>
                    <a:pt x="62" y="1"/>
                    <a:pt x="62" y="1"/>
                  </a:cubicBezTo>
                  <a:cubicBezTo>
                    <a:pt x="68" y="1"/>
                    <a:pt x="68" y="1"/>
                    <a:pt x="68" y="1"/>
                  </a:cubicBezTo>
                  <a:cubicBezTo>
                    <a:pt x="73" y="1"/>
                    <a:pt x="73" y="1"/>
                    <a:pt x="73" y="1"/>
                  </a:cubicBezTo>
                  <a:cubicBezTo>
                    <a:pt x="74" y="1"/>
                    <a:pt x="74" y="1"/>
                    <a:pt x="74" y="1"/>
                  </a:cubicBezTo>
                  <a:cubicBezTo>
                    <a:pt x="72" y="0"/>
                    <a:pt x="71" y="0"/>
                    <a:pt x="70"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îślïḑe"/>
            <p:cNvSpPr/>
            <p:nvPr/>
          </p:nvSpPr>
          <p:spPr bwMode="auto">
            <a:xfrm>
              <a:off x="4877221" y="2626782"/>
              <a:ext cx="59749" cy="197172"/>
            </a:xfrm>
            <a:custGeom>
              <a:avLst/>
              <a:gdLst>
                <a:gd name="T0" fmla="*/ 6 w 6"/>
                <a:gd name="T1" fmla="*/ 0 h 20"/>
                <a:gd name="T2" fmla="*/ 4 w 6"/>
                <a:gd name="T3" fmla="*/ 0 h 20"/>
                <a:gd name="T4" fmla="*/ 0 w 6"/>
                <a:gd name="T5" fmla="*/ 3 h 20"/>
                <a:gd name="T6" fmla="*/ 0 w 6"/>
                <a:gd name="T7" fmla="*/ 16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4" y="0"/>
                    <a:pt x="4" y="0"/>
                    <a:pt x="4" y="0"/>
                  </a:cubicBezTo>
                  <a:cubicBezTo>
                    <a:pt x="2" y="1"/>
                    <a:pt x="1" y="2"/>
                    <a:pt x="0" y="3"/>
                  </a:cubicBezTo>
                  <a:cubicBezTo>
                    <a:pt x="0" y="16"/>
                    <a:pt x="0" y="16"/>
                    <a:pt x="0" y="16"/>
                  </a:cubicBezTo>
                  <a:cubicBezTo>
                    <a:pt x="1" y="18"/>
                    <a:pt x="3" y="19"/>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îsḷiḓe"/>
            <p:cNvSpPr/>
            <p:nvPr/>
          </p:nvSpPr>
          <p:spPr bwMode="auto">
            <a:xfrm>
              <a:off x="4984769" y="262678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4" name="ïšḻíḋê"/>
            <p:cNvSpPr/>
            <p:nvPr/>
          </p:nvSpPr>
          <p:spPr bwMode="auto">
            <a:xfrm>
              <a:off x="4984769" y="262678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5" name="î$lîďe"/>
            <p:cNvSpPr/>
            <p:nvPr/>
          </p:nvSpPr>
          <p:spPr bwMode="auto">
            <a:xfrm>
              <a:off x="5092316" y="262678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6" name="ísļïďe"/>
            <p:cNvSpPr/>
            <p:nvPr/>
          </p:nvSpPr>
          <p:spPr bwMode="auto">
            <a:xfrm>
              <a:off x="5092316" y="262678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7" name="işḻidé"/>
            <p:cNvSpPr/>
            <p:nvPr/>
          </p:nvSpPr>
          <p:spPr bwMode="auto">
            <a:xfrm>
              <a:off x="5199864" y="262678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8" name="îṧļiḋe"/>
            <p:cNvSpPr/>
            <p:nvPr/>
          </p:nvSpPr>
          <p:spPr bwMode="auto">
            <a:xfrm>
              <a:off x="5199864" y="262678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9" name="îŝļïḋe"/>
            <p:cNvSpPr/>
            <p:nvPr/>
          </p:nvSpPr>
          <p:spPr bwMode="auto">
            <a:xfrm>
              <a:off x="5313384" y="2626782"/>
              <a:ext cx="53772"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0" name="ïsḷîdê"/>
            <p:cNvSpPr/>
            <p:nvPr/>
          </p:nvSpPr>
          <p:spPr bwMode="auto">
            <a:xfrm>
              <a:off x="5313384" y="2626782"/>
              <a:ext cx="53772"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1" name="isľiḑè"/>
            <p:cNvSpPr/>
            <p:nvPr/>
          </p:nvSpPr>
          <p:spPr bwMode="auto">
            <a:xfrm>
              <a:off x="5420932" y="262678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2" name="îŝ1îḓê"/>
            <p:cNvSpPr/>
            <p:nvPr/>
          </p:nvSpPr>
          <p:spPr bwMode="auto">
            <a:xfrm>
              <a:off x="5420932" y="262678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3" name="iṧḻiḓè"/>
            <p:cNvSpPr/>
            <p:nvPr/>
          </p:nvSpPr>
          <p:spPr bwMode="auto">
            <a:xfrm>
              <a:off x="5528480" y="262678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4" name="iṡḻiďe"/>
            <p:cNvSpPr/>
            <p:nvPr/>
          </p:nvSpPr>
          <p:spPr bwMode="auto">
            <a:xfrm>
              <a:off x="5528480" y="262678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5" name="îṡḻíďê"/>
            <p:cNvSpPr/>
            <p:nvPr/>
          </p:nvSpPr>
          <p:spPr bwMode="auto">
            <a:xfrm>
              <a:off x="4482879" y="2620809"/>
              <a:ext cx="244968" cy="5976"/>
            </a:xfrm>
            <a:custGeom>
              <a:avLst/>
              <a:gdLst>
                <a:gd name="T0" fmla="*/ 21 w 25"/>
                <a:gd name="T1" fmla="*/ 0 h 1"/>
                <a:gd name="T2" fmla="*/ 4 w 25"/>
                <a:gd name="T3" fmla="*/ 0 h 1"/>
                <a:gd name="T4" fmla="*/ 0 w 25"/>
                <a:gd name="T5" fmla="*/ 1 h 1"/>
                <a:gd name="T6" fmla="*/ 1 w 25"/>
                <a:gd name="T7" fmla="*/ 1 h 1"/>
                <a:gd name="T8" fmla="*/ 7 w 25"/>
                <a:gd name="T9" fmla="*/ 1 h 1"/>
                <a:gd name="T10" fmla="*/ 13 w 25"/>
                <a:gd name="T11" fmla="*/ 1 h 1"/>
                <a:gd name="T12" fmla="*/ 18 w 25"/>
                <a:gd name="T13" fmla="*/ 1 h 1"/>
                <a:gd name="T14" fmla="*/ 24 w 25"/>
                <a:gd name="T15" fmla="*/ 1 h 1"/>
                <a:gd name="T16" fmla="*/ 25 w 25"/>
                <a:gd name="T17" fmla="*/ 1 h 1"/>
                <a:gd name="T18" fmla="*/ 21 w 2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
                  <a:moveTo>
                    <a:pt x="21" y="0"/>
                  </a:moveTo>
                  <a:cubicBezTo>
                    <a:pt x="4" y="0"/>
                    <a:pt x="4" y="0"/>
                    <a:pt x="4" y="0"/>
                  </a:cubicBezTo>
                  <a:cubicBezTo>
                    <a:pt x="3" y="0"/>
                    <a:pt x="1" y="0"/>
                    <a:pt x="0" y="1"/>
                  </a:cubicBezTo>
                  <a:cubicBezTo>
                    <a:pt x="1" y="1"/>
                    <a:pt x="1" y="1"/>
                    <a:pt x="1" y="1"/>
                  </a:cubicBezTo>
                  <a:cubicBezTo>
                    <a:pt x="7" y="1"/>
                    <a:pt x="7" y="1"/>
                    <a:pt x="7" y="1"/>
                  </a:cubicBezTo>
                  <a:cubicBezTo>
                    <a:pt x="13" y="1"/>
                    <a:pt x="13" y="1"/>
                    <a:pt x="13" y="1"/>
                  </a:cubicBezTo>
                  <a:cubicBezTo>
                    <a:pt x="18" y="1"/>
                    <a:pt x="18" y="1"/>
                    <a:pt x="18" y="1"/>
                  </a:cubicBezTo>
                  <a:cubicBezTo>
                    <a:pt x="24" y="1"/>
                    <a:pt x="24" y="1"/>
                    <a:pt x="24" y="1"/>
                  </a:cubicBezTo>
                  <a:cubicBezTo>
                    <a:pt x="25" y="1"/>
                    <a:pt x="25" y="1"/>
                    <a:pt x="25" y="1"/>
                  </a:cubicBezTo>
                  <a:cubicBezTo>
                    <a:pt x="23" y="0"/>
                    <a:pt x="22" y="0"/>
                    <a:pt x="21"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íṣḻïďê"/>
            <p:cNvSpPr/>
            <p:nvPr/>
          </p:nvSpPr>
          <p:spPr bwMode="auto">
            <a:xfrm>
              <a:off x="4429103" y="2626782"/>
              <a:ext cx="340566" cy="197172"/>
            </a:xfrm>
            <a:custGeom>
              <a:avLst/>
              <a:gdLst>
                <a:gd name="T0" fmla="*/ 1 w 34"/>
                <a:gd name="T1" fmla="*/ 4 h 20"/>
                <a:gd name="T2" fmla="*/ 0 w 34"/>
                <a:gd name="T3" fmla="*/ 9 h 20"/>
                <a:gd name="T4" fmla="*/ 0 w 34"/>
                <a:gd name="T5" fmla="*/ 10 h 20"/>
                <a:gd name="T6" fmla="*/ 1 w 34"/>
                <a:gd name="T7" fmla="*/ 15 h 20"/>
                <a:gd name="T8" fmla="*/ 1 w 34"/>
                <a:gd name="T9" fmla="*/ 4 h 20"/>
                <a:gd name="T10" fmla="*/ 12 w 34"/>
                <a:gd name="T11" fmla="*/ 0 h 20"/>
                <a:gd name="T12" fmla="*/ 6 w 34"/>
                <a:gd name="T13" fmla="*/ 0 h 20"/>
                <a:gd name="T14" fmla="*/ 6 w 34"/>
                <a:gd name="T15" fmla="*/ 20 h 20"/>
                <a:gd name="T16" fmla="*/ 9 w 34"/>
                <a:gd name="T17" fmla="*/ 20 h 20"/>
                <a:gd name="T18" fmla="*/ 12 w 34"/>
                <a:gd name="T19" fmla="*/ 20 h 20"/>
                <a:gd name="T20" fmla="*/ 12 w 34"/>
                <a:gd name="T21" fmla="*/ 0 h 20"/>
                <a:gd name="T22" fmla="*/ 23 w 34"/>
                <a:gd name="T23" fmla="*/ 0 h 20"/>
                <a:gd name="T24" fmla="*/ 18 w 34"/>
                <a:gd name="T25" fmla="*/ 0 h 20"/>
                <a:gd name="T26" fmla="*/ 18 w 34"/>
                <a:gd name="T27" fmla="*/ 20 h 20"/>
                <a:gd name="T28" fmla="*/ 23 w 34"/>
                <a:gd name="T29" fmla="*/ 20 h 20"/>
                <a:gd name="T30" fmla="*/ 23 w 34"/>
                <a:gd name="T31" fmla="*/ 0 h 20"/>
                <a:gd name="T32" fmla="*/ 30 w 34"/>
                <a:gd name="T33" fmla="*/ 0 h 20"/>
                <a:gd name="T34" fmla="*/ 29 w 34"/>
                <a:gd name="T35" fmla="*/ 0 h 20"/>
                <a:gd name="T36" fmla="*/ 29 w 34"/>
                <a:gd name="T37" fmla="*/ 20 h 20"/>
                <a:gd name="T38" fmla="*/ 34 w 34"/>
                <a:gd name="T39" fmla="*/ 15 h 20"/>
                <a:gd name="T40" fmla="*/ 34 w 34"/>
                <a:gd name="T41" fmla="*/ 4 h 20"/>
                <a:gd name="T42" fmla="*/ 30 w 34"/>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20">
                  <a:moveTo>
                    <a:pt x="1" y="4"/>
                  </a:moveTo>
                  <a:cubicBezTo>
                    <a:pt x="0" y="5"/>
                    <a:pt x="0" y="7"/>
                    <a:pt x="0" y="9"/>
                  </a:cubicBezTo>
                  <a:cubicBezTo>
                    <a:pt x="0" y="10"/>
                    <a:pt x="0" y="10"/>
                    <a:pt x="0" y="10"/>
                  </a:cubicBezTo>
                  <a:cubicBezTo>
                    <a:pt x="0" y="12"/>
                    <a:pt x="0" y="14"/>
                    <a:pt x="1" y="15"/>
                  </a:cubicBezTo>
                  <a:cubicBezTo>
                    <a:pt x="1" y="4"/>
                    <a:pt x="1" y="4"/>
                    <a:pt x="1" y="4"/>
                  </a:cubicBezTo>
                  <a:moveTo>
                    <a:pt x="12" y="0"/>
                  </a:moveTo>
                  <a:cubicBezTo>
                    <a:pt x="6" y="0"/>
                    <a:pt x="6" y="0"/>
                    <a:pt x="6" y="0"/>
                  </a:cubicBezTo>
                  <a:cubicBezTo>
                    <a:pt x="6" y="20"/>
                    <a:pt x="6" y="20"/>
                    <a:pt x="6" y="20"/>
                  </a:cubicBezTo>
                  <a:cubicBezTo>
                    <a:pt x="7" y="20"/>
                    <a:pt x="8" y="20"/>
                    <a:pt x="9" y="20"/>
                  </a:cubicBezTo>
                  <a:cubicBezTo>
                    <a:pt x="12" y="20"/>
                    <a:pt x="12" y="20"/>
                    <a:pt x="12" y="20"/>
                  </a:cubicBezTo>
                  <a:cubicBezTo>
                    <a:pt x="12" y="0"/>
                    <a:pt x="12" y="0"/>
                    <a:pt x="12" y="0"/>
                  </a:cubicBezTo>
                  <a:moveTo>
                    <a:pt x="23" y="0"/>
                  </a:moveTo>
                  <a:cubicBezTo>
                    <a:pt x="18" y="0"/>
                    <a:pt x="18" y="0"/>
                    <a:pt x="18" y="0"/>
                  </a:cubicBezTo>
                  <a:cubicBezTo>
                    <a:pt x="18" y="20"/>
                    <a:pt x="18" y="20"/>
                    <a:pt x="18" y="20"/>
                  </a:cubicBezTo>
                  <a:cubicBezTo>
                    <a:pt x="23" y="20"/>
                    <a:pt x="23" y="20"/>
                    <a:pt x="23" y="20"/>
                  </a:cubicBezTo>
                  <a:cubicBezTo>
                    <a:pt x="23" y="0"/>
                    <a:pt x="23" y="0"/>
                    <a:pt x="23" y="0"/>
                  </a:cubicBezTo>
                  <a:moveTo>
                    <a:pt x="30" y="0"/>
                  </a:moveTo>
                  <a:cubicBezTo>
                    <a:pt x="29" y="0"/>
                    <a:pt x="29" y="0"/>
                    <a:pt x="29" y="0"/>
                  </a:cubicBezTo>
                  <a:cubicBezTo>
                    <a:pt x="29" y="20"/>
                    <a:pt x="29" y="20"/>
                    <a:pt x="29" y="20"/>
                  </a:cubicBezTo>
                  <a:cubicBezTo>
                    <a:pt x="31" y="19"/>
                    <a:pt x="33" y="17"/>
                    <a:pt x="34" y="15"/>
                  </a:cubicBezTo>
                  <a:cubicBezTo>
                    <a:pt x="34" y="4"/>
                    <a:pt x="34" y="4"/>
                    <a:pt x="34" y="4"/>
                  </a:cubicBezTo>
                  <a:cubicBezTo>
                    <a:pt x="33" y="2"/>
                    <a:pt x="31" y="1"/>
                    <a:pt x="30"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iṣliḑé"/>
            <p:cNvSpPr/>
            <p:nvPr/>
          </p:nvSpPr>
          <p:spPr bwMode="auto">
            <a:xfrm>
              <a:off x="4441053" y="2626782"/>
              <a:ext cx="47798" cy="197172"/>
            </a:xfrm>
            <a:custGeom>
              <a:avLst/>
              <a:gdLst>
                <a:gd name="T0" fmla="*/ 5 w 5"/>
                <a:gd name="T1" fmla="*/ 0 h 20"/>
                <a:gd name="T2" fmla="*/ 4 w 5"/>
                <a:gd name="T3" fmla="*/ 0 h 20"/>
                <a:gd name="T4" fmla="*/ 0 w 5"/>
                <a:gd name="T5" fmla="*/ 4 h 20"/>
                <a:gd name="T6" fmla="*/ 0 w 5"/>
                <a:gd name="T7" fmla="*/ 15 h 20"/>
                <a:gd name="T8" fmla="*/ 5 w 5"/>
                <a:gd name="T9" fmla="*/ 20 h 20"/>
                <a:gd name="T10" fmla="*/ 5 w 5"/>
                <a:gd name="T11" fmla="*/ 0 h 20"/>
              </a:gdLst>
              <a:ahLst/>
              <a:cxnLst>
                <a:cxn ang="0">
                  <a:pos x="T0" y="T1"/>
                </a:cxn>
                <a:cxn ang="0">
                  <a:pos x="T2" y="T3"/>
                </a:cxn>
                <a:cxn ang="0">
                  <a:pos x="T4" y="T5"/>
                </a:cxn>
                <a:cxn ang="0">
                  <a:pos x="T6" y="T7"/>
                </a:cxn>
                <a:cxn ang="0">
                  <a:pos x="T8" y="T9"/>
                </a:cxn>
                <a:cxn ang="0">
                  <a:pos x="T10" y="T11"/>
                </a:cxn>
              </a:cxnLst>
              <a:rect l="0" t="0" r="r" b="b"/>
              <a:pathLst>
                <a:path w="5" h="20">
                  <a:moveTo>
                    <a:pt x="5" y="0"/>
                  </a:moveTo>
                  <a:cubicBezTo>
                    <a:pt x="4" y="0"/>
                    <a:pt x="4" y="0"/>
                    <a:pt x="4" y="0"/>
                  </a:cubicBezTo>
                  <a:cubicBezTo>
                    <a:pt x="2" y="1"/>
                    <a:pt x="1" y="2"/>
                    <a:pt x="0" y="4"/>
                  </a:cubicBezTo>
                  <a:cubicBezTo>
                    <a:pt x="0" y="15"/>
                    <a:pt x="0" y="15"/>
                    <a:pt x="0" y="15"/>
                  </a:cubicBezTo>
                  <a:cubicBezTo>
                    <a:pt x="1" y="17"/>
                    <a:pt x="3" y="19"/>
                    <a:pt x="5" y="20"/>
                  </a:cubicBezTo>
                  <a:cubicBezTo>
                    <a:pt x="5" y="0"/>
                    <a:pt x="5" y="0"/>
                    <a:pt x="5"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iSḻïḓè"/>
            <p:cNvSpPr/>
            <p:nvPr/>
          </p:nvSpPr>
          <p:spPr bwMode="auto">
            <a:xfrm>
              <a:off x="4548600" y="262678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9" name="íŝľíḍé"/>
            <p:cNvSpPr/>
            <p:nvPr/>
          </p:nvSpPr>
          <p:spPr bwMode="auto">
            <a:xfrm>
              <a:off x="4548600" y="262678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0" name="iSlíḍe"/>
            <p:cNvSpPr/>
            <p:nvPr/>
          </p:nvSpPr>
          <p:spPr bwMode="auto">
            <a:xfrm>
              <a:off x="4656149" y="2626782"/>
              <a:ext cx="59749" cy="197172"/>
            </a:xfrm>
            <a:custGeom>
              <a:avLst/>
              <a:gdLst>
                <a:gd name="T0" fmla="*/ 6 w 6"/>
                <a:gd name="T1" fmla="*/ 0 h 20"/>
                <a:gd name="T2" fmla="*/ 0 w 6"/>
                <a:gd name="T3" fmla="*/ 0 h 20"/>
                <a:gd name="T4" fmla="*/ 0 w 6"/>
                <a:gd name="T5" fmla="*/ 20 h 20"/>
                <a:gd name="T6" fmla="*/ 3 w 6"/>
                <a:gd name="T7" fmla="*/ 20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0" y="0"/>
                    <a:pt x="0" y="0"/>
                    <a:pt x="0" y="0"/>
                  </a:cubicBezTo>
                  <a:cubicBezTo>
                    <a:pt x="0" y="20"/>
                    <a:pt x="0" y="20"/>
                    <a:pt x="0" y="20"/>
                  </a:cubicBezTo>
                  <a:cubicBezTo>
                    <a:pt x="3" y="20"/>
                    <a:pt x="3" y="20"/>
                    <a:pt x="3" y="20"/>
                  </a:cubicBezTo>
                  <a:cubicBezTo>
                    <a:pt x="4" y="20"/>
                    <a:pt x="5" y="20"/>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î$ḷíḍe"/>
            <p:cNvSpPr/>
            <p:nvPr/>
          </p:nvSpPr>
          <p:spPr bwMode="auto">
            <a:xfrm>
              <a:off x="4769672" y="2668609"/>
              <a:ext cx="5973" cy="107548"/>
            </a:xfrm>
            <a:custGeom>
              <a:avLst/>
              <a:gdLst>
                <a:gd name="T0" fmla="*/ 0 w 1"/>
                <a:gd name="T1" fmla="*/ 0 h 11"/>
                <a:gd name="T2" fmla="*/ 0 w 1"/>
                <a:gd name="T3" fmla="*/ 11 h 11"/>
                <a:gd name="T4" fmla="*/ 1 w 1"/>
                <a:gd name="T5" fmla="*/ 6 h 11"/>
                <a:gd name="T6" fmla="*/ 1 w 1"/>
                <a:gd name="T7" fmla="*/ 5 h 11"/>
                <a:gd name="T8" fmla="*/ 0 w 1"/>
                <a:gd name="T9" fmla="*/ 0 h 11"/>
              </a:gdLst>
              <a:ahLst/>
              <a:cxnLst>
                <a:cxn ang="0">
                  <a:pos x="T0" y="T1"/>
                </a:cxn>
                <a:cxn ang="0">
                  <a:pos x="T2" y="T3"/>
                </a:cxn>
                <a:cxn ang="0">
                  <a:pos x="T4" y="T5"/>
                </a:cxn>
                <a:cxn ang="0">
                  <a:pos x="T6" y="T7"/>
                </a:cxn>
                <a:cxn ang="0">
                  <a:pos x="T8" y="T9"/>
                </a:cxn>
              </a:cxnLst>
              <a:rect l="0" t="0" r="r" b="b"/>
              <a:pathLst>
                <a:path w="1" h="11">
                  <a:moveTo>
                    <a:pt x="0" y="0"/>
                  </a:moveTo>
                  <a:cubicBezTo>
                    <a:pt x="0" y="11"/>
                    <a:pt x="0" y="11"/>
                    <a:pt x="0" y="11"/>
                  </a:cubicBezTo>
                  <a:cubicBezTo>
                    <a:pt x="1" y="10"/>
                    <a:pt x="1" y="8"/>
                    <a:pt x="1" y="6"/>
                  </a:cubicBezTo>
                  <a:cubicBezTo>
                    <a:pt x="1" y="5"/>
                    <a:pt x="1" y="5"/>
                    <a:pt x="1" y="5"/>
                  </a:cubicBezTo>
                  <a:cubicBezTo>
                    <a:pt x="1" y="3"/>
                    <a:pt x="1" y="2"/>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ïśḻïde"/>
            <p:cNvSpPr/>
            <p:nvPr/>
          </p:nvSpPr>
          <p:spPr bwMode="auto">
            <a:xfrm>
              <a:off x="3789793" y="3558862"/>
              <a:ext cx="29873" cy="310694"/>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ísḷíďê"/>
            <p:cNvSpPr/>
            <p:nvPr/>
          </p:nvSpPr>
          <p:spPr bwMode="auto">
            <a:xfrm>
              <a:off x="3867465"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4" name="iŝļîďè"/>
            <p:cNvSpPr/>
            <p:nvPr/>
          </p:nvSpPr>
          <p:spPr bwMode="auto">
            <a:xfrm>
              <a:off x="3867465"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5" name="íşliḓê"/>
            <p:cNvSpPr/>
            <p:nvPr/>
          </p:nvSpPr>
          <p:spPr bwMode="auto">
            <a:xfrm>
              <a:off x="3975012"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6" name="îṧlïḑè"/>
            <p:cNvSpPr/>
            <p:nvPr/>
          </p:nvSpPr>
          <p:spPr bwMode="auto">
            <a:xfrm>
              <a:off x="3975012"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7" name="ïŝļïďè"/>
            <p:cNvSpPr/>
            <p:nvPr/>
          </p:nvSpPr>
          <p:spPr bwMode="auto">
            <a:xfrm>
              <a:off x="4082560"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8" name="îṩļíde"/>
            <p:cNvSpPr/>
            <p:nvPr/>
          </p:nvSpPr>
          <p:spPr bwMode="auto">
            <a:xfrm>
              <a:off x="4082560"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9" name="ïṣ1íḋé"/>
            <p:cNvSpPr/>
            <p:nvPr/>
          </p:nvSpPr>
          <p:spPr bwMode="auto">
            <a:xfrm>
              <a:off x="4196085"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0" name="îşlídè"/>
            <p:cNvSpPr/>
            <p:nvPr/>
          </p:nvSpPr>
          <p:spPr bwMode="auto">
            <a:xfrm>
              <a:off x="4196085"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1" name="ïṣľïḍè"/>
            <p:cNvSpPr/>
            <p:nvPr/>
          </p:nvSpPr>
          <p:spPr bwMode="auto">
            <a:xfrm>
              <a:off x="4303633"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2" name="ïśļíḑe"/>
            <p:cNvSpPr/>
            <p:nvPr/>
          </p:nvSpPr>
          <p:spPr bwMode="auto">
            <a:xfrm>
              <a:off x="4303633"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3" name="iṡḷidé"/>
            <p:cNvSpPr/>
            <p:nvPr/>
          </p:nvSpPr>
          <p:spPr bwMode="auto">
            <a:xfrm>
              <a:off x="4411180"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4" name="îšḻiḋe"/>
            <p:cNvSpPr/>
            <p:nvPr/>
          </p:nvSpPr>
          <p:spPr bwMode="auto">
            <a:xfrm>
              <a:off x="4411180"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5" name="ïsļíḍé"/>
            <p:cNvSpPr/>
            <p:nvPr/>
          </p:nvSpPr>
          <p:spPr bwMode="auto">
            <a:xfrm>
              <a:off x="4518727"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6" name="iśḷiďè"/>
            <p:cNvSpPr/>
            <p:nvPr/>
          </p:nvSpPr>
          <p:spPr bwMode="auto">
            <a:xfrm>
              <a:off x="4518727"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7" name="iṥ1íḑé"/>
            <p:cNvSpPr/>
            <p:nvPr/>
          </p:nvSpPr>
          <p:spPr bwMode="auto">
            <a:xfrm>
              <a:off x="4626276"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8" name="îŝḻïḋê"/>
            <p:cNvSpPr/>
            <p:nvPr/>
          </p:nvSpPr>
          <p:spPr bwMode="auto">
            <a:xfrm>
              <a:off x="4626276"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9" name="ïṩḻîḓe"/>
            <p:cNvSpPr/>
            <p:nvPr/>
          </p:nvSpPr>
          <p:spPr bwMode="auto">
            <a:xfrm>
              <a:off x="4739796"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0" name="îṧľíḋe"/>
            <p:cNvSpPr/>
            <p:nvPr/>
          </p:nvSpPr>
          <p:spPr bwMode="auto">
            <a:xfrm>
              <a:off x="4739796"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1" name="îṩḻidè"/>
            <p:cNvSpPr/>
            <p:nvPr/>
          </p:nvSpPr>
          <p:spPr bwMode="auto">
            <a:xfrm>
              <a:off x="4847345" y="3558862"/>
              <a:ext cx="59749" cy="310694"/>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íSľîdé"/>
            <p:cNvSpPr/>
            <p:nvPr/>
          </p:nvSpPr>
          <p:spPr bwMode="auto">
            <a:xfrm>
              <a:off x="4954892" y="3558862"/>
              <a:ext cx="59749" cy="310694"/>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íṡliḍé"/>
            <p:cNvSpPr/>
            <p:nvPr/>
          </p:nvSpPr>
          <p:spPr bwMode="auto">
            <a:xfrm>
              <a:off x="4954892" y="3558862"/>
              <a:ext cx="59749" cy="310694"/>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iṧḻïḍê"/>
            <p:cNvSpPr/>
            <p:nvPr/>
          </p:nvSpPr>
          <p:spPr bwMode="auto">
            <a:xfrm>
              <a:off x="5062439" y="3558862"/>
              <a:ext cx="59749" cy="310694"/>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îṥļíḑe"/>
            <p:cNvSpPr/>
            <p:nvPr/>
          </p:nvSpPr>
          <p:spPr bwMode="auto">
            <a:xfrm>
              <a:off x="5169987" y="355886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6" name="ïṧľïḑe"/>
            <p:cNvSpPr/>
            <p:nvPr/>
          </p:nvSpPr>
          <p:spPr bwMode="auto">
            <a:xfrm>
              <a:off x="5169987" y="355886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7" name="îŝļîḍe"/>
            <p:cNvSpPr/>
            <p:nvPr/>
          </p:nvSpPr>
          <p:spPr bwMode="auto">
            <a:xfrm>
              <a:off x="5283513" y="3558862"/>
              <a:ext cx="53772"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8" name="íṩlíḋè"/>
            <p:cNvSpPr/>
            <p:nvPr/>
          </p:nvSpPr>
          <p:spPr bwMode="auto">
            <a:xfrm>
              <a:off x="5283513" y="3558862"/>
              <a:ext cx="53772"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9" name="ïṡľïdè"/>
            <p:cNvSpPr/>
            <p:nvPr/>
          </p:nvSpPr>
          <p:spPr bwMode="auto">
            <a:xfrm>
              <a:off x="5391060" y="3558862"/>
              <a:ext cx="59749" cy="310694"/>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íşḻiḍè"/>
            <p:cNvSpPr/>
            <p:nvPr/>
          </p:nvSpPr>
          <p:spPr bwMode="auto">
            <a:xfrm>
              <a:off x="5391060" y="3558862"/>
              <a:ext cx="59749" cy="310694"/>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ïşľíḑè"/>
            <p:cNvSpPr/>
            <p:nvPr/>
          </p:nvSpPr>
          <p:spPr bwMode="auto">
            <a:xfrm>
              <a:off x="4817472" y="3558862"/>
              <a:ext cx="346543" cy="203145"/>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iṥḷiḍé"/>
            <p:cNvSpPr/>
            <p:nvPr/>
          </p:nvSpPr>
          <p:spPr bwMode="auto">
            <a:xfrm>
              <a:off x="4847345" y="3558862"/>
              <a:ext cx="59749" cy="203145"/>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ïṣľîḍe"/>
            <p:cNvSpPr/>
            <p:nvPr/>
          </p:nvSpPr>
          <p:spPr bwMode="auto">
            <a:xfrm>
              <a:off x="4954892" y="3558862"/>
              <a:ext cx="59749"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4" name="î$ľiḑè"/>
            <p:cNvSpPr/>
            <p:nvPr/>
          </p:nvSpPr>
          <p:spPr bwMode="auto">
            <a:xfrm>
              <a:off x="4954892" y="3558862"/>
              <a:ext cx="59749"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5" name="îSḷïḑé"/>
            <p:cNvSpPr/>
            <p:nvPr/>
          </p:nvSpPr>
          <p:spPr bwMode="auto">
            <a:xfrm>
              <a:off x="5062439" y="3558862"/>
              <a:ext cx="59749" cy="203145"/>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iŝliďè"/>
            <p:cNvSpPr/>
            <p:nvPr/>
          </p:nvSpPr>
          <p:spPr bwMode="auto">
            <a:xfrm>
              <a:off x="5349235" y="4018929"/>
              <a:ext cx="59749" cy="271860"/>
            </a:xfrm>
            <a:custGeom>
              <a:avLst/>
              <a:gdLst>
                <a:gd name="T0" fmla="*/ 6 w 6"/>
                <a:gd name="T1" fmla="*/ 0 h 21"/>
                <a:gd name="T2" fmla="*/ 0 w 6"/>
                <a:gd name="T3" fmla="*/ 3 h 21"/>
                <a:gd name="T4" fmla="*/ 0 w 6"/>
                <a:gd name="T5" fmla="*/ 17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3" y="0"/>
                    <a:pt x="2" y="2"/>
                    <a:pt x="0" y="3"/>
                  </a:cubicBezTo>
                  <a:cubicBezTo>
                    <a:pt x="0" y="17"/>
                    <a:pt x="0" y="17"/>
                    <a:pt x="0" y="17"/>
                  </a:cubicBezTo>
                  <a:cubicBezTo>
                    <a:pt x="2" y="19"/>
                    <a:pt x="3" y="20"/>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ïSḷïḋé"/>
            <p:cNvSpPr/>
            <p:nvPr/>
          </p:nvSpPr>
          <p:spPr bwMode="auto">
            <a:xfrm>
              <a:off x="5456782" y="4018929"/>
              <a:ext cx="59749" cy="271860"/>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8" name="îṧḻïďè"/>
            <p:cNvSpPr/>
            <p:nvPr/>
          </p:nvSpPr>
          <p:spPr bwMode="auto">
            <a:xfrm>
              <a:off x="5456782" y="4018929"/>
              <a:ext cx="59749" cy="271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9" name="iŝļïḍe"/>
            <p:cNvSpPr/>
            <p:nvPr/>
          </p:nvSpPr>
          <p:spPr bwMode="auto">
            <a:xfrm>
              <a:off x="5564329" y="4018929"/>
              <a:ext cx="59749" cy="271860"/>
            </a:xfrm>
            <a:custGeom>
              <a:avLst/>
              <a:gdLst>
                <a:gd name="T0" fmla="*/ 2 w 6"/>
                <a:gd name="T1" fmla="*/ 0 h 21"/>
                <a:gd name="T2" fmla="*/ 0 w 6"/>
                <a:gd name="T3" fmla="*/ 0 h 21"/>
                <a:gd name="T4" fmla="*/ 0 w 6"/>
                <a:gd name="T5" fmla="*/ 21 h 21"/>
                <a:gd name="T6" fmla="*/ 2 w 6"/>
                <a:gd name="T7" fmla="*/ 21 h 21"/>
                <a:gd name="T8" fmla="*/ 6 w 6"/>
                <a:gd name="T9" fmla="*/ 20 h 21"/>
                <a:gd name="T10" fmla="*/ 6 w 6"/>
                <a:gd name="T11" fmla="*/ 1 h 21"/>
                <a:gd name="T12" fmla="*/ 2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2" y="0"/>
                  </a:moveTo>
                  <a:cubicBezTo>
                    <a:pt x="0" y="0"/>
                    <a:pt x="0" y="0"/>
                    <a:pt x="0" y="0"/>
                  </a:cubicBezTo>
                  <a:cubicBezTo>
                    <a:pt x="0" y="21"/>
                    <a:pt x="0" y="21"/>
                    <a:pt x="0" y="21"/>
                  </a:cubicBezTo>
                  <a:cubicBezTo>
                    <a:pt x="2" y="21"/>
                    <a:pt x="2" y="21"/>
                    <a:pt x="2" y="21"/>
                  </a:cubicBezTo>
                  <a:cubicBezTo>
                    <a:pt x="3" y="21"/>
                    <a:pt x="4" y="20"/>
                    <a:pt x="6" y="20"/>
                  </a:cubicBezTo>
                  <a:cubicBezTo>
                    <a:pt x="6" y="1"/>
                    <a:pt x="6" y="1"/>
                    <a:pt x="6" y="1"/>
                  </a:cubicBezTo>
                  <a:cubicBezTo>
                    <a:pt x="4" y="0"/>
                    <a:pt x="3" y="0"/>
                    <a:pt x="2"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iṣľiḑé"/>
            <p:cNvSpPr/>
            <p:nvPr/>
          </p:nvSpPr>
          <p:spPr bwMode="auto">
            <a:xfrm>
              <a:off x="4954892" y="3104771"/>
              <a:ext cx="573588" cy="203145"/>
            </a:xfrm>
            <a:custGeom>
              <a:avLst/>
              <a:gdLst>
                <a:gd name="T0" fmla="*/ 3 w 58"/>
                <a:gd name="T1" fmla="*/ 3 h 21"/>
                <a:gd name="T2" fmla="*/ 0 w 58"/>
                <a:gd name="T3" fmla="*/ 10 h 21"/>
                <a:gd name="T4" fmla="*/ 0 w 58"/>
                <a:gd name="T5" fmla="*/ 11 h 21"/>
                <a:gd name="T6" fmla="*/ 3 w 58"/>
                <a:gd name="T7" fmla="*/ 18 h 21"/>
                <a:gd name="T8" fmla="*/ 3 w 58"/>
                <a:gd name="T9" fmla="*/ 3 h 21"/>
                <a:gd name="T10" fmla="*/ 53 w 58"/>
                <a:gd name="T11" fmla="*/ 0 h 21"/>
                <a:gd name="T12" fmla="*/ 53 w 58"/>
                <a:gd name="T13" fmla="*/ 21 h 21"/>
                <a:gd name="T14" fmla="*/ 58 w 58"/>
                <a:gd name="T15" fmla="*/ 18 h 21"/>
                <a:gd name="T16" fmla="*/ 58 w 58"/>
                <a:gd name="T17" fmla="*/ 4 h 21"/>
                <a:gd name="T18" fmla="*/ 53 w 58"/>
                <a:gd name="T19" fmla="*/ 0 h 21"/>
                <a:gd name="T20" fmla="*/ 14 w 58"/>
                <a:gd name="T21" fmla="*/ 0 h 21"/>
                <a:gd name="T22" fmla="*/ 10 w 58"/>
                <a:gd name="T23" fmla="*/ 0 h 21"/>
                <a:gd name="T24" fmla="*/ 9 w 58"/>
                <a:gd name="T25" fmla="*/ 0 h 21"/>
                <a:gd name="T26" fmla="*/ 9 w 58"/>
                <a:gd name="T27" fmla="*/ 21 h 21"/>
                <a:gd name="T28" fmla="*/ 10 w 58"/>
                <a:gd name="T29" fmla="*/ 21 h 21"/>
                <a:gd name="T30" fmla="*/ 14 w 58"/>
                <a:gd name="T31" fmla="*/ 21 h 21"/>
                <a:gd name="T32" fmla="*/ 14 w 58"/>
                <a:gd name="T33" fmla="*/ 0 h 21"/>
                <a:gd name="T34" fmla="*/ 25 w 58"/>
                <a:gd name="T35" fmla="*/ 0 h 21"/>
                <a:gd name="T36" fmla="*/ 20 w 58"/>
                <a:gd name="T37" fmla="*/ 0 h 21"/>
                <a:gd name="T38" fmla="*/ 20 w 58"/>
                <a:gd name="T39" fmla="*/ 21 h 21"/>
                <a:gd name="T40" fmla="*/ 25 w 58"/>
                <a:gd name="T41" fmla="*/ 21 h 21"/>
                <a:gd name="T42" fmla="*/ 25 w 58"/>
                <a:gd name="T43" fmla="*/ 0 h 21"/>
                <a:gd name="T44" fmla="*/ 36 w 58"/>
                <a:gd name="T45" fmla="*/ 0 h 21"/>
                <a:gd name="T46" fmla="*/ 31 w 58"/>
                <a:gd name="T47" fmla="*/ 0 h 21"/>
                <a:gd name="T48" fmla="*/ 31 w 58"/>
                <a:gd name="T49" fmla="*/ 21 h 21"/>
                <a:gd name="T50" fmla="*/ 36 w 58"/>
                <a:gd name="T51" fmla="*/ 21 h 21"/>
                <a:gd name="T52" fmla="*/ 36 w 58"/>
                <a:gd name="T53" fmla="*/ 0 h 21"/>
                <a:gd name="T54" fmla="*/ 47 w 58"/>
                <a:gd name="T55" fmla="*/ 0 h 21"/>
                <a:gd name="T56" fmla="*/ 42 w 58"/>
                <a:gd name="T57" fmla="*/ 0 h 21"/>
                <a:gd name="T58" fmla="*/ 42 w 58"/>
                <a:gd name="T59" fmla="*/ 21 h 21"/>
                <a:gd name="T60" fmla="*/ 47 w 58"/>
                <a:gd name="T61" fmla="*/ 21 h 21"/>
                <a:gd name="T62" fmla="*/ 47 w 58"/>
                <a:gd name="T6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21">
                  <a:moveTo>
                    <a:pt x="3" y="3"/>
                  </a:moveTo>
                  <a:cubicBezTo>
                    <a:pt x="1" y="5"/>
                    <a:pt x="0" y="7"/>
                    <a:pt x="0" y="10"/>
                  </a:cubicBezTo>
                  <a:cubicBezTo>
                    <a:pt x="0" y="11"/>
                    <a:pt x="0" y="11"/>
                    <a:pt x="0" y="11"/>
                  </a:cubicBezTo>
                  <a:cubicBezTo>
                    <a:pt x="0" y="14"/>
                    <a:pt x="1" y="16"/>
                    <a:pt x="3" y="18"/>
                  </a:cubicBezTo>
                  <a:cubicBezTo>
                    <a:pt x="3" y="3"/>
                    <a:pt x="3" y="3"/>
                    <a:pt x="3" y="3"/>
                  </a:cubicBezTo>
                  <a:moveTo>
                    <a:pt x="53" y="0"/>
                  </a:moveTo>
                  <a:cubicBezTo>
                    <a:pt x="53" y="21"/>
                    <a:pt x="53" y="21"/>
                    <a:pt x="53" y="21"/>
                  </a:cubicBezTo>
                  <a:cubicBezTo>
                    <a:pt x="55" y="20"/>
                    <a:pt x="57" y="19"/>
                    <a:pt x="58" y="18"/>
                  </a:cubicBezTo>
                  <a:cubicBezTo>
                    <a:pt x="58" y="4"/>
                    <a:pt x="58" y="4"/>
                    <a:pt x="58" y="4"/>
                  </a:cubicBezTo>
                  <a:cubicBezTo>
                    <a:pt x="57" y="2"/>
                    <a:pt x="55" y="1"/>
                    <a:pt x="53" y="0"/>
                  </a:cubicBezTo>
                  <a:moveTo>
                    <a:pt x="14" y="0"/>
                  </a:moveTo>
                  <a:cubicBezTo>
                    <a:pt x="10" y="0"/>
                    <a:pt x="10" y="0"/>
                    <a:pt x="10" y="0"/>
                  </a:cubicBezTo>
                  <a:cubicBezTo>
                    <a:pt x="10" y="0"/>
                    <a:pt x="9" y="0"/>
                    <a:pt x="9" y="0"/>
                  </a:cubicBezTo>
                  <a:cubicBezTo>
                    <a:pt x="9" y="21"/>
                    <a:pt x="9" y="21"/>
                    <a:pt x="9" y="21"/>
                  </a:cubicBezTo>
                  <a:cubicBezTo>
                    <a:pt x="9" y="21"/>
                    <a:pt x="10" y="21"/>
                    <a:pt x="10"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moveTo>
                    <a:pt x="36" y="0"/>
                  </a:moveTo>
                  <a:cubicBezTo>
                    <a:pt x="31" y="0"/>
                    <a:pt x="31" y="0"/>
                    <a:pt x="31" y="0"/>
                  </a:cubicBezTo>
                  <a:cubicBezTo>
                    <a:pt x="31" y="21"/>
                    <a:pt x="31" y="21"/>
                    <a:pt x="31" y="21"/>
                  </a:cubicBezTo>
                  <a:cubicBezTo>
                    <a:pt x="36" y="21"/>
                    <a:pt x="36" y="21"/>
                    <a:pt x="36" y="21"/>
                  </a:cubicBezTo>
                  <a:cubicBezTo>
                    <a:pt x="36" y="0"/>
                    <a:pt x="36" y="0"/>
                    <a:pt x="36" y="0"/>
                  </a:cubicBezTo>
                  <a:moveTo>
                    <a:pt x="47" y="0"/>
                  </a:moveTo>
                  <a:cubicBezTo>
                    <a:pt x="42" y="0"/>
                    <a:pt x="42" y="0"/>
                    <a:pt x="42" y="0"/>
                  </a:cubicBezTo>
                  <a:cubicBezTo>
                    <a:pt x="42" y="21"/>
                    <a:pt x="42" y="21"/>
                    <a:pt x="42" y="21"/>
                  </a:cubicBezTo>
                  <a:cubicBezTo>
                    <a:pt x="47" y="21"/>
                    <a:pt x="47" y="21"/>
                    <a:pt x="47" y="21"/>
                  </a:cubicBezTo>
                  <a:cubicBezTo>
                    <a:pt x="47" y="0"/>
                    <a:pt x="47" y="0"/>
                    <a:pt x="47"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î$ḻiďê"/>
            <p:cNvSpPr/>
            <p:nvPr/>
          </p:nvSpPr>
          <p:spPr bwMode="auto">
            <a:xfrm>
              <a:off x="4984769" y="3104771"/>
              <a:ext cx="59749" cy="203145"/>
            </a:xfrm>
            <a:custGeom>
              <a:avLst/>
              <a:gdLst>
                <a:gd name="T0" fmla="*/ 6 w 6"/>
                <a:gd name="T1" fmla="*/ 0 h 21"/>
                <a:gd name="T2" fmla="*/ 0 w 6"/>
                <a:gd name="T3" fmla="*/ 3 h 21"/>
                <a:gd name="T4" fmla="*/ 0 w 6"/>
                <a:gd name="T5" fmla="*/ 18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1"/>
                    <a:pt x="2" y="2"/>
                    <a:pt x="0" y="3"/>
                  </a:cubicBezTo>
                  <a:cubicBezTo>
                    <a:pt x="0" y="18"/>
                    <a:pt x="0" y="18"/>
                    <a:pt x="0" y="18"/>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íŝḷïḓè"/>
            <p:cNvSpPr/>
            <p:nvPr/>
          </p:nvSpPr>
          <p:spPr bwMode="auto">
            <a:xfrm>
              <a:off x="5092316" y="3104771"/>
              <a:ext cx="59749"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73" name="iŝḻîḍê"/>
            <p:cNvSpPr/>
            <p:nvPr/>
          </p:nvSpPr>
          <p:spPr bwMode="auto">
            <a:xfrm>
              <a:off x="5092316" y="3104771"/>
              <a:ext cx="59749"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74" name="íš1íďê"/>
            <p:cNvSpPr/>
            <p:nvPr/>
          </p:nvSpPr>
          <p:spPr bwMode="auto">
            <a:xfrm>
              <a:off x="5199864" y="3104771"/>
              <a:ext cx="59749"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75" name="iślide"/>
            <p:cNvSpPr/>
            <p:nvPr/>
          </p:nvSpPr>
          <p:spPr bwMode="auto">
            <a:xfrm>
              <a:off x="5199864" y="3104771"/>
              <a:ext cx="59749"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76" name="iṣľiḋe"/>
            <p:cNvSpPr/>
            <p:nvPr/>
          </p:nvSpPr>
          <p:spPr bwMode="auto">
            <a:xfrm>
              <a:off x="5313384" y="3104771"/>
              <a:ext cx="53772"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77" name="îṣḻiḍè"/>
            <p:cNvSpPr/>
            <p:nvPr/>
          </p:nvSpPr>
          <p:spPr bwMode="auto">
            <a:xfrm>
              <a:off x="5313384" y="3104771"/>
              <a:ext cx="53772"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78" name="îsḻiḓé"/>
            <p:cNvSpPr/>
            <p:nvPr/>
          </p:nvSpPr>
          <p:spPr bwMode="auto">
            <a:xfrm>
              <a:off x="5420932" y="3104771"/>
              <a:ext cx="59749" cy="203145"/>
            </a:xfrm>
            <a:custGeom>
              <a:avLst/>
              <a:gdLst>
                <a:gd name="T0" fmla="*/ 4 w 6"/>
                <a:gd name="T1" fmla="*/ 0 h 21"/>
                <a:gd name="T2" fmla="*/ 0 w 6"/>
                <a:gd name="T3" fmla="*/ 0 h 21"/>
                <a:gd name="T4" fmla="*/ 0 w 6"/>
                <a:gd name="T5" fmla="*/ 21 h 21"/>
                <a:gd name="T6" fmla="*/ 4 w 6"/>
                <a:gd name="T7" fmla="*/ 21 h 21"/>
                <a:gd name="T8" fmla="*/ 6 w 6"/>
                <a:gd name="T9" fmla="*/ 21 h 21"/>
                <a:gd name="T10" fmla="*/ 6 w 6"/>
                <a:gd name="T11" fmla="*/ 0 h 21"/>
                <a:gd name="T12" fmla="*/ 4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4" y="0"/>
                  </a:moveTo>
                  <a:cubicBezTo>
                    <a:pt x="0" y="0"/>
                    <a:pt x="0" y="0"/>
                    <a:pt x="0" y="0"/>
                  </a:cubicBezTo>
                  <a:cubicBezTo>
                    <a:pt x="0" y="21"/>
                    <a:pt x="0" y="21"/>
                    <a:pt x="0" y="21"/>
                  </a:cubicBezTo>
                  <a:cubicBezTo>
                    <a:pt x="4" y="21"/>
                    <a:pt x="4" y="21"/>
                    <a:pt x="4" y="21"/>
                  </a:cubicBezTo>
                  <a:cubicBezTo>
                    <a:pt x="4" y="21"/>
                    <a:pt x="5" y="21"/>
                    <a:pt x="6" y="21"/>
                  </a:cubicBezTo>
                  <a:cubicBezTo>
                    <a:pt x="6" y="0"/>
                    <a:pt x="6" y="0"/>
                    <a:pt x="6" y="0"/>
                  </a:cubicBezTo>
                  <a:cubicBezTo>
                    <a:pt x="5" y="0"/>
                    <a:pt x="4" y="0"/>
                    <a:pt x="4"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iṥlîḓê"/>
            <p:cNvSpPr/>
            <p:nvPr/>
          </p:nvSpPr>
          <p:spPr bwMode="auto">
            <a:xfrm>
              <a:off x="5528480" y="3140621"/>
              <a:ext cx="17923" cy="137424"/>
            </a:xfrm>
            <a:custGeom>
              <a:avLst/>
              <a:gdLst>
                <a:gd name="T0" fmla="*/ 0 w 2"/>
                <a:gd name="T1" fmla="*/ 0 h 14"/>
                <a:gd name="T2" fmla="*/ 0 w 2"/>
                <a:gd name="T3" fmla="*/ 14 h 14"/>
                <a:gd name="T4" fmla="*/ 2 w 2"/>
                <a:gd name="T5" fmla="*/ 7 h 14"/>
                <a:gd name="T6" fmla="*/ 2 w 2"/>
                <a:gd name="T7" fmla="*/ 6 h 14"/>
                <a:gd name="T8" fmla="*/ 0 w 2"/>
                <a:gd name="T9" fmla="*/ 0 h 14"/>
              </a:gdLst>
              <a:ahLst/>
              <a:cxnLst>
                <a:cxn ang="0">
                  <a:pos x="T0" y="T1"/>
                </a:cxn>
                <a:cxn ang="0">
                  <a:pos x="T2" y="T3"/>
                </a:cxn>
                <a:cxn ang="0">
                  <a:pos x="T4" y="T5"/>
                </a:cxn>
                <a:cxn ang="0">
                  <a:pos x="T6" y="T7"/>
                </a:cxn>
                <a:cxn ang="0">
                  <a:pos x="T8" y="T9"/>
                </a:cxn>
              </a:cxnLst>
              <a:rect l="0" t="0" r="r" b="b"/>
              <a:pathLst>
                <a:path w="2" h="14">
                  <a:moveTo>
                    <a:pt x="0" y="0"/>
                  </a:moveTo>
                  <a:cubicBezTo>
                    <a:pt x="0" y="14"/>
                    <a:pt x="0" y="14"/>
                    <a:pt x="0" y="14"/>
                  </a:cubicBezTo>
                  <a:cubicBezTo>
                    <a:pt x="2" y="12"/>
                    <a:pt x="2" y="10"/>
                    <a:pt x="2" y="7"/>
                  </a:cubicBezTo>
                  <a:cubicBezTo>
                    <a:pt x="2" y="6"/>
                    <a:pt x="2" y="6"/>
                    <a:pt x="2" y="6"/>
                  </a:cubicBezTo>
                  <a:cubicBezTo>
                    <a:pt x="2" y="4"/>
                    <a:pt x="2"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îṡliďé"/>
            <p:cNvSpPr/>
            <p:nvPr/>
          </p:nvSpPr>
          <p:spPr bwMode="auto">
            <a:xfrm>
              <a:off x="3932671" y="4473015"/>
              <a:ext cx="29873" cy="322648"/>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îśļîďe"/>
            <p:cNvSpPr/>
            <p:nvPr/>
          </p:nvSpPr>
          <p:spPr bwMode="auto">
            <a:xfrm>
              <a:off x="4010343"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2" name="ïSľïďê"/>
            <p:cNvSpPr/>
            <p:nvPr/>
          </p:nvSpPr>
          <p:spPr bwMode="auto">
            <a:xfrm>
              <a:off x="4010343"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3" name="ïśľïḑê"/>
            <p:cNvSpPr/>
            <p:nvPr/>
          </p:nvSpPr>
          <p:spPr bwMode="auto">
            <a:xfrm>
              <a:off x="4117890"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4" name="ïşļîďé"/>
            <p:cNvSpPr/>
            <p:nvPr/>
          </p:nvSpPr>
          <p:spPr bwMode="auto">
            <a:xfrm>
              <a:off x="4117890"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5" name="iṡḻîḑê"/>
            <p:cNvSpPr/>
            <p:nvPr/>
          </p:nvSpPr>
          <p:spPr bwMode="auto">
            <a:xfrm>
              <a:off x="4225437"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6" name="ïṣḷíḑe"/>
            <p:cNvSpPr/>
            <p:nvPr/>
          </p:nvSpPr>
          <p:spPr bwMode="auto">
            <a:xfrm>
              <a:off x="4225437"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7" name="îslîḋé"/>
            <p:cNvSpPr/>
            <p:nvPr/>
          </p:nvSpPr>
          <p:spPr bwMode="auto">
            <a:xfrm>
              <a:off x="4338962"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8" name="íṡļíďè"/>
            <p:cNvSpPr/>
            <p:nvPr/>
          </p:nvSpPr>
          <p:spPr bwMode="auto">
            <a:xfrm>
              <a:off x="4338962"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9" name="íšḷíḋê"/>
            <p:cNvSpPr/>
            <p:nvPr/>
          </p:nvSpPr>
          <p:spPr bwMode="auto">
            <a:xfrm>
              <a:off x="4446509"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0" name="işľiḑé"/>
            <p:cNvSpPr/>
            <p:nvPr/>
          </p:nvSpPr>
          <p:spPr bwMode="auto">
            <a:xfrm>
              <a:off x="4446509"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1" name="íśļíďè"/>
            <p:cNvSpPr/>
            <p:nvPr/>
          </p:nvSpPr>
          <p:spPr bwMode="auto">
            <a:xfrm>
              <a:off x="4554058"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2" name="iṥḷídè"/>
            <p:cNvSpPr/>
            <p:nvPr/>
          </p:nvSpPr>
          <p:spPr bwMode="auto">
            <a:xfrm>
              <a:off x="4554058"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3" name="î$ļïḋè"/>
            <p:cNvSpPr/>
            <p:nvPr/>
          </p:nvSpPr>
          <p:spPr bwMode="auto">
            <a:xfrm>
              <a:off x="4661605"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4" name="ïŝļíḋé"/>
            <p:cNvSpPr/>
            <p:nvPr/>
          </p:nvSpPr>
          <p:spPr bwMode="auto">
            <a:xfrm>
              <a:off x="4661605"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5" name="iṣľïdé"/>
            <p:cNvSpPr/>
            <p:nvPr/>
          </p:nvSpPr>
          <p:spPr bwMode="auto">
            <a:xfrm>
              <a:off x="4769154"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6" name="îṥļîḍe"/>
            <p:cNvSpPr/>
            <p:nvPr/>
          </p:nvSpPr>
          <p:spPr bwMode="auto">
            <a:xfrm>
              <a:off x="4769154"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7" name="iṧľíḋè"/>
            <p:cNvSpPr/>
            <p:nvPr/>
          </p:nvSpPr>
          <p:spPr bwMode="auto">
            <a:xfrm>
              <a:off x="4882674"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8" name="îşḷíḑê"/>
            <p:cNvSpPr/>
            <p:nvPr/>
          </p:nvSpPr>
          <p:spPr bwMode="auto">
            <a:xfrm>
              <a:off x="4882674"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9" name="í$ļïdê"/>
            <p:cNvSpPr/>
            <p:nvPr/>
          </p:nvSpPr>
          <p:spPr bwMode="auto">
            <a:xfrm>
              <a:off x="4990222" y="4473015"/>
              <a:ext cx="59749" cy="322648"/>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iṧḻïḋè"/>
            <p:cNvSpPr/>
            <p:nvPr/>
          </p:nvSpPr>
          <p:spPr bwMode="auto">
            <a:xfrm>
              <a:off x="5097769" y="4473015"/>
              <a:ext cx="59749" cy="322648"/>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ïṡľiḓé"/>
            <p:cNvSpPr/>
            <p:nvPr/>
          </p:nvSpPr>
          <p:spPr bwMode="auto">
            <a:xfrm>
              <a:off x="5097769" y="4473015"/>
              <a:ext cx="59749" cy="322648"/>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ïşḷîḓé"/>
            <p:cNvSpPr/>
            <p:nvPr/>
          </p:nvSpPr>
          <p:spPr bwMode="auto">
            <a:xfrm>
              <a:off x="5205317" y="4473015"/>
              <a:ext cx="59749" cy="322648"/>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iṣļíḓè"/>
            <p:cNvSpPr/>
            <p:nvPr/>
          </p:nvSpPr>
          <p:spPr bwMode="auto">
            <a:xfrm>
              <a:off x="5312865" y="447301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04" name="ïş1íḍê"/>
            <p:cNvSpPr/>
            <p:nvPr/>
          </p:nvSpPr>
          <p:spPr bwMode="auto">
            <a:xfrm>
              <a:off x="5312865" y="447301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05" name="iṧľîḓé"/>
            <p:cNvSpPr/>
            <p:nvPr/>
          </p:nvSpPr>
          <p:spPr bwMode="auto">
            <a:xfrm>
              <a:off x="5426389" y="4473015"/>
              <a:ext cx="53772"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06" name="i$ľiḍê"/>
            <p:cNvSpPr/>
            <p:nvPr/>
          </p:nvSpPr>
          <p:spPr bwMode="auto">
            <a:xfrm>
              <a:off x="5426389" y="4473015"/>
              <a:ext cx="53772"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07" name="ïṣliḍé"/>
            <p:cNvSpPr/>
            <p:nvPr/>
          </p:nvSpPr>
          <p:spPr bwMode="auto">
            <a:xfrm>
              <a:off x="5533938" y="4473015"/>
              <a:ext cx="59749" cy="322648"/>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iṧľiďè"/>
            <p:cNvSpPr/>
            <p:nvPr/>
          </p:nvSpPr>
          <p:spPr bwMode="auto">
            <a:xfrm>
              <a:off x="5533938" y="4473015"/>
              <a:ext cx="59749" cy="322648"/>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íŝ1îďè"/>
            <p:cNvSpPr/>
            <p:nvPr/>
          </p:nvSpPr>
          <p:spPr bwMode="auto">
            <a:xfrm>
              <a:off x="4960350" y="4473015"/>
              <a:ext cx="346543" cy="210963"/>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íṡḻídê"/>
            <p:cNvSpPr/>
            <p:nvPr/>
          </p:nvSpPr>
          <p:spPr bwMode="auto">
            <a:xfrm>
              <a:off x="4990222" y="4473015"/>
              <a:ext cx="59749" cy="210963"/>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i$liḑé"/>
            <p:cNvSpPr/>
            <p:nvPr/>
          </p:nvSpPr>
          <p:spPr bwMode="auto">
            <a:xfrm>
              <a:off x="5097769" y="4473015"/>
              <a:ext cx="59749" cy="21096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2" name="işlîḍe"/>
            <p:cNvSpPr/>
            <p:nvPr/>
          </p:nvSpPr>
          <p:spPr bwMode="auto">
            <a:xfrm>
              <a:off x="5097769" y="4473015"/>
              <a:ext cx="59749" cy="21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3" name="iŝļíḋé"/>
            <p:cNvSpPr/>
            <p:nvPr/>
          </p:nvSpPr>
          <p:spPr bwMode="auto">
            <a:xfrm>
              <a:off x="5205317" y="4473015"/>
              <a:ext cx="59749" cy="210963"/>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4" name="îšḻïḍê"/>
            <p:cNvSpPr/>
            <p:nvPr/>
          </p:nvSpPr>
          <p:spPr bwMode="auto">
            <a:xfrm>
              <a:off x="7050082" y="2679153"/>
              <a:ext cx="1720763" cy="454090"/>
            </a:xfrm>
            <a:custGeom>
              <a:avLst/>
              <a:gdLst>
                <a:gd name="T0" fmla="*/ 170 w 174"/>
                <a:gd name="T1" fmla="*/ 46 h 46"/>
                <a:gd name="T2" fmla="*/ 5 w 174"/>
                <a:gd name="T3" fmla="*/ 46 h 46"/>
                <a:gd name="T4" fmla="*/ 0 w 174"/>
                <a:gd name="T5" fmla="*/ 42 h 46"/>
                <a:gd name="T6" fmla="*/ 0 w 174"/>
                <a:gd name="T7" fmla="*/ 4 h 46"/>
                <a:gd name="T8" fmla="*/ 5 w 174"/>
                <a:gd name="T9" fmla="*/ 0 h 46"/>
                <a:gd name="T10" fmla="*/ 170 w 174"/>
                <a:gd name="T11" fmla="*/ 0 h 46"/>
                <a:gd name="T12" fmla="*/ 174 w 174"/>
                <a:gd name="T13" fmla="*/ 4 h 46"/>
                <a:gd name="T14" fmla="*/ 174 w 174"/>
                <a:gd name="T15" fmla="*/ 42 h 46"/>
                <a:gd name="T16" fmla="*/ 170 w 174"/>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6">
                  <a:moveTo>
                    <a:pt x="170" y="46"/>
                  </a:moveTo>
                  <a:cubicBezTo>
                    <a:pt x="5" y="46"/>
                    <a:pt x="5" y="46"/>
                    <a:pt x="5" y="46"/>
                  </a:cubicBezTo>
                  <a:cubicBezTo>
                    <a:pt x="2" y="46"/>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6"/>
                    <a:pt x="170" y="46"/>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5" name="îṡliḓe"/>
            <p:cNvSpPr/>
            <p:nvPr/>
          </p:nvSpPr>
          <p:spPr bwMode="auto">
            <a:xfrm>
              <a:off x="7032158" y="2750853"/>
              <a:ext cx="1768563" cy="316670"/>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3" y="32"/>
                    <a:pt x="0" y="30"/>
                    <a:pt x="0" y="27"/>
                  </a:cubicBezTo>
                  <a:cubicBezTo>
                    <a:pt x="0" y="5"/>
                    <a:pt x="0" y="5"/>
                    <a:pt x="0" y="5"/>
                  </a:cubicBezTo>
                  <a:cubicBezTo>
                    <a:pt x="0" y="2"/>
                    <a:pt x="3"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ïṡļíde"/>
            <p:cNvSpPr/>
            <p:nvPr/>
          </p:nvSpPr>
          <p:spPr bwMode="auto">
            <a:xfrm>
              <a:off x="6984360" y="3599284"/>
              <a:ext cx="1714787" cy="460067"/>
            </a:xfrm>
            <a:custGeom>
              <a:avLst/>
              <a:gdLst>
                <a:gd name="T0" fmla="*/ 170 w 174"/>
                <a:gd name="T1" fmla="*/ 47 h 47"/>
                <a:gd name="T2" fmla="*/ 5 w 174"/>
                <a:gd name="T3" fmla="*/ 47 h 47"/>
                <a:gd name="T4" fmla="*/ 0 w 174"/>
                <a:gd name="T5" fmla="*/ 43 h 47"/>
                <a:gd name="T6" fmla="*/ 0 w 174"/>
                <a:gd name="T7" fmla="*/ 5 h 47"/>
                <a:gd name="T8" fmla="*/ 5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3"/>
                  </a:cubicBezTo>
                  <a:cubicBezTo>
                    <a:pt x="0" y="5"/>
                    <a:pt x="0" y="5"/>
                    <a:pt x="0" y="5"/>
                  </a:cubicBezTo>
                  <a:cubicBezTo>
                    <a:pt x="0" y="2"/>
                    <a:pt x="2" y="0"/>
                    <a:pt x="5" y="0"/>
                  </a:cubicBezTo>
                  <a:cubicBezTo>
                    <a:pt x="170" y="0"/>
                    <a:pt x="170" y="0"/>
                    <a:pt x="170" y="0"/>
                  </a:cubicBezTo>
                  <a:cubicBezTo>
                    <a:pt x="172" y="0"/>
                    <a:pt x="174" y="2"/>
                    <a:pt x="174" y="5"/>
                  </a:cubicBezTo>
                  <a:cubicBezTo>
                    <a:pt x="174" y="43"/>
                    <a:pt x="174" y="43"/>
                    <a:pt x="174" y="43"/>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íSlïdê"/>
            <p:cNvSpPr/>
            <p:nvPr/>
          </p:nvSpPr>
          <p:spPr bwMode="auto">
            <a:xfrm>
              <a:off x="6960460" y="3676958"/>
              <a:ext cx="1762585" cy="316670"/>
            </a:xfrm>
            <a:custGeom>
              <a:avLst/>
              <a:gdLst>
                <a:gd name="T0" fmla="*/ 173 w 178"/>
                <a:gd name="T1" fmla="*/ 32 h 32"/>
                <a:gd name="T2" fmla="*/ 5 w 178"/>
                <a:gd name="T3" fmla="*/ 32 h 32"/>
                <a:gd name="T4" fmla="*/ 0 w 178"/>
                <a:gd name="T5" fmla="*/ 27 h 32"/>
                <a:gd name="T6" fmla="*/ 0 w 178"/>
                <a:gd name="T7" fmla="*/ 5 h 32"/>
                <a:gd name="T8" fmla="*/ 5 w 178"/>
                <a:gd name="T9" fmla="*/ 0 h 32"/>
                <a:gd name="T10" fmla="*/ 173 w 178"/>
                <a:gd name="T11" fmla="*/ 0 h 32"/>
                <a:gd name="T12" fmla="*/ 178 w 178"/>
                <a:gd name="T13" fmla="*/ 5 h 32"/>
                <a:gd name="T14" fmla="*/ 178 w 178"/>
                <a:gd name="T15" fmla="*/ 27 h 32"/>
                <a:gd name="T16" fmla="*/ 173 w 178"/>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8" y="2"/>
                    <a:pt x="178" y="5"/>
                  </a:cubicBezTo>
                  <a:cubicBezTo>
                    <a:pt x="178" y="27"/>
                    <a:pt x="178" y="27"/>
                    <a:pt x="178" y="27"/>
                  </a:cubicBezTo>
                  <a:cubicBezTo>
                    <a:pt x="178"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íṣľïḑe"/>
            <p:cNvSpPr/>
            <p:nvPr/>
          </p:nvSpPr>
          <p:spPr bwMode="auto">
            <a:xfrm>
              <a:off x="8633425" y="3676958"/>
              <a:ext cx="59749" cy="30405"/>
            </a:xfrm>
            <a:custGeom>
              <a:avLst/>
              <a:gdLst>
                <a:gd name="T0" fmla="*/ 6 w 6"/>
                <a:gd name="T1" fmla="*/ 0 w 6"/>
                <a:gd name="T2" fmla="*/ 4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9" name="ïş1íďe"/>
            <p:cNvSpPr/>
            <p:nvPr/>
          </p:nvSpPr>
          <p:spPr bwMode="auto">
            <a:xfrm>
              <a:off x="8633425" y="3676958"/>
              <a:ext cx="59749" cy="318463"/>
            </a:xfrm>
            <a:custGeom>
              <a:avLst/>
              <a:gdLst>
                <a:gd name="T0" fmla="*/ 4 w 6"/>
                <a:gd name="T1" fmla="*/ 0 h 25"/>
                <a:gd name="T2" fmla="*/ 0 w 6"/>
                <a:gd name="T3" fmla="*/ 0 h 25"/>
                <a:gd name="T4" fmla="*/ 0 w 6"/>
                <a:gd name="T5" fmla="*/ 7 h 25"/>
                <a:gd name="T6" fmla="*/ 0 w 6"/>
                <a:gd name="T7" fmla="*/ 9 h 25"/>
                <a:gd name="T8" fmla="*/ 0 w 6"/>
                <a:gd name="T9" fmla="*/ 11 h 25"/>
                <a:gd name="T10" fmla="*/ 0 w 6"/>
                <a:gd name="T11" fmla="*/ 13 h 25"/>
                <a:gd name="T12" fmla="*/ 0 w 6"/>
                <a:gd name="T13" fmla="*/ 25 h 25"/>
                <a:gd name="T14" fmla="*/ 6 w 6"/>
                <a:gd name="T15" fmla="*/ 25 h 25"/>
                <a:gd name="T16" fmla="*/ 6 w 6"/>
                <a:gd name="T17" fmla="*/ 0 h 25"/>
                <a:gd name="T18" fmla="*/ 4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4" y="0"/>
                  </a:moveTo>
                  <a:cubicBezTo>
                    <a:pt x="0" y="0"/>
                    <a:pt x="0" y="0"/>
                    <a:pt x="0" y="0"/>
                  </a:cubicBezTo>
                  <a:cubicBezTo>
                    <a:pt x="0" y="7"/>
                    <a:pt x="0" y="7"/>
                    <a:pt x="0" y="7"/>
                  </a:cubicBezTo>
                  <a:cubicBezTo>
                    <a:pt x="0" y="8"/>
                    <a:pt x="0" y="9"/>
                    <a:pt x="0" y="9"/>
                  </a:cubicBezTo>
                  <a:cubicBezTo>
                    <a:pt x="0" y="11"/>
                    <a:pt x="0" y="11"/>
                    <a:pt x="0" y="11"/>
                  </a:cubicBezTo>
                  <a:cubicBezTo>
                    <a:pt x="0" y="12"/>
                    <a:pt x="0" y="12"/>
                    <a:pt x="0" y="13"/>
                  </a:cubicBezTo>
                  <a:cubicBezTo>
                    <a:pt x="0" y="25"/>
                    <a:pt x="0" y="25"/>
                    <a:pt x="0" y="25"/>
                  </a:cubicBezTo>
                  <a:cubicBezTo>
                    <a:pt x="6" y="25"/>
                    <a:pt x="6" y="25"/>
                    <a:pt x="6" y="25"/>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ïsḷíḍe"/>
            <p:cNvSpPr/>
            <p:nvPr/>
          </p:nvSpPr>
          <p:spPr bwMode="auto">
            <a:xfrm>
              <a:off x="8591598" y="275085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21" name="íş1iďe"/>
            <p:cNvSpPr/>
            <p:nvPr/>
          </p:nvSpPr>
          <p:spPr bwMode="auto">
            <a:xfrm>
              <a:off x="8591598" y="275085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22" name="íṣļídè"/>
            <p:cNvSpPr/>
            <p:nvPr/>
          </p:nvSpPr>
          <p:spPr bwMode="auto">
            <a:xfrm>
              <a:off x="8699147" y="2750853"/>
              <a:ext cx="59749" cy="316670"/>
            </a:xfrm>
            <a:custGeom>
              <a:avLst/>
              <a:gdLst>
                <a:gd name="T0" fmla="*/ 6 w 6"/>
                <a:gd name="T1" fmla="*/ 32 h 32"/>
                <a:gd name="T2" fmla="*/ 4 w 6"/>
                <a:gd name="T3" fmla="*/ 32 h 32"/>
                <a:gd name="T4" fmla="*/ 6 w 6"/>
                <a:gd name="T5" fmla="*/ 32 h 32"/>
                <a:gd name="T6" fmla="*/ 6 w 6"/>
                <a:gd name="T7" fmla="*/ 32 h 32"/>
                <a:gd name="T8" fmla="*/ 6 w 6"/>
                <a:gd name="T9" fmla="*/ 0 h 32"/>
                <a:gd name="T10" fmla="*/ 0 w 6"/>
                <a:gd name="T11" fmla="*/ 0 h 32"/>
                <a:gd name="T12" fmla="*/ 4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5" y="32"/>
                    <a:pt x="5" y="32"/>
                    <a:pt x="4" y="32"/>
                  </a:cubicBezTo>
                  <a:cubicBezTo>
                    <a:pt x="6" y="32"/>
                    <a:pt x="6" y="32"/>
                    <a:pt x="6" y="32"/>
                  </a:cubicBezTo>
                  <a:cubicBezTo>
                    <a:pt x="6" y="32"/>
                    <a:pt x="6" y="32"/>
                    <a:pt x="6" y="32"/>
                  </a:cubicBezTo>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íṧḻïḓê"/>
            <p:cNvSpPr/>
            <p:nvPr/>
          </p:nvSpPr>
          <p:spPr bwMode="auto">
            <a:xfrm>
              <a:off x="8699147" y="2750853"/>
              <a:ext cx="59749" cy="316670"/>
            </a:xfrm>
            <a:custGeom>
              <a:avLst/>
              <a:gdLst>
                <a:gd name="T0" fmla="*/ 4 w 6"/>
                <a:gd name="T1" fmla="*/ 0 h 32"/>
                <a:gd name="T2" fmla="*/ 0 w 6"/>
                <a:gd name="T3" fmla="*/ 0 h 32"/>
                <a:gd name="T4" fmla="*/ 0 w 6"/>
                <a:gd name="T5" fmla="*/ 32 h 32"/>
                <a:gd name="T6" fmla="*/ 4 w 6"/>
                <a:gd name="T7" fmla="*/ 32 h 32"/>
                <a:gd name="T8" fmla="*/ 6 w 6"/>
                <a:gd name="T9" fmla="*/ 32 h 32"/>
                <a:gd name="T10" fmla="*/ 6 w 6"/>
                <a:gd name="T11" fmla="*/ 0 h 32"/>
                <a:gd name="T12" fmla="*/ 4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4" y="0"/>
                  </a:moveTo>
                  <a:cubicBezTo>
                    <a:pt x="0" y="0"/>
                    <a:pt x="0" y="0"/>
                    <a:pt x="0" y="0"/>
                  </a:cubicBezTo>
                  <a:cubicBezTo>
                    <a:pt x="0" y="32"/>
                    <a:pt x="0" y="32"/>
                    <a:pt x="0" y="32"/>
                  </a:cubicBezTo>
                  <a:cubicBezTo>
                    <a:pt x="4" y="32"/>
                    <a:pt x="4" y="32"/>
                    <a:pt x="4" y="32"/>
                  </a:cubicBezTo>
                  <a:cubicBezTo>
                    <a:pt x="5" y="32"/>
                    <a:pt x="5" y="32"/>
                    <a:pt x="6" y="32"/>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îŝḷiḋê"/>
            <p:cNvSpPr/>
            <p:nvPr/>
          </p:nvSpPr>
          <p:spPr bwMode="auto">
            <a:xfrm>
              <a:off x="6942533" y="2219090"/>
              <a:ext cx="1720763" cy="460067"/>
            </a:xfrm>
            <a:custGeom>
              <a:avLst/>
              <a:gdLst>
                <a:gd name="T0" fmla="*/ 170 w 174"/>
                <a:gd name="T1" fmla="*/ 47 h 47"/>
                <a:gd name="T2" fmla="*/ 5 w 174"/>
                <a:gd name="T3" fmla="*/ 47 h 47"/>
                <a:gd name="T4" fmla="*/ 0 w 174"/>
                <a:gd name="T5" fmla="*/ 42 h 47"/>
                <a:gd name="T6" fmla="*/ 0 w 174"/>
                <a:gd name="T7" fmla="*/ 4 h 47"/>
                <a:gd name="T8" fmla="*/ 5 w 174"/>
                <a:gd name="T9" fmla="*/ 0 h 47"/>
                <a:gd name="T10" fmla="*/ 170 w 174"/>
                <a:gd name="T11" fmla="*/ 0 h 47"/>
                <a:gd name="T12" fmla="*/ 174 w 174"/>
                <a:gd name="T13" fmla="*/ 4 h 47"/>
                <a:gd name="T14" fmla="*/ 174 w 174"/>
                <a:gd name="T15" fmla="*/ 42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ïṥļíḍê"/>
            <p:cNvSpPr/>
            <p:nvPr/>
          </p:nvSpPr>
          <p:spPr bwMode="auto">
            <a:xfrm>
              <a:off x="6924611" y="2284812"/>
              <a:ext cx="1768563" cy="316670"/>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íşļiḍe"/>
            <p:cNvSpPr/>
            <p:nvPr/>
          </p:nvSpPr>
          <p:spPr bwMode="auto">
            <a:xfrm>
              <a:off x="8603549" y="2284812"/>
              <a:ext cx="47798" cy="316670"/>
            </a:xfrm>
            <a:custGeom>
              <a:avLst/>
              <a:gdLst>
                <a:gd name="T0" fmla="*/ 5 w 5"/>
                <a:gd name="T1" fmla="*/ 32 h 32"/>
                <a:gd name="T2" fmla="*/ 3 w 5"/>
                <a:gd name="T3" fmla="*/ 32 h 32"/>
                <a:gd name="T4" fmla="*/ 5 w 5"/>
                <a:gd name="T5" fmla="*/ 32 h 32"/>
                <a:gd name="T6" fmla="*/ 5 w 5"/>
                <a:gd name="T7" fmla="*/ 32 h 32"/>
                <a:gd name="T8" fmla="*/ 5 w 5"/>
                <a:gd name="T9" fmla="*/ 0 h 32"/>
                <a:gd name="T10" fmla="*/ 0 w 5"/>
                <a:gd name="T11" fmla="*/ 0 h 32"/>
                <a:gd name="T12" fmla="*/ 0 w 5"/>
                <a:gd name="T13" fmla="*/ 0 h 32"/>
                <a:gd name="T14" fmla="*/ 3 w 5"/>
                <a:gd name="T15" fmla="*/ 0 h 32"/>
                <a:gd name="T16" fmla="*/ 5 w 5"/>
                <a:gd name="T17" fmla="*/ 0 h 32"/>
                <a:gd name="T18" fmla="*/ 5 w 5"/>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2">
                  <a:moveTo>
                    <a:pt x="5" y="32"/>
                  </a:moveTo>
                  <a:cubicBezTo>
                    <a:pt x="4" y="32"/>
                    <a:pt x="4" y="32"/>
                    <a:pt x="3" y="32"/>
                  </a:cubicBezTo>
                  <a:cubicBezTo>
                    <a:pt x="5" y="32"/>
                    <a:pt x="5" y="32"/>
                    <a:pt x="5" y="32"/>
                  </a:cubicBezTo>
                  <a:cubicBezTo>
                    <a:pt x="5" y="32"/>
                    <a:pt x="5" y="32"/>
                    <a:pt x="5" y="32"/>
                  </a:cubicBezTo>
                  <a:moveTo>
                    <a:pt x="5" y="0"/>
                  </a:moveTo>
                  <a:cubicBezTo>
                    <a:pt x="0" y="0"/>
                    <a:pt x="0" y="0"/>
                    <a:pt x="0" y="0"/>
                  </a:cubicBezTo>
                  <a:cubicBezTo>
                    <a:pt x="0" y="0"/>
                    <a:pt x="0" y="0"/>
                    <a:pt x="0" y="0"/>
                  </a:cubicBezTo>
                  <a:cubicBezTo>
                    <a:pt x="3" y="0"/>
                    <a:pt x="3" y="0"/>
                    <a:pt x="3" y="0"/>
                  </a:cubicBezTo>
                  <a:cubicBezTo>
                    <a:pt x="4" y="0"/>
                    <a:pt x="4" y="0"/>
                    <a:pt x="5"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ïSḷíḍê"/>
            <p:cNvSpPr/>
            <p:nvPr/>
          </p:nvSpPr>
          <p:spPr bwMode="auto">
            <a:xfrm>
              <a:off x="8591598" y="2284812"/>
              <a:ext cx="59749" cy="316670"/>
            </a:xfrm>
            <a:custGeom>
              <a:avLst/>
              <a:gdLst>
                <a:gd name="T0" fmla="*/ 6 w 6"/>
                <a:gd name="T1" fmla="*/ 13 h 32"/>
                <a:gd name="T2" fmla="*/ 0 w 6"/>
                <a:gd name="T3" fmla="*/ 19 h 32"/>
                <a:gd name="T4" fmla="*/ 0 w 6"/>
                <a:gd name="T5" fmla="*/ 32 h 32"/>
                <a:gd name="T6" fmla="*/ 4 w 6"/>
                <a:gd name="T7" fmla="*/ 32 h 32"/>
                <a:gd name="T8" fmla="*/ 6 w 6"/>
                <a:gd name="T9" fmla="*/ 32 h 32"/>
                <a:gd name="T10" fmla="*/ 6 w 6"/>
                <a:gd name="T11" fmla="*/ 13 h 32"/>
                <a:gd name="T12" fmla="*/ 4 w 6"/>
                <a:gd name="T13" fmla="*/ 0 h 32"/>
                <a:gd name="T14" fmla="*/ 1 w 6"/>
                <a:gd name="T15" fmla="*/ 0 h 32"/>
                <a:gd name="T16" fmla="*/ 6 w 6"/>
                <a:gd name="T17" fmla="*/ 6 h 32"/>
                <a:gd name="T18" fmla="*/ 6 w 6"/>
                <a:gd name="T19" fmla="*/ 0 h 32"/>
                <a:gd name="T20" fmla="*/ 4 w 6"/>
                <a:gd name="T2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2">
                  <a:moveTo>
                    <a:pt x="6" y="13"/>
                  </a:moveTo>
                  <a:cubicBezTo>
                    <a:pt x="5" y="16"/>
                    <a:pt x="3" y="18"/>
                    <a:pt x="0" y="19"/>
                  </a:cubicBezTo>
                  <a:cubicBezTo>
                    <a:pt x="0" y="32"/>
                    <a:pt x="0" y="32"/>
                    <a:pt x="0" y="32"/>
                  </a:cubicBezTo>
                  <a:cubicBezTo>
                    <a:pt x="4" y="32"/>
                    <a:pt x="4" y="32"/>
                    <a:pt x="4" y="32"/>
                  </a:cubicBezTo>
                  <a:cubicBezTo>
                    <a:pt x="5" y="32"/>
                    <a:pt x="5" y="32"/>
                    <a:pt x="6" y="32"/>
                  </a:cubicBezTo>
                  <a:cubicBezTo>
                    <a:pt x="6" y="13"/>
                    <a:pt x="6" y="13"/>
                    <a:pt x="6" y="13"/>
                  </a:cubicBezTo>
                  <a:moveTo>
                    <a:pt x="4" y="0"/>
                  </a:moveTo>
                  <a:cubicBezTo>
                    <a:pt x="1" y="0"/>
                    <a:pt x="1" y="0"/>
                    <a:pt x="1" y="0"/>
                  </a:cubicBezTo>
                  <a:cubicBezTo>
                    <a:pt x="3" y="1"/>
                    <a:pt x="5" y="3"/>
                    <a:pt x="6" y="6"/>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îṡḻïďe"/>
            <p:cNvSpPr/>
            <p:nvPr/>
          </p:nvSpPr>
          <p:spPr bwMode="auto">
            <a:xfrm>
              <a:off x="7808892" y="2284812"/>
              <a:ext cx="842455" cy="197172"/>
            </a:xfrm>
            <a:custGeom>
              <a:avLst/>
              <a:gdLst>
                <a:gd name="T0" fmla="*/ 85 w 85"/>
                <a:gd name="T1" fmla="*/ 6 h 20"/>
                <a:gd name="T2" fmla="*/ 85 w 85"/>
                <a:gd name="T3" fmla="*/ 13 h 20"/>
                <a:gd name="T4" fmla="*/ 85 w 85"/>
                <a:gd name="T5" fmla="*/ 10 h 20"/>
                <a:gd name="T6" fmla="*/ 85 w 85"/>
                <a:gd name="T7" fmla="*/ 9 h 20"/>
                <a:gd name="T8" fmla="*/ 85 w 85"/>
                <a:gd name="T9" fmla="*/ 6 h 20"/>
                <a:gd name="T10" fmla="*/ 2 w 85"/>
                <a:gd name="T11" fmla="*/ 3 h 20"/>
                <a:gd name="T12" fmla="*/ 0 w 85"/>
                <a:gd name="T13" fmla="*/ 9 h 20"/>
                <a:gd name="T14" fmla="*/ 0 w 85"/>
                <a:gd name="T15" fmla="*/ 10 h 20"/>
                <a:gd name="T16" fmla="*/ 2 w 85"/>
                <a:gd name="T17" fmla="*/ 16 h 20"/>
                <a:gd name="T18" fmla="*/ 2 w 85"/>
                <a:gd name="T19" fmla="*/ 3 h 20"/>
                <a:gd name="T20" fmla="*/ 13 w 85"/>
                <a:gd name="T21" fmla="*/ 0 h 20"/>
                <a:gd name="T22" fmla="*/ 8 w 85"/>
                <a:gd name="T23" fmla="*/ 0 h 20"/>
                <a:gd name="T24" fmla="*/ 8 w 85"/>
                <a:gd name="T25" fmla="*/ 20 h 20"/>
                <a:gd name="T26" fmla="*/ 10 w 85"/>
                <a:gd name="T27" fmla="*/ 20 h 20"/>
                <a:gd name="T28" fmla="*/ 13 w 85"/>
                <a:gd name="T29" fmla="*/ 20 h 20"/>
                <a:gd name="T30" fmla="*/ 13 w 85"/>
                <a:gd name="T31" fmla="*/ 0 h 20"/>
                <a:gd name="T32" fmla="*/ 24 w 85"/>
                <a:gd name="T33" fmla="*/ 0 h 20"/>
                <a:gd name="T34" fmla="*/ 19 w 85"/>
                <a:gd name="T35" fmla="*/ 0 h 20"/>
                <a:gd name="T36" fmla="*/ 19 w 85"/>
                <a:gd name="T37" fmla="*/ 20 h 20"/>
                <a:gd name="T38" fmla="*/ 24 w 85"/>
                <a:gd name="T39" fmla="*/ 20 h 20"/>
                <a:gd name="T40" fmla="*/ 24 w 85"/>
                <a:gd name="T41" fmla="*/ 0 h 20"/>
                <a:gd name="T42" fmla="*/ 35 w 85"/>
                <a:gd name="T43" fmla="*/ 0 h 20"/>
                <a:gd name="T44" fmla="*/ 30 w 85"/>
                <a:gd name="T45" fmla="*/ 0 h 20"/>
                <a:gd name="T46" fmla="*/ 30 w 85"/>
                <a:gd name="T47" fmla="*/ 20 h 20"/>
                <a:gd name="T48" fmla="*/ 35 w 85"/>
                <a:gd name="T49" fmla="*/ 20 h 20"/>
                <a:gd name="T50" fmla="*/ 35 w 85"/>
                <a:gd name="T51" fmla="*/ 0 h 20"/>
                <a:gd name="T52" fmla="*/ 46 w 85"/>
                <a:gd name="T53" fmla="*/ 0 h 20"/>
                <a:gd name="T54" fmla="*/ 41 w 85"/>
                <a:gd name="T55" fmla="*/ 0 h 20"/>
                <a:gd name="T56" fmla="*/ 41 w 85"/>
                <a:gd name="T57" fmla="*/ 20 h 20"/>
                <a:gd name="T58" fmla="*/ 46 w 85"/>
                <a:gd name="T59" fmla="*/ 20 h 20"/>
                <a:gd name="T60" fmla="*/ 46 w 85"/>
                <a:gd name="T61" fmla="*/ 0 h 20"/>
                <a:gd name="T62" fmla="*/ 57 w 85"/>
                <a:gd name="T63" fmla="*/ 0 h 20"/>
                <a:gd name="T64" fmla="*/ 52 w 85"/>
                <a:gd name="T65" fmla="*/ 0 h 20"/>
                <a:gd name="T66" fmla="*/ 52 w 85"/>
                <a:gd name="T67" fmla="*/ 20 h 20"/>
                <a:gd name="T68" fmla="*/ 57 w 85"/>
                <a:gd name="T69" fmla="*/ 20 h 20"/>
                <a:gd name="T70" fmla="*/ 57 w 85"/>
                <a:gd name="T71" fmla="*/ 0 h 20"/>
                <a:gd name="T72" fmla="*/ 68 w 85"/>
                <a:gd name="T73" fmla="*/ 0 h 20"/>
                <a:gd name="T74" fmla="*/ 63 w 85"/>
                <a:gd name="T75" fmla="*/ 0 h 20"/>
                <a:gd name="T76" fmla="*/ 63 w 85"/>
                <a:gd name="T77" fmla="*/ 20 h 20"/>
                <a:gd name="T78" fmla="*/ 68 w 85"/>
                <a:gd name="T79" fmla="*/ 20 h 20"/>
                <a:gd name="T80" fmla="*/ 68 w 85"/>
                <a:gd name="T81" fmla="*/ 0 h 20"/>
                <a:gd name="T82" fmla="*/ 79 w 85"/>
                <a:gd name="T83" fmla="*/ 0 h 20"/>
                <a:gd name="T84" fmla="*/ 74 w 85"/>
                <a:gd name="T85" fmla="*/ 0 h 20"/>
                <a:gd name="T86" fmla="*/ 74 w 85"/>
                <a:gd name="T87" fmla="*/ 20 h 20"/>
                <a:gd name="T88" fmla="*/ 76 w 85"/>
                <a:gd name="T89" fmla="*/ 20 h 20"/>
                <a:gd name="T90" fmla="*/ 79 w 85"/>
                <a:gd name="T91" fmla="*/ 19 h 20"/>
                <a:gd name="T92" fmla="*/ 79 w 85"/>
                <a:gd name="T9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 h="20">
                  <a:moveTo>
                    <a:pt x="85" y="6"/>
                  </a:moveTo>
                  <a:cubicBezTo>
                    <a:pt x="85" y="13"/>
                    <a:pt x="85" y="13"/>
                    <a:pt x="85" y="13"/>
                  </a:cubicBezTo>
                  <a:cubicBezTo>
                    <a:pt x="85" y="12"/>
                    <a:pt x="85" y="11"/>
                    <a:pt x="85" y="10"/>
                  </a:cubicBezTo>
                  <a:cubicBezTo>
                    <a:pt x="85" y="9"/>
                    <a:pt x="85" y="9"/>
                    <a:pt x="85" y="9"/>
                  </a:cubicBezTo>
                  <a:cubicBezTo>
                    <a:pt x="85" y="8"/>
                    <a:pt x="85" y="7"/>
                    <a:pt x="85" y="6"/>
                  </a:cubicBezTo>
                  <a:moveTo>
                    <a:pt x="2" y="3"/>
                  </a:moveTo>
                  <a:cubicBezTo>
                    <a:pt x="1" y="5"/>
                    <a:pt x="0" y="7"/>
                    <a:pt x="0" y="9"/>
                  </a:cubicBezTo>
                  <a:cubicBezTo>
                    <a:pt x="0" y="10"/>
                    <a:pt x="0" y="10"/>
                    <a:pt x="0" y="10"/>
                  </a:cubicBezTo>
                  <a:cubicBezTo>
                    <a:pt x="0" y="13"/>
                    <a:pt x="1" y="15"/>
                    <a:pt x="2" y="16"/>
                  </a:cubicBezTo>
                  <a:cubicBezTo>
                    <a:pt x="2" y="3"/>
                    <a:pt x="2" y="3"/>
                    <a:pt x="2" y="3"/>
                  </a:cubicBezTo>
                  <a:moveTo>
                    <a:pt x="13" y="0"/>
                  </a:moveTo>
                  <a:cubicBezTo>
                    <a:pt x="8" y="0"/>
                    <a:pt x="8" y="0"/>
                    <a:pt x="8" y="0"/>
                  </a:cubicBezTo>
                  <a:cubicBezTo>
                    <a:pt x="8" y="20"/>
                    <a:pt x="8" y="20"/>
                    <a:pt x="8" y="20"/>
                  </a:cubicBezTo>
                  <a:cubicBezTo>
                    <a:pt x="8" y="20"/>
                    <a:pt x="9" y="20"/>
                    <a:pt x="10" y="20"/>
                  </a:cubicBezTo>
                  <a:cubicBezTo>
                    <a:pt x="13" y="20"/>
                    <a:pt x="13" y="20"/>
                    <a:pt x="13" y="20"/>
                  </a:cubicBezTo>
                  <a:cubicBezTo>
                    <a:pt x="13" y="0"/>
                    <a:pt x="13" y="0"/>
                    <a:pt x="13" y="0"/>
                  </a:cubicBezTo>
                  <a:moveTo>
                    <a:pt x="24" y="0"/>
                  </a:moveTo>
                  <a:cubicBezTo>
                    <a:pt x="19" y="0"/>
                    <a:pt x="19" y="0"/>
                    <a:pt x="19" y="0"/>
                  </a:cubicBezTo>
                  <a:cubicBezTo>
                    <a:pt x="19" y="20"/>
                    <a:pt x="19" y="20"/>
                    <a:pt x="19" y="20"/>
                  </a:cubicBezTo>
                  <a:cubicBezTo>
                    <a:pt x="24" y="20"/>
                    <a:pt x="24" y="20"/>
                    <a:pt x="24" y="20"/>
                  </a:cubicBezTo>
                  <a:cubicBezTo>
                    <a:pt x="24" y="0"/>
                    <a:pt x="24" y="0"/>
                    <a:pt x="24" y="0"/>
                  </a:cubicBezTo>
                  <a:moveTo>
                    <a:pt x="35" y="0"/>
                  </a:moveTo>
                  <a:cubicBezTo>
                    <a:pt x="30" y="0"/>
                    <a:pt x="30" y="0"/>
                    <a:pt x="30" y="0"/>
                  </a:cubicBezTo>
                  <a:cubicBezTo>
                    <a:pt x="30" y="20"/>
                    <a:pt x="30" y="20"/>
                    <a:pt x="30" y="20"/>
                  </a:cubicBezTo>
                  <a:cubicBezTo>
                    <a:pt x="35" y="20"/>
                    <a:pt x="35" y="20"/>
                    <a:pt x="35" y="20"/>
                  </a:cubicBezTo>
                  <a:cubicBezTo>
                    <a:pt x="35" y="0"/>
                    <a:pt x="35" y="0"/>
                    <a:pt x="35" y="0"/>
                  </a:cubicBezTo>
                  <a:moveTo>
                    <a:pt x="46" y="0"/>
                  </a:moveTo>
                  <a:cubicBezTo>
                    <a:pt x="41" y="0"/>
                    <a:pt x="41" y="0"/>
                    <a:pt x="41" y="0"/>
                  </a:cubicBezTo>
                  <a:cubicBezTo>
                    <a:pt x="41" y="20"/>
                    <a:pt x="41" y="20"/>
                    <a:pt x="41" y="20"/>
                  </a:cubicBezTo>
                  <a:cubicBezTo>
                    <a:pt x="46" y="20"/>
                    <a:pt x="46" y="20"/>
                    <a:pt x="46" y="20"/>
                  </a:cubicBezTo>
                  <a:cubicBezTo>
                    <a:pt x="46" y="0"/>
                    <a:pt x="46" y="0"/>
                    <a:pt x="46" y="0"/>
                  </a:cubicBezTo>
                  <a:moveTo>
                    <a:pt x="57" y="0"/>
                  </a:moveTo>
                  <a:cubicBezTo>
                    <a:pt x="52" y="0"/>
                    <a:pt x="52" y="0"/>
                    <a:pt x="52" y="0"/>
                  </a:cubicBezTo>
                  <a:cubicBezTo>
                    <a:pt x="52" y="20"/>
                    <a:pt x="52" y="20"/>
                    <a:pt x="52" y="20"/>
                  </a:cubicBezTo>
                  <a:cubicBezTo>
                    <a:pt x="57" y="20"/>
                    <a:pt x="57" y="20"/>
                    <a:pt x="57" y="20"/>
                  </a:cubicBezTo>
                  <a:cubicBezTo>
                    <a:pt x="57" y="0"/>
                    <a:pt x="57" y="0"/>
                    <a:pt x="57" y="0"/>
                  </a:cubicBezTo>
                  <a:moveTo>
                    <a:pt x="68" y="0"/>
                  </a:moveTo>
                  <a:cubicBezTo>
                    <a:pt x="63" y="0"/>
                    <a:pt x="63" y="0"/>
                    <a:pt x="63" y="0"/>
                  </a:cubicBezTo>
                  <a:cubicBezTo>
                    <a:pt x="63" y="20"/>
                    <a:pt x="63" y="20"/>
                    <a:pt x="63" y="20"/>
                  </a:cubicBezTo>
                  <a:cubicBezTo>
                    <a:pt x="68" y="20"/>
                    <a:pt x="68" y="20"/>
                    <a:pt x="68" y="20"/>
                  </a:cubicBezTo>
                  <a:cubicBezTo>
                    <a:pt x="68" y="0"/>
                    <a:pt x="68" y="0"/>
                    <a:pt x="68" y="0"/>
                  </a:cubicBezTo>
                  <a:moveTo>
                    <a:pt x="79" y="0"/>
                  </a:moveTo>
                  <a:cubicBezTo>
                    <a:pt x="74" y="0"/>
                    <a:pt x="74" y="0"/>
                    <a:pt x="74" y="0"/>
                  </a:cubicBezTo>
                  <a:cubicBezTo>
                    <a:pt x="74" y="20"/>
                    <a:pt x="74" y="20"/>
                    <a:pt x="74" y="20"/>
                  </a:cubicBezTo>
                  <a:cubicBezTo>
                    <a:pt x="76" y="20"/>
                    <a:pt x="76" y="20"/>
                    <a:pt x="76" y="20"/>
                  </a:cubicBezTo>
                  <a:cubicBezTo>
                    <a:pt x="77" y="20"/>
                    <a:pt x="78" y="20"/>
                    <a:pt x="79" y="19"/>
                  </a:cubicBezTo>
                  <a:cubicBezTo>
                    <a:pt x="79" y="0"/>
                    <a:pt x="79" y="0"/>
                    <a:pt x="79"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íSľiḓê"/>
            <p:cNvSpPr/>
            <p:nvPr/>
          </p:nvSpPr>
          <p:spPr bwMode="auto">
            <a:xfrm>
              <a:off x="8591598" y="2284812"/>
              <a:ext cx="59749" cy="191196"/>
            </a:xfrm>
            <a:custGeom>
              <a:avLst/>
              <a:gdLst>
                <a:gd name="T0" fmla="*/ 1 w 6"/>
                <a:gd name="T1" fmla="*/ 0 h 19"/>
                <a:gd name="T2" fmla="*/ 0 w 6"/>
                <a:gd name="T3" fmla="*/ 0 h 19"/>
                <a:gd name="T4" fmla="*/ 0 w 6"/>
                <a:gd name="T5" fmla="*/ 19 h 19"/>
                <a:gd name="T6" fmla="*/ 6 w 6"/>
                <a:gd name="T7" fmla="*/ 13 h 19"/>
                <a:gd name="T8" fmla="*/ 6 w 6"/>
                <a:gd name="T9" fmla="*/ 6 h 19"/>
                <a:gd name="T10" fmla="*/ 1 w 6"/>
                <a:gd name="T11" fmla="*/ 0 h 19"/>
              </a:gdLst>
              <a:ahLst/>
              <a:cxnLst>
                <a:cxn ang="0">
                  <a:pos x="T0" y="T1"/>
                </a:cxn>
                <a:cxn ang="0">
                  <a:pos x="T2" y="T3"/>
                </a:cxn>
                <a:cxn ang="0">
                  <a:pos x="T4" y="T5"/>
                </a:cxn>
                <a:cxn ang="0">
                  <a:pos x="T6" y="T7"/>
                </a:cxn>
                <a:cxn ang="0">
                  <a:pos x="T8" y="T9"/>
                </a:cxn>
                <a:cxn ang="0">
                  <a:pos x="T10" y="T11"/>
                </a:cxn>
              </a:cxnLst>
              <a:rect l="0" t="0" r="r" b="b"/>
              <a:pathLst>
                <a:path w="6" h="19">
                  <a:moveTo>
                    <a:pt x="1" y="0"/>
                  </a:moveTo>
                  <a:cubicBezTo>
                    <a:pt x="0" y="0"/>
                    <a:pt x="0" y="0"/>
                    <a:pt x="0" y="0"/>
                  </a:cubicBezTo>
                  <a:cubicBezTo>
                    <a:pt x="0" y="19"/>
                    <a:pt x="0" y="19"/>
                    <a:pt x="0" y="19"/>
                  </a:cubicBezTo>
                  <a:cubicBezTo>
                    <a:pt x="3" y="18"/>
                    <a:pt x="5" y="16"/>
                    <a:pt x="6" y="13"/>
                  </a:cubicBezTo>
                  <a:cubicBezTo>
                    <a:pt x="6" y="6"/>
                    <a:pt x="6" y="6"/>
                    <a:pt x="6" y="6"/>
                  </a:cubicBezTo>
                  <a:cubicBezTo>
                    <a:pt x="5" y="3"/>
                    <a:pt x="3" y="1"/>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íśḷiḋè"/>
            <p:cNvSpPr/>
            <p:nvPr/>
          </p:nvSpPr>
          <p:spPr bwMode="auto">
            <a:xfrm>
              <a:off x="8286882" y="3676958"/>
              <a:ext cx="346543" cy="271860"/>
            </a:xfrm>
            <a:custGeom>
              <a:avLst/>
              <a:gdLst>
                <a:gd name="T0" fmla="*/ 2 w 35"/>
                <a:gd name="T1" fmla="*/ 3 h 21"/>
                <a:gd name="T2" fmla="*/ 0 w 35"/>
                <a:gd name="T3" fmla="*/ 9 h 21"/>
                <a:gd name="T4" fmla="*/ 0 w 35"/>
                <a:gd name="T5" fmla="*/ 11 h 21"/>
                <a:gd name="T6" fmla="*/ 2 w 35"/>
                <a:gd name="T7" fmla="*/ 17 h 21"/>
                <a:gd name="T8" fmla="*/ 2 w 35"/>
                <a:gd name="T9" fmla="*/ 3 h 21"/>
                <a:gd name="T10" fmla="*/ 30 w 35"/>
                <a:gd name="T11" fmla="*/ 1 h 21"/>
                <a:gd name="T12" fmla="*/ 30 w 35"/>
                <a:gd name="T13" fmla="*/ 20 h 21"/>
                <a:gd name="T14" fmla="*/ 35 w 35"/>
                <a:gd name="T15" fmla="*/ 13 h 21"/>
                <a:gd name="T16" fmla="*/ 35 w 35"/>
                <a:gd name="T17" fmla="*/ 7 h 21"/>
                <a:gd name="T18" fmla="*/ 30 w 35"/>
                <a:gd name="T19" fmla="*/ 1 h 21"/>
                <a:gd name="T20" fmla="*/ 13 w 35"/>
                <a:gd name="T21" fmla="*/ 0 h 21"/>
                <a:gd name="T22" fmla="*/ 9 w 35"/>
                <a:gd name="T23" fmla="*/ 0 h 21"/>
                <a:gd name="T24" fmla="*/ 8 w 35"/>
                <a:gd name="T25" fmla="*/ 0 h 21"/>
                <a:gd name="T26" fmla="*/ 8 w 35"/>
                <a:gd name="T27" fmla="*/ 21 h 21"/>
                <a:gd name="T28" fmla="*/ 9 w 35"/>
                <a:gd name="T29" fmla="*/ 21 h 21"/>
                <a:gd name="T30" fmla="*/ 13 w 35"/>
                <a:gd name="T31" fmla="*/ 21 h 21"/>
                <a:gd name="T32" fmla="*/ 13 w 35"/>
                <a:gd name="T33" fmla="*/ 0 h 21"/>
                <a:gd name="T34" fmla="*/ 24 w 35"/>
                <a:gd name="T35" fmla="*/ 0 h 21"/>
                <a:gd name="T36" fmla="*/ 19 w 35"/>
                <a:gd name="T37" fmla="*/ 0 h 21"/>
                <a:gd name="T38" fmla="*/ 19 w 35"/>
                <a:gd name="T39" fmla="*/ 21 h 21"/>
                <a:gd name="T40" fmla="*/ 24 w 35"/>
                <a:gd name="T41" fmla="*/ 21 h 21"/>
                <a:gd name="T42" fmla="*/ 24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2" y="3"/>
                  </a:moveTo>
                  <a:cubicBezTo>
                    <a:pt x="1" y="5"/>
                    <a:pt x="0" y="7"/>
                    <a:pt x="0" y="9"/>
                  </a:cubicBezTo>
                  <a:cubicBezTo>
                    <a:pt x="0" y="11"/>
                    <a:pt x="0" y="11"/>
                    <a:pt x="0" y="11"/>
                  </a:cubicBezTo>
                  <a:cubicBezTo>
                    <a:pt x="0" y="13"/>
                    <a:pt x="1" y="16"/>
                    <a:pt x="2" y="17"/>
                  </a:cubicBezTo>
                  <a:cubicBezTo>
                    <a:pt x="2" y="3"/>
                    <a:pt x="2" y="3"/>
                    <a:pt x="2" y="3"/>
                  </a:cubicBezTo>
                  <a:moveTo>
                    <a:pt x="30" y="1"/>
                  </a:moveTo>
                  <a:cubicBezTo>
                    <a:pt x="30" y="20"/>
                    <a:pt x="30" y="20"/>
                    <a:pt x="30" y="20"/>
                  </a:cubicBezTo>
                  <a:cubicBezTo>
                    <a:pt x="32" y="19"/>
                    <a:pt x="35" y="16"/>
                    <a:pt x="35" y="13"/>
                  </a:cubicBezTo>
                  <a:cubicBezTo>
                    <a:pt x="35" y="7"/>
                    <a:pt x="35" y="7"/>
                    <a:pt x="35" y="7"/>
                  </a:cubicBezTo>
                  <a:cubicBezTo>
                    <a:pt x="35" y="4"/>
                    <a:pt x="32" y="2"/>
                    <a:pt x="30" y="1"/>
                  </a:cubicBezTo>
                  <a:moveTo>
                    <a:pt x="13" y="0"/>
                  </a:moveTo>
                  <a:cubicBezTo>
                    <a:pt x="9" y="0"/>
                    <a:pt x="9" y="0"/>
                    <a:pt x="9" y="0"/>
                  </a:cubicBezTo>
                  <a:cubicBezTo>
                    <a:pt x="9" y="0"/>
                    <a:pt x="8" y="0"/>
                    <a:pt x="8" y="0"/>
                  </a:cubicBezTo>
                  <a:cubicBezTo>
                    <a:pt x="8" y="21"/>
                    <a:pt x="8" y="21"/>
                    <a:pt x="8" y="21"/>
                  </a:cubicBezTo>
                  <a:cubicBezTo>
                    <a:pt x="8" y="21"/>
                    <a:pt x="9" y="21"/>
                    <a:pt x="9" y="21"/>
                  </a:cubicBezTo>
                  <a:cubicBezTo>
                    <a:pt x="13" y="21"/>
                    <a:pt x="13" y="21"/>
                    <a:pt x="13" y="21"/>
                  </a:cubicBezTo>
                  <a:cubicBezTo>
                    <a:pt x="13" y="0"/>
                    <a:pt x="13" y="0"/>
                    <a:pt x="13" y="0"/>
                  </a:cubicBezTo>
                  <a:moveTo>
                    <a:pt x="24" y="0"/>
                  </a:moveTo>
                  <a:cubicBezTo>
                    <a:pt x="19" y="0"/>
                    <a:pt x="19" y="0"/>
                    <a:pt x="19" y="0"/>
                  </a:cubicBezTo>
                  <a:cubicBezTo>
                    <a:pt x="19" y="21"/>
                    <a:pt x="19" y="21"/>
                    <a:pt x="19" y="21"/>
                  </a:cubicBezTo>
                  <a:cubicBezTo>
                    <a:pt x="24" y="21"/>
                    <a:pt x="24" y="21"/>
                    <a:pt x="24" y="21"/>
                  </a:cubicBezTo>
                  <a:cubicBezTo>
                    <a:pt x="24" y="0"/>
                    <a:pt x="24" y="0"/>
                    <a:pt x="24"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íSlîde"/>
            <p:cNvSpPr/>
            <p:nvPr/>
          </p:nvSpPr>
          <p:spPr bwMode="auto">
            <a:xfrm>
              <a:off x="8633425" y="3748658"/>
              <a:ext cx="0" cy="77673"/>
            </a:xfrm>
            <a:custGeom>
              <a:avLst/>
              <a:gdLst>
                <a:gd name="T0" fmla="*/ 0 h 6"/>
                <a:gd name="T1" fmla="*/ 6 h 6"/>
                <a:gd name="T2" fmla="*/ 4 h 6"/>
                <a:gd name="T3" fmla="*/ 2 h 6"/>
                <a:gd name="T4" fmla="*/ 0 h 6"/>
              </a:gdLst>
              <a:ahLst/>
              <a:cxnLst>
                <a:cxn ang="0">
                  <a:pos x="0" y="T0"/>
                </a:cxn>
                <a:cxn ang="0">
                  <a:pos x="0" y="T1"/>
                </a:cxn>
                <a:cxn ang="0">
                  <a:pos x="0" y="T2"/>
                </a:cxn>
                <a:cxn ang="0">
                  <a:pos x="0" y="T3"/>
                </a:cxn>
                <a:cxn ang="0">
                  <a:pos x="0" y="T4"/>
                </a:cxn>
              </a:cxnLst>
              <a:rect l="0" t="0" r="r" b="b"/>
              <a:pathLst>
                <a:path h="6">
                  <a:moveTo>
                    <a:pt x="0" y="0"/>
                  </a:moveTo>
                  <a:cubicBezTo>
                    <a:pt x="0" y="6"/>
                    <a:pt x="0" y="6"/>
                    <a:pt x="0" y="6"/>
                  </a:cubicBezTo>
                  <a:cubicBezTo>
                    <a:pt x="0" y="5"/>
                    <a:pt x="0" y="5"/>
                    <a:pt x="0" y="4"/>
                  </a:cubicBezTo>
                  <a:cubicBezTo>
                    <a:pt x="0" y="2"/>
                    <a:pt x="0" y="2"/>
                    <a:pt x="0" y="2"/>
                  </a:cubicBezTo>
                  <a:cubicBezTo>
                    <a:pt x="0" y="2"/>
                    <a:pt x="0"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îṡľïdé"/>
            <p:cNvSpPr/>
            <p:nvPr/>
          </p:nvSpPr>
          <p:spPr bwMode="auto">
            <a:xfrm>
              <a:off x="6864862" y="4059350"/>
              <a:ext cx="1714787" cy="466041"/>
            </a:xfrm>
            <a:custGeom>
              <a:avLst/>
              <a:gdLst>
                <a:gd name="T0" fmla="*/ 170 w 174"/>
                <a:gd name="T1" fmla="*/ 47 h 47"/>
                <a:gd name="T2" fmla="*/ 4 w 174"/>
                <a:gd name="T3" fmla="*/ 47 h 47"/>
                <a:gd name="T4" fmla="*/ 0 w 174"/>
                <a:gd name="T5" fmla="*/ 43 h 47"/>
                <a:gd name="T6" fmla="*/ 0 w 174"/>
                <a:gd name="T7" fmla="*/ 5 h 47"/>
                <a:gd name="T8" fmla="*/ 4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4" y="47"/>
                    <a:pt x="4" y="47"/>
                    <a:pt x="4" y="47"/>
                  </a:cubicBezTo>
                  <a:cubicBezTo>
                    <a:pt x="2" y="47"/>
                    <a:pt x="0" y="45"/>
                    <a:pt x="0" y="43"/>
                  </a:cubicBezTo>
                  <a:cubicBezTo>
                    <a:pt x="0" y="5"/>
                    <a:pt x="0" y="5"/>
                    <a:pt x="0" y="5"/>
                  </a:cubicBezTo>
                  <a:cubicBezTo>
                    <a:pt x="0" y="2"/>
                    <a:pt x="2" y="0"/>
                    <a:pt x="4" y="0"/>
                  </a:cubicBezTo>
                  <a:cubicBezTo>
                    <a:pt x="170" y="0"/>
                    <a:pt x="170" y="0"/>
                    <a:pt x="170" y="0"/>
                  </a:cubicBezTo>
                  <a:cubicBezTo>
                    <a:pt x="172" y="0"/>
                    <a:pt x="174" y="2"/>
                    <a:pt x="174" y="5"/>
                  </a:cubicBezTo>
                  <a:cubicBezTo>
                    <a:pt x="174" y="43"/>
                    <a:pt x="174" y="43"/>
                    <a:pt x="174" y="43"/>
                  </a:cubicBezTo>
                  <a:cubicBezTo>
                    <a:pt x="174" y="45"/>
                    <a:pt x="172" y="47"/>
                    <a:pt x="170" y="47"/>
                  </a:cubicBezTo>
                  <a:close/>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iślïḍê"/>
            <p:cNvSpPr/>
            <p:nvPr/>
          </p:nvSpPr>
          <p:spPr bwMode="auto">
            <a:xfrm>
              <a:off x="6840962" y="4131050"/>
              <a:ext cx="1762586" cy="322643"/>
            </a:xfrm>
            <a:custGeom>
              <a:avLst/>
              <a:gdLst>
                <a:gd name="T0" fmla="*/ 173 w 178"/>
                <a:gd name="T1" fmla="*/ 33 h 33"/>
                <a:gd name="T2" fmla="*/ 5 w 178"/>
                <a:gd name="T3" fmla="*/ 33 h 33"/>
                <a:gd name="T4" fmla="*/ 0 w 178"/>
                <a:gd name="T5" fmla="*/ 28 h 33"/>
                <a:gd name="T6" fmla="*/ 0 w 178"/>
                <a:gd name="T7" fmla="*/ 6 h 33"/>
                <a:gd name="T8" fmla="*/ 5 w 178"/>
                <a:gd name="T9" fmla="*/ 0 h 33"/>
                <a:gd name="T10" fmla="*/ 173 w 178"/>
                <a:gd name="T11" fmla="*/ 0 h 33"/>
                <a:gd name="T12" fmla="*/ 178 w 178"/>
                <a:gd name="T13" fmla="*/ 6 h 33"/>
                <a:gd name="T14" fmla="*/ 178 w 178"/>
                <a:gd name="T15" fmla="*/ 28 h 33"/>
                <a:gd name="T16" fmla="*/ 173 w 178"/>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3">
                  <a:moveTo>
                    <a:pt x="173" y="33"/>
                  </a:moveTo>
                  <a:cubicBezTo>
                    <a:pt x="5" y="33"/>
                    <a:pt x="5" y="33"/>
                    <a:pt x="5" y="33"/>
                  </a:cubicBezTo>
                  <a:cubicBezTo>
                    <a:pt x="2" y="33"/>
                    <a:pt x="0" y="30"/>
                    <a:pt x="0" y="28"/>
                  </a:cubicBezTo>
                  <a:cubicBezTo>
                    <a:pt x="0" y="6"/>
                    <a:pt x="0" y="6"/>
                    <a:pt x="0" y="6"/>
                  </a:cubicBezTo>
                  <a:cubicBezTo>
                    <a:pt x="0" y="3"/>
                    <a:pt x="2" y="0"/>
                    <a:pt x="5" y="0"/>
                  </a:cubicBezTo>
                  <a:cubicBezTo>
                    <a:pt x="173" y="0"/>
                    <a:pt x="173" y="0"/>
                    <a:pt x="173" y="0"/>
                  </a:cubicBezTo>
                  <a:cubicBezTo>
                    <a:pt x="176" y="0"/>
                    <a:pt x="178" y="3"/>
                    <a:pt x="178" y="6"/>
                  </a:cubicBezTo>
                  <a:cubicBezTo>
                    <a:pt x="178" y="28"/>
                    <a:pt x="178" y="28"/>
                    <a:pt x="178" y="28"/>
                  </a:cubicBezTo>
                  <a:cubicBezTo>
                    <a:pt x="178" y="30"/>
                    <a:pt x="176" y="33"/>
                    <a:pt x="173" y="33"/>
                  </a:cubicBezTo>
                  <a:close/>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iSļídè"/>
            <p:cNvSpPr/>
            <p:nvPr/>
          </p:nvSpPr>
          <p:spPr bwMode="auto">
            <a:xfrm>
              <a:off x="7002282" y="3676959"/>
              <a:ext cx="47798" cy="30405"/>
            </a:xfrm>
            <a:custGeom>
              <a:avLst/>
              <a:gdLst>
                <a:gd name="T0" fmla="*/ 5 w 5"/>
                <a:gd name="T1" fmla="*/ 0 w 5"/>
                <a:gd name="T2" fmla="*/ 0 w 5"/>
                <a:gd name="T3" fmla="*/ 1 w 5"/>
                <a:gd name="T4" fmla="*/ 5 w 5"/>
              </a:gdLst>
              <a:ahLst/>
              <a:cxnLst>
                <a:cxn ang="0">
                  <a:pos x="T0" y="0"/>
                </a:cxn>
                <a:cxn ang="0">
                  <a:pos x="T1" y="0"/>
                </a:cxn>
                <a:cxn ang="0">
                  <a:pos x="T2" y="0"/>
                </a:cxn>
                <a:cxn ang="0">
                  <a:pos x="T3" y="0"/>
                </a:cxn>
                <a:cxn ang="0">
                  <a:pos x="T4" y="0"/>
                </a:cxn>
              </a:cxnLst>
              <a:rect l="0" t="0" r="r" b="b"/>
              <a:pathLst>
                <a:path w="5">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îślïḑe"/>
            <p:cNvSpPr/>
            <p:nvPr/>
          </p:nvSpPr>
          <p:spPr bwMode="auto">
            <a:xfrm>
              <a:off x="7002282" y="3676959"/>
              <a:ext cx="47798" cy="271860"/>
            </a:xfrm>
            <a:custGeom>
              <a:avLst/>
              <a:gdLst>
                <a:gd name="T0" fmla="*/ 5 w 5"/>
                <a:gd name="T1" fmla="*/ 0 h 21"/>
                <a:gd name="T2" fmla="*/ 1 w 5"/>
                <a:gd name="T3" fmla="*/ 0 h 21"/>
                <a:gd name="T4" fmla="*/ 0 w 5"/>
                <a:gd name="T5" fmla="*/ 0 h 21"/>
                <a:gd name="T6" fmla="*/ 0 w 5"/>
                <a:gd name="T7" fmla="*/ 18 h 21"/>
                <a:gd name="T8" fmla="*/ 5 w 5"/>
                <a:gd name="T9" fmla="*/ 21 h 21"/>
                <a:gd name="T10" fmla="*/ 5 w 5"/>
                <a:gd name="T11" fmla="*/ 0 h 21"/>
              </a:gdLst>
              <a:ahLst/>
              <a:cxnLst>
                <a:cxn ang="0">
                  <a:pos x="T0" y="T1"/>
                </a:cxn>
                <a:cxn ang="0">
                  <a:pos x="T2" y="T3"/>
                </a:cxn>
                <a:cxn ang="0">
                  <a:pos x="T4" y="T5"/>
                </a:cxn>
                <a:cxn ang="0">
                  <a:pos x="T6" y="T7"/>
                </a:cxn>
                <a:cxn ang="0">
                  <a:pos x="T8" y="T9"/>
                </a:cxn>
                <a:cxn ang="0">
                  <a:pos x="T10" y="T11"/>
                </a:cxn>
              </a:cxnLst>
              <a:rect l="0" t="0" r="r" b="b"/>
              <a:pathLst>
                <a:path w="5" h="21">
                  <a:moveTo>
                    <a:pt x="5" y="0"/>
                  </a:moveTo>
                  <a:cubicBezTo>
                    <a:pt x="1" y="0"/>
                    <a:pt x="1" y="0"/>
                    <a:pt x="1" y="0"/>
                  </a:cubicBezTo>
                  <a:cubicBezTo>
                    <a:pt x="1" y="0"/>
                    <a:pt x="0" y="0"/>
                    <a:pt x="0" y="0"/>
                  </a:cubicBezTo>
                  <a:cubicBezTo>
                    <a:pt x="0" y="18"/>
                    <a:pt x="0" y="18"/>
                    <a:pt x="0" y="18"/>
                  </a:cubicBezTo>
                  <a:cubicBezTo>
                    <a:pt x="2" y="19"/>
                    <a:pt x="3" y="20"/>
                    <a:pt x="5" y="21"/>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íṣḷíďè"/>
            <p:cNvSpPr/>
            <p:nvPr/>
          </p:nvSpPr>
          <p:spPr bwMode="auto">
            <a:xfrm>
              <a:off x="7109830" y="3676959"/>
              <a:ext cx="47798" cy="310694"/>
            </a:xfrm>
            <a:custGeom>
              <a:avLst/>
              <a:gdLst>
                <a:gd name="T0" fmla="*/ 5 w 5"/>
                <a:gd name="T1" fmla="*/ 0 h 24"/>
                <a:gd name="T2" fmla="*/ 0 w 5"/>
                <a:gd name="T3" fmla="*/ 0 h 24"/>
                <a:gd name="T4" fmla="*/ 0 w 5"/>
                <a:gd name="T5" fmla="*/ 23 h 24"/>
                <a:gd name="T6" fmla="*/ 5 w 5"/>
                <a:gd name="T7" fmla="*/ 24 h 24"/>
                <a:gd name="T8" fmla="*/ 5 w 5"/>
                <a:gd name="T9" fmla="*/ 0 h 24"/>
              </a:gdLst>
              <a:ahLst/>
              <a:cxnLst>
                <a:cxn ang="0">
                  <a:pos x="T0" y="T1"/>
                </a:cxn>
                <a:cxn ang="0">
                  <a:pos x="T2" y="T3"/>
                </a:cxn>
                <a:cxn ang="0">
                  <a:pos x="T4" y="T5"/>
                </a:cxn>
                <a:cxn ang="0">
                  <a:pos x="T6" y="T7"/>
                </a:cxn>
                <a:cxn ang="0">
                  <a:pos x="T8" y="T9"/>
                </a:cxn>
              </a:cxnLst>
              <a:rect l="0" t="0" r="r" b="b"/>
              <a:pathLst>
                <a:path w="5" h="24">
                  <a:moveTo>
                    <a:pt x="5" y="0"/>
                  </a:moveTo>
                  <a:cubicBezTo>
                    <a:pt x="0" y="0"/>
                    <a:pt x="0" y="0"/>
                    <a:pt x="0" y="0"/>
                  </a:cubicBezTo>
                  <a:cubicBezTo>
                    <a:pt x="0" y="23"/>
                    <a:pt x="0" y="23"/>
                    <a:pt x="0" y="23"/>
                  </a:cubicBezTo>
                  <a:cubicBezTo>
                    <a:pt x="2" y="24"/>
                    <a:pt x="3" y="24"/>
                    <a:pt x="5" y="24"/>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îšľîḋè"/>
            <p:cNvSpPr/>
            <p:nvPr/>
          </p:nvSpPr>
          <p:spPr bwMode="auto">
            <a:xfrm>
              <a:off x="7217377" y="3676959"/>
              <a:ext cx="53772" cy="318463"/>
            </a:xfrm>
            <a:custGeom>
              <a:avLst/>
              <a:gdLst>
                <a:gd name="T0" fmla="*/ 5 w 5"/>
                <a:gd name="T1" fmla="*/ 0 h 25"/>
                <a:gd name="T2" fmla="*/ 0 w 5"/>
                <a:gd name="T3" fmla="*/ 0 h 25"/>
                <a:gd name="T4" fmla="*/ 0 w 5"/>
                <a:gd name="T5" fmla="*/ 25 h 25"/>
                <a:gd name="T6" fmla="*/ 4 w 5"/>
                <a:gd name="T7" fmla="*/ 25 h 25"/>
                <a:gd name="T8" fmla="*/ 4 w 5"/>
                <a:gd name="T9" fmla="*/ 25 h 25"/>
                <a:gd name="T10" fmla="*/ 5 w 5"/>
                <a:gd name="T11" fmla="*/ 25 h 25"/>
                <a:gd name="T12" fmla="*/ 5 w 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5" h="25">
                  <a:moveTo>
                    <a:pt x="5" y="0"/>
                  </a:moveTo>
                  <a:cubicBezTo>
                    <a:pt x="0" y="0"/>
                    <a:pt x="0" y="0"/>
                    <a:pt x="0" y="0"/>
                  </a:cubicBezTo>
                  <a:cubicBezTo>
                    <a:pt x="0" y="25"/>
                    <a:pt x="0" y="25"/>
                    <a:pt x="0" y="25"/>
                  </a:cubicBezTo>
                  <a:cubicBezTo>
                    <a:pt x="1" y="25"/>
                    <a:pt x="3" y="25"/>
                    <a:pt x="4" y="25"/>
                  </a:cubicBezTo>
                  <a:cubicBezTo>
                    <a:pt x="4" y="25"/>
                    <a:pt x="4" y="25"/>
                    <a:pt x="4" y="25"/>
                  </a:cubicBezTo>
                  <a:cubicBezTo>
                    <a:pt x="5" y="25"/>
                    <a:pt x="5" y="25"/>
                    <a:pt x="5" y="25"/>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îṥḻïdè"/>
            <p:cNvSpPr/>
            <p:nvPr/>
          </p:nvSpPr>
          <p:spPr bwMode="auto">
            <a:xfrm>
              <a:off x="7324926" y="3676959"/>
              <a:ext cx="53772"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39" name="îṣḻïde"/>
            <p:cNvSpPr/>
            <p:nvPr/>
          </p:nvSpPr>
          <p:spPr bwMode="auto">
            <a:xfrm>
              <a:off x="7324926" y="3676959"/>
              <a:ext cx="53772"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0" name="îSḻïdê"/>
            <p:cNvSpPr/>
            <p:nvPr/>
          </p:nvSpPr>
          <p:spPr bwMode="auto">
            <a:xfrm>
              <a:off x="7438450" y="3676959"/>
              <a:ext cx="47798"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1" name="ïşḷíḍé"/>
            <p:cNvSpPr/>
            <p:nvPr/>
          </p:nvSpPr>
          <p:spPr bwMode="auto">
            <a:xfrm>
              <a:off x="7438450" y="3676959"/>
              <a:ext cx="47798"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2" name="ïṣľïdé"/>
            <p:cNvSpPr/>
            <p:nvPr/>
          </p:nvSpPr>
          <p:spPr bwMode="auto">
            <a:xfrm>
              <a:off x="7545998" y="3676959"/>
              <a:ext cx="47798"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3" name="îṡḻiḓé"/>
            <p:cNvSpPr/>
            <p:nvPr/>
          </p:nvSpPr>
          <p:spPr bwMode="auto">
            <a:xfrm>
              <a:off x="7545998" y="3676959"/>
              <a:ext cx="47798"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4" name="íṧlîḋê"/>
            <p:cNvSpPr/>
            <p:nvPr/>
          </p:nvSpPr>
          <p:spPr bwMode="auto">
            <a:xfrm>
              <a:off x="7653546" y="3676959"/>
              <a:ext cx="47798"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5" name="iṩľîḓê"/>
            <p:cNvSpPr/>
            <p:nvPr/>
          </p:nvSpPr>
          <p:spPr bwMode="auto">
            <a:xfrm>
              <a:off x="7653546" y="3676959"/>
              <a:ext cx="47798"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6" name="íṧḷîḓe"/>
            <p:cNvSpPr/>
            <p:nvPr/>
          </p:nvSpPr>
          <p:spPr bwMode="auto">
            <a:xfrm>
              <a:off x="7761093" y="367695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7" name="îṡ1íďè"/>
            <p:cNvSpPr/>
            <p:nvPr/>
          </p:nvSpPr>
          <p:spPr bwMode="auto">
            <a:xfrm>
              <a:off x="7761093" y="367695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8" name="iŝļiḍê"/>
            <p:cNvSpPr/>
            <p:nvPr/>
          </p:nvSpPr>
          <p:spPr bwMode="auto">
            <a:xfrm>
              <a:off x="7868641" y="367695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9" name="íṥlíḍè"/>
            <p:cNvSpPr/>
            <p:nvPr/>
          </p:nvSpPr>
          <p:spPr bwMode="auto">
            <a:xfrm>
              <a:off x="7868641" y="367695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0" name="í$ḷïdê"/>
            <p:cNvSpPr/>
            <p:nvPr/>
          </p:nvSpPr>
          <p:spPr bwMode="auto">
            <a:xfrm>
              <a:off x="7982161" y="3676959"/>
              <a:ext cx="53772"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1" name="iśḻîḍè"/>
            <p:cNvSpPr/>
            <p:nvPr/>
          </p:nvSpPr>
          <p:spPr bwMode="auto">
            <a:xfrm>
              <a:off x="7982161" y="3676959"/>
              <a:ext cx="53772"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2" name="ïşļîḍè"/>
            <p:cNvSpPr/>
            <p:nvPr/>
          </p:nvSpPr>
          <p:spPr bwMode="auto">
            <a:xfrm>
              <a:off x="8089709" y="367695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3" name="îsḻïḑè"/>
            <p:cNvSpPr/>
            <p:nvPr/>
          </p:nvSpPr>
          <p:spPr bwMode="auto">
            <a:xfrm>
              <a:off x="8089709" y="367695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4" name="íş1îḋe"/>
            <p:cNvSpPr/>
            <p:nvPr/>
          </p:nvSpPr>
          <p:spPr bwMode="auto">
            <a:xfrm>
              <a:off x="8197257" y="3676959"/>
              <a:ext cx="59749" cy="31846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5" name="îsľídé"/>
            <p:cNvSpPr/>
            <p:nvPr/>
          </p:nvSpPr>
          <p:spPr bwMode="auto">
            <a:xfrm>
              <a:off x="8197257" y="3676959"/>
              <a:ext cx="59749" cy="31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6" name="íşliḍé"/>
            <p:cNvSpPr/>
            <p:nvPr/>
          </p:nvSpPr>
          <p:spPr bwMode="auto">
            <a:xfrm>
              <a:off x="8304806" y="3676959"/>
              <a:ext cx="59749" cy="318463"/>
            </a:xfrm>
            <a:custGeom>
              <a:avLst/>
              <a:gdLst>
                <a:gd name="T0" fmla="*/ 0 w 6"/>
                <a:gd name="T1" fmla="*/ 17 h 25"/>
                <a:gd name="T2" fmla="*/ 0 w 6"/>
                <a:gd name="T3" fmla="*/ 25 h 25"/>
                <a:gd name="T4" fmla="*/ 6 w 6"/>
                <a:gd name="T5" fmla="*/ 25 h 25"/>
                <a:gd name="T6" fmla="*/ 6 w 6"/>
                <a:gd name="T7" fmla="*/ 21 h 25"/>
                <a:gd name="T8" fmla="*/ 0 w 6"/>
                <a:gd name="T9" fmla="*/ 17 h 25"/>
                <a:gd name="T10" fmla="*/ 6 w 6"/>
                <a:gd name="T11" fmla="*/ 0 h 25"/>
                <a:gd name="T12" fmla="*/ 0 w 6"/>
                <a:gd name="T13" fmla="*/ 0 h 25"/>
                <a:gd name="T14" fmla="*/ 0 w 6"/>
                <a:gd name="T15" fmla="*/ 3 h 25"/>
                <a:gd name="T16" fmla="*/ 6 w 6"/>
                <a:gd name="T17" fmla="*/ 0 h 25"/>
                <a:gd name="T18" fmla="*/ 6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0" y="17"/>
                  </a:moveTo>
                  <a:cubicBezTo>
                    <a:pt x="0" y="25"/>
                    <a:pt x="0" y="25"/>
                    <a:pt x="0" y="25"/>
                  </a:cubicBezTo>
                  <a:cubicBezTo>
                    <a:pt x="6" y="25"/>
                    <a:pt x="6" y="25"/>
                    <a:pt x="6" y="25"/>
                  </a:cubicBezTo>
                  <a:cubicBezTo>
                    <a:pt x="6" y="21"/>
                    <a:pt x="6" y="21"/>
                    <a:pt x="6" y="21"/>
                  </a:cubicBezTo>
                  <a:cubicBezTo>
                    <a:pt x="3" y="20"/>
                    <a:pt x="2" y="19"/>
                    <a:pt x="0" y="17"/>
                  </a:cubicBezTo>
                  <a:moveTo>
                    <a:pt x="6" y="0"/>
                  </a:moveTo>
                  <a:cubicBezTo>
                    <a:pt x="0" y="0"/>
                    <a:pt x="0" y="0"/>
                    <a:pt x="0" y="0"/>
                  </a:cubicBezTo>
                  <a:cubicBezTo>
                    <a:pt x="0" y="3"/>
                    <a:pt x="0" y="3"/>
                    <a:pt x="0" y="3"/>
                  </a:cubicBezTo>
                  <a:cubicBezTo>
                    <a:pt x="2" y="2"/>
                    <a:pt x="3"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íṩľíḍè"/>
            <p:cNvSpPr/>
            <p:nvPr/>
          </p:nvSpPr>
          <p:spPr bwMode="auto">
            <a:xfrm>
              <a:off x="8412353" y="3676959"/>
              <a:ext cx="59749" cy="318463"/>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íŝ1ïḓè"/>
            <p:cNvSpPr/>
            <p:nvPr/>
          </p:nvSpPr>
          <p:spPr bwMode="auto">
            <a:xfrm>
              <a:off x="8412353" y="3676959"/>
              <a:ext cx="59749" cy="318463"/>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9" name="íṥļíḍe"/>
            <p:cNvSpPr/>
            <p:nvPr/>
          </p:nvSpPr>
          <p:spPr bwMode="auto">
            <a:xfrm>
              <a:off x="8519900" y="3676959"/>
              <a:ext cx="59749" cy="318463"/>
            </a:xfrm>
            <a:custGeom>
              <a:avLst/>
              <a:gdLst>
                <a:gd name="T0" fmla="*/ 6 w 6"/>
                <a:gd name="T1" fmla="*/ 20 h 25"/>
                <a:gd name="T2" fmla="*/ 2 w 6"/>
                <a:gd name="T3" fmla="*/ 21 h 25"/>
                <a:gd name="T4" fmla="*/ 0 w 6"/>
                <a:gd name="T5" fmla="*/ 21 h 25"/>
                <a:gd name="T6" fmla="*/ 0 w 6"/>
                <a:gd name="T7" fmla="*/ 25 h 25"/>
                <a:gd name="T8" fmla="*/ 6 w 6"/>
                <a:gd name="T9" fmla="*/ 25 h 25"/>
                <a:gd name="T10" fmla="*/ 6 w 6"/>
                <a:gd name="T11" fmla="*/ 20 h 25"/>
                <a:gd name="T12" fmla="*/ 6 w 6"/>
                <a:gd name="T13" fmla="*/ 0 h 25"/>
                <a:gd name="T14" fmla="*/ 0 w 6"/>
                <a:gd name="T15" fmla="*/ 0 h 25"/>
                <a:gd name="T16" fmla="*/ 0 w 6"/>
                <a:gd name="T17" fmla="*/ 0 h 25"/>
                <a:gd name="T18" fmla="*/ 2 w 6"/>
                <a:gd name="T19" fmla="*/ 0 h 25"/>
                <a:gd name="T20" fmla="*/ 6 w 6"/>
                <a:gd name="T21" fmla="*/ 1 h 25"/>
                <a:gd name="T22" fmla="*/ 6 w 6"/>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5">
                  <a:moveTo>
                    <a:pt x="6" y="20"/>
                  </a:moveTo>
                  <a:cubicBezTo>
                    <a:pt x="4" y="20"/>
                    <a:pt x="3" y="21"/>
                    <a:pt x="2" y="21"/>
                  </a:cubicBezTo>
                  <a:cubicBezTo>
                    <a:pt x="0" y="21"/>
                    <a:pt x="0" y="21"/>
                    <a:pt x="0" y="21"/>
                  </a:cubicBezTo>
                  <a:cubicBezTo>
                    <a:pt x="0" y="25"/>
                    <a:pt x="0" y="25"/>
                    <a:pt x="0" y="25"/>
                  </a:cubicBezTo>
                  <a:cubicBezTo>
                    <a:pt x="6" y="25"/>
                    <a:pt x="6" y="25"/>
                    <a:pt x="6" y="25"/>
                  </a:cubicBezTo>
                  <a:cubicBezTo>
                    <a:pt x="6" y="20"/>
                    <a:pt x="6" y="20"/>
                    <a:pt x="6" y="20"/>
                  </a:cubicBezTo>
                  <a:moveTo>
                    <a:pt x="6" y="0"/>
                  </a:moveTo>
                  <a:cubicBezTo>
                    <a:pt x="0" y="0"/>
                    <a:pt x="0" y="0"/>
                    <a:pt x="0" y="0"/>
                  </a:cubicBezTo>
                  <a:cubicBezTo>
                    <a:pt x="0" y="0"/>
                    <a:pt x="0" y="0"/>
                    <a:pt x="0" y="0"/>
                  </a:cubicBezTo>
                  <a:cubicBezTo>
                    <a:pt x="2" y="0"/>
                    <a:pt x="2" y="0"/>
                    <a:pt x="2" y="0"/>
                  </a:cubicBezTo>
                  <a:cubicBezTo>
                    <a:pt x="3" y="0"/>
                    <a:pt x="4" y="0"/>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0" name="ïṡ1ïdè"/>
            <p:cNvSpPr/>
            <p:nvPr/>
          </p:nvSpPr>
          <p:spPr bwMode="auto">
            <a:xfrm>
              <a:off x="6703539" y="3133244"/>
              <a:ext cx="1720763" cy="466041"/>
            </a:xfrm>
            <a:custGeom>
              <a:avLst/>
              <a:gdLst>
                <a:gd name="T0" fmla="*/ 169 w 174"/>
                <a:gd name="T1" fmla="*/ 47 h 47"/>
                <a:gd name="T2" fmla="*/ 4 w 174"/>
                <a:gd name="T3" fmla="*/ 47 h 47"/>
                <a:gd name="T4" fmla="*/ 0 w 174"/>
                <a:gd name="T5" fmla="*/ 43 h 47"/>
                <a:gd name="T6" fmla="*/ 0 w 174"/>
                <a:gd name="T7" fmla="*/ 5 h 47"/>
                <a:gd name="T8" fmla="*/ 4 w 174"/>
                <a:gd name="T9" fmla="*/ 0 h 47"/>
                <a:gd name="T10" fmla="*/ 169 w 174"/>
                <a:gd name="T11" fmla="*/ 0 h 47"/>
                <a:gd name="T12" fmla="*/ 174 w 174"/>
                <a:gd name="T13" fmla="*/ 5 h 47"/>
                <a:gd name="T14" fmla="*/ 174 w 174"/>
                <a:gd name="T15" fmla="*/ 43 h 47"/>
                <a:gd name="T16" fmla="*/ 169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69" y="47"/>
                  </a:moveTo>
                  <a:cubicBezTo>
                    <a:pt x="4" y="47"/>
                    <a:pt x="4" y="47"/>
                    <a:pt x="4" y="47"/>
                  </a:cubicBezTo>
                  <a:cubicBezTo>
                    <a:pt x="2" y="47"/>
                    <a:pt x="0" y="45"/>
                    <a:pt x="0" y="43"/>
                  </a:cubicBezTo>
                  <a:cubicBezTo>
                    <a:pt x="0" y="5"/>
                    <a:pt x="0" y="5"/>
                    <a:pt x="0" y="5"/>
                  </a:cubicBezTo>
                  <a:cubicBezTo>
                    <a:pt x="0" y="2"/>
                    <a:pt x="2" y="0"/>
                    <a:pt x="4" y="0"/>
                  </a:cubicBezTo>
                  <a:cubicBezTo>
                    <a:pt x="169" y="0"/>
                    <a:pt x="169" y="0"/>
                    <a:pt x="169" y="0"/>
                  </a:cubicBezTo>
                  <a:cubicBezTo>
                    <a:pt x="172" y="0"/>
                    <a:pt x="174" y="2"/>
                    <a:pt x="174" y="5"/>
                  </a:cubicBezTo>
                  <a:cubicBezTo>
                    <a:pt x="174" y="43"/>
                    <a:pt x="174" y="43"/>
                    <a:pt x="174" y="43"/>
                  </a:cubicBezTo>
                  <a:cubicBezTo>
                    <a:pt x="174" y="45"/>
                    <a:pt x="172" y="47"/>
                    <a:pt x="169"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1" name="ïṥḷïdè"/>
            <p:cNvSpPr/>
            <p:nvPr/>
          </p:nvSpPr>
          <p:spPr bwMode="auto">
            <a:xfrm>
              <a:off x="6673666" y="3216892"/>
              <a:ext cx="1768563" cy="310694"/>
            </a:xfrm>
            <a:custGeom>
              <a:avLst/>
              <a:gdLst>
                <a:gd name="T0" fmla="*/ 174 w 179"/>
                <a:gd name="T1" fmla="*/ 32 h 32"/>
                <a:gd name="T2" fmla="*/ 6 w 179"/>
                <a:gd name="T3" fmla="*/ 32 h 32"/>
                <a:gd name="T4" fmla="*/ 0 w 179"/>
                <a:gd name="T5" fmla="*/ 27 h 32"/>
                <a:gd name="T6" fmla="*/ 0 w 179"/>
                <a:gd name="T7" fmla="*/ 5 h 32"/>
                <a:gd name="T8" fmla="*/ 6 w 179"/>
                <a:gd name="T9" fmla="*/ 0 h 32"/>
                <a:gd name="T10" fmla="*/ 174 w 179"/>
                <a:gd name="T11" fmla="*/ 0 h 32"/>
                <a:gd name="T12" fmla="*/ 179 w 179"/>
                <a:gd name="T13" fmla="*/ 5 h 32"/>
                <a:gd name="T14" fmla="*/ 179 w 179"/>
                <a:gd name="T15" fmla="*/ 27 h 32"/>
                <a:gd name="T16" fmla="*/ 174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4" y="32"/>
                  </a:moveTo>
                  <a:cubicBezTo>
                    <a:pt x="6" y="32"/>
                    <a:pt x="6" y="32"/>
                    <a:pt x="6" y="32"/>
                  </a:cubicBezTo>
                  <a:cubicBezTo>
                    <a:pt x="3" y="32"/>
                    <a:pt x="0" y="30"/>
                    <a:pt x="0" y="27"/>
                  </a:cubicBezTo>
                  <a:cubicBezTo>
                    <a:pt x="0" y="5"/>
                    <a:pt x="0" y="5"/>
                    <a:pt x="0" y="5"/>
                  </a:cubicBezTo>
                  <a:cubicBezTo>
                    <a:pt x="0" y="2"/>
                    <a:pt x="3" y="0"/>
                    <a:pt x="6" y="0"/>
                  </a:cubicBezTo>
                  <a:cubicBezTo>
                    <a:pt x="174" y="0"/>
                    <a:pt x="174" y="0"/>
                    <a:pt x="174" y="0"/>
                  </a:cubicBezTo>
                  <a:cubicBezTo>
                    <a:pt x="176" y="0"/>
                    <a:pt x="179" y="2"/>
                    <a:pt x="179" y="5"/>
                  </a:cubicBezTo>
                  <a:cubicBezTo>
                    <a:pt x="179" y="27"/>
                    <a:pt x="179" y="27"/>
                    <a:pt x="179" y="27"/>
                  </a:cubicBezTo>
                  <a:cubicBezTo>
                    <a:pt x="179" y="30"/>
                    <a:pt x="176" y="32"/>
                    <a:pt x="174"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2" name="iṡḷíḑe"/>
            <p:cNvSpPr/>
            <p:nvPr/>
          </p:nvSpPr>
          <p:spPr bwMode="auto">
            <a:xfrm>
              <a:off x="7068007" y="2750853"/>
              <a:ext cx="53772" cy="316670"/>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3" name="isļîḍé"/>
            <p:cNvSpPr/>
            <p:nvPr/>
          </p:nvSpPr>
          <p:spPr bwMode="auto">
            <a:xfrm>
              <a:off x="7068007" y="2750853"/>
              <a:ext cx="53772" cy="316670"/>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4" name="iṥliďé"/>
            <p:cNvSpPr/>
            <p:nvPr/>
          </p:nvSpPr>
          <p:spPr bwMode="auto">
            <a:xfrm>
              <a:off x="7181528" y="275085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5" name="i$ļiḍe"/>
            <p:cNvSpPr/>
            <p:nvPr/>
          </p:nvSpPr>
          <p:spPr bwMode="auto">
            <a:xfrm>
              <a:off x="7181528" y="275085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6" name="îṣľiḍê"/>
            <p:cNvSpPr/>
            <p:nvPr/>
          </p:nvSpPr>
          <p:spPr bwMode="auto">
            <a:xfrm>
              <a:off x="7289076" y="275085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7" name="îśļîďè"/>
            <p:cNvSpPr/>
            <p:nvPr/>
          </p:nvSpPr>
          <p:spPr bwMode="auto">
            <a:xfrm>
              <a:off x="7289076" y="275085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8" name="î$ḻíḋe"/>
            <p:cNvSpPr/>
            <p:nvPr/>
          </p:nvSpPr>
          <p:spPr bwMode="auto">
            <a:xfrm>
              <a:off x="7396624" y="275085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9" name="íSḻíḓé"/>
            <p:cNvSpPr/>
            <p:nvPr/>
          </p:nvSpPr>
          <p:spPr bwMode="auto">
            <a:xfrm>
              <a:off x="7396624" y="275085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0" name="ïŝļiďê"/>
            <p:cNvSpPr/>
            <p:nvPr/>
          </p:nvSpPr>
          <p:spPr bwMode="auto">
            <a:xfrm>
              <a:off x="7504171" y="275085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1" name="ïš1îḓê"/>
            <p:cNvSpPr/>
            <p:nvPr/>
          </p:nvSpPr>
          <p:spPr bwMode="auto">
            <a:xfrm>
              <a:off x="7504171" y="275085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2" name="ïşḷïde"/>
            <p:cNvSpPr/>
            <p:nvPr/>
          </p:nvSpPr>
          <p:spPr bwMode="auto">
            <a:xfrm>
              <a:off x="7611720" y="275085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3" name="iṩḷïḑê"/>
            <p:cNvSpPr/>
            <p:nvPr/>
          </p:nvSpPr>
          <p:spPr bwMode="auto">
            <a:xfrm>
              <a:off x="7611720" y="275085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4" name="îṣḻíḓè"/>
            <p:cNvSpPr/>
            <p:nvPr/>
          </p:nvSpPr>
          <p:spPr bwMode="auto">
            <a:xfrm>
              <a:off x="7725243" y="2750853"/>
              <a:ext cx="53772"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5" name="iSḻïdê"/>
            <p:cNvSpPr/>
            <p:nvPr/>
          </p:nvSpPr>
          <p:spPr bwMode="auto">
            <a:xfrm>
              <a:off x="7725243" y="2750853"/>
              <a:ext cx="53772"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6" name="iṩlîḓê"/>
            <p:cNvSpPr/>
            <p:nvPr/>
          </p:nvSpPr>
          <p:spPr bwMode="auto">
            <a:xfrm>
              <a:off x="7832792" y="2750853"/>
              <a:ext cx="59749"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7" name="íšľiḑè"/>
            <p:cNvSpPr/>
            <p:nvPr/>
          </p:nvSpPr>
          <p:spPr bwMode="auto">
            <a:xfrm>
              <a:off x="7832792" y="2750853"/>
              <a:ext cx="59749"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8" name="îŝḻïḍè"/>
            <p:cNvSpPr/>
            <p:nvPr/>
          </p:nvSpPr>
          <p:spPr bwMode="auto">
            <a:xfrm>
              <a:off x="7940340" y="2750853"/>
              <a:ext cx="59749" cy="316670"/>
            </a:xfrm>
            <a:custGeom>
              <a:avLst/>
              <a:gdLst>
                <a:gd name="T0" fmla="*/ 0 w 6"/>
                <a:gd name="T1" fmla="*/ 19 h 32"/>
                <a:gd name="T2" fmla="*/ 0 w 6"/>
                <a:gd name="T3" fmla="*/ 32 h 32"/>
                <a:gd name="T4" fmla="*/ 6 w 6"/>
                <a:gd name="T5" fmla="*/ 32 h 32"/>
                <a:gd name="T6" fmla="*/ 6 w 6"/>
                <a:gd name="T7" fmla="*/ 22 h 32"/>
                <a:gd name="T8" fmla="*/ 0 w 6"/>
                <a:gd name="T9" fmla="*/ 19 h 32"/>
                <a:gd name="T10" fmla="*/ 6 w 6"/>
                <a:gd name="T11" fmla="*/ 0 h 32"/>
                <a:gd name="T12" fmla="*/ 0 w 6"/>
                <a:gd name="T13" fmla="*/ 0 h 32"/>
                <a:gd name="T14" fmla="*/ 0 w 6"/>
                <a:gd name="T15" fmla="*/ 4 h 32"/>
                <a:gd name="T16" fmla="*/ 6 w 6"/>
                <a:gd name="T17" fmla="*/ 1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2"/>
                    <a:pt x="6" y="22"/>
                    <a:pt x="6" y="22"/>
                  </a:cubicBezTo>
                  <a:cubicBezTo>
                    <a:pt x="4" y="22"/>
                    <a:pt x="2" y="21"/>
                    <a:pt x="0" y="19"/>
                  </a:cubicBezTo>
                  <a:moveTo>
                    <a:pt x="6" y="0"/>
                  </a:moveTo>
                  <a:cubicBezTo>
                    <a:pt x="0" y="0"/>
                    <a:pt x="0" y="0"/>
                    <a:pt x="0" y="0"/>
                  </a:cubicBezTo>
                  <a:cubicBezTo>
                    <a:pt x="0" y="4"/>
                    <a:pt x="0" y="4"/>
                    <a:pt x="0" y="4"/>
                  </a:cubicBezTo>
                  <a:cubicBezTo>
                    <a:pt x="2" y="3"/>
                    <a:pt x="4" y="2"/>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9" name="ï$1ïḑè"/>
            <p:cNvSpPr/>
            <p:nvPr/>
          </p:nvSpPr>
          <p:spPr bwMode="auto">
            <a:xfrm>
              <a:off x="8047887" y="275085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0" name="iṥlïḑé"/>
            <p:cNvSpPr/>
            <p:nvPr/>
          </p:nvSpPr>
          <p:spPr bwMode="auto">
            <a:xfrm>
              <a:off x="8047887" y="275085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1" name="iSḷïḑé"/>
            <p:cNvSpPr/>
            <p:nvPr/>
          </p:nvSpPr>
          <p:spPr bwMode="auto">
            <a:xfrm>
              <a:off x="8155435" y="275085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2" name="ïṥḷîḍé"/>
            <p:cNvSpPr/>
            <p:nvPr/>
          </p:nvSpPr>
          <p:spPr bwMode="auto">
            <a:xfrm>
              <a:off x="8155435" y="2750853"/>
              <a:ext cx="59749" cy="316670"/>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3" name="íṣ1îďê"/>
            <p:cNvSpPr/>
            <p:nvPr/>
          </p:nvSpPr>
          <p:spPr bwMode="auto">
            <a:xfrm>
              <a:off x="8268955" y="2750853"/>
              <a:ext cx="53772" cy="316670"/>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close/>
                  <a:moveTo>
                    <a:pt x="9" y="0"/>
                  </a:moveTo>
                  <a:lnTo>
                    <a:pt x="0" y="0"/>
                  </a:lnTo>
                  <a:lnTo>
                    <a:pt x="0" y="2"/>
                  </a:lnTo>
                  <a:lnTo>
                    <a:pt x="9" y="2"/>
                  </a:lnTo>
                  <a:lnTo>
                    <a:pt x="9"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4" name="íśļîďê"/>
            <p:cNvSpPr/>
            <p:nvPr/>
          </p:nvSpPr>
          <p:spPr bwMode="auto">
            <a:xfrm>
              <a:off x="8268955" y="2750853"/>
              <a:ext cx="53772" cy="316670"/>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moveTo>
                    <a:pt x="9" y="0"/>
                  </a:moveTo>
                  <a:lnTo>
                    <a:pt x="0" y="0"/>
                  </a:lnTo>
                  <a:lnTo>
                    <a:pt x="0" y="2"/>
                  </a:lnTo>
                  <a:lnTo>
                    <a:pt x="9" y="2"/>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5" name="îṡḻïḍe"/>
            <p:cNvSpPr/>
            <p:nvPr/>
          </p:nvSpPr>
          <p:spPr bwMode="auto">
            <a:xfrm>
              <a:off x="8376503" y="2750853"/>
              <a:ext cx="59749" cy="316670"/>
            </a:xfrm>
            <a:custGeom>
              <a:avLst/>
              <a:gdLst>
                <a:gd name="T0" fmla="*/ 6 w 6"/>
                <a:gd name="T1" fmla="*/ 22 h 32"/>
                <a:gd name="T2" fmla="*/ 4 w 6"/>
                <a:gd name="T3" fmla="*/ 22 h 32"/>
                <a:gd name="T4" fmla="*/ 0 w 6"/>
                <a:gd name="T5" fmla="*/ 22 h 32"/>
                <a:gd name="T6" fmla="*/ 0 w 6"/>
                <a:gd name="T7" fmla="*/ 32 h 32"/>
                <a:gd name="T8" fmla="*/ 6 w 6"/>
                <a:gd name="T9" fmla="*/ 32 h 32"/>
                <a:gd name="T10" fmla="*/ 6 w 6"/>
                <a:gd name="T11" fmla="*/ 22 h 32"/>
                <a:gd name="T12" fmla="*/ 6 w 6"/>
                <a:gd name="T13" fmla="*/ 0 h 32"/>
                <a:gd name="T14" fmla="*/ 0 w 6"/>
                <a:gd name="T15" fmla="*/ 0 h 32"/>
                <a:gd name="T16" fmla="*/ 0 w 6"/>
                <a:gd name="T17" fmla="*/ 1 h 32"/>
                <a:gd name="T18" fmla="*/ 4 w 6"/>
                <a:gd name="T19" fmla="*/ 1 h 32"/>
                <a:gd name="T20" fmla="*/ 6 w 6"/>
                <a:gd name="T21" fmla="*/ 1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2"/>
                  </a:moveTo>
                  <a:cubicBezTo>
                    <a:pt x="5" y="22"/>
                    <a:pt x="4" y="22"/>
                    <a:pt x="4" y="22"/>
                  </a:cubicBezTo>
                  <a:cubicBezTo>
                    <a:pt x="0" y="22"/>
                    <a:pt x="0" y="22"/>
                    <a:pt x="0" y="22"/>
                  </a:cubicBezTo>
                  <a:cubicBezTo>
                    <a:pt x="0" y="32"/>
                    <a:pt x="0" y="32"/>
                    <a:pt x="0" y="32"/>
                  </a:cubicBezTo>
                  <a:cubicBezTo>
                    <a:pt x="6" y="32"/>
                    <a:pt x="6" y="32"/>
                    <a:pt x="6" y="32"/>
                  </a:cubicBezTo>
                  <a:cubicBezTo>
                    <a:pt x="6" y="22"/>
                    <a:pt x="6" y="22"/>
                    <a:pt x="6" y="22"/>
                  </a:cubicBezTo>
                  <a:moveTo>
                    <a:pt x="6" y="0"/>
                  </a:moveTo>
                  <a:cubicBezTo>
                    <a:pt x="0" y="0"/>
                    <a:pt x="0" y="0"/>
                    <a:pt x="0" y="0"/>
                  </a:cubicBezTo>
                  <a:cubicBezTo>
                    <a:pt x="0" y="1"/>
                    <a:pt x="0" y="1"/>
                    <a:pt x="0" y="1"/>
                  </a:cubicBezTo>
                  <a:cubicBezTo>
                    <a:pt x="4" y="1"/>
                    <a:pt x="4" y="1"/>
                    <a:pt x="4" y="1"/>
                  </a:cubicBezTo>
                  <a:cubicBezTo>
                    <a:pt x="4" y="1"/>
                    <a:pt x="5" y="1"/>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6" name="îŝlîďè"/>
            <p:cNvSpPr/>
            <p:nvPr/>
          </p:nvSpPr>
          <p:spPr bwMode="auto">
            <a:xfrm>
              <a:off x="8484051" y="2750853"/>
              <a:ext cx="59749" cy="316670"/>
            </a:xfrm>
            <a:custGeom>
              <a:avLst/>
              <a:gdLst>
                <a:gd name="T0" fmla="*/ 6 w 6"/>
                <a:gd name="T1" fmla="*/ 0 h 32"/>
                <a:gd name="T2" fmla="*/ 0 w 6"/>
                <a:gd name="T3" fmla="*/ 0 h 32"/>
                <a:gd name="T4" fmla="*/ 0 w 6"/>
                <a:gd name="T5" fmla="*/ 5 h 32"/>
                <a:gd name="T6" fmla="*/ 2 w 6"/>
                <a:gd name="T7" fmla="*/ 11 h 32"/>
                <a:gd name="T8" fmla="*/ 2 w 6"/>
                <a:gd name="T9" fmla="*/ 12 h 32"/>
                <a:gd name="T10" fmla="*/ 0 w 6"/>
                <a:gd name="T11" fmla="*/ 19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5"/>
                    <a:pt x="0" y="5"/>
                    <a:pt x="0" y="5"/>
                  </a:cubicBezTo>
                  <a:cubicBezTo>
                    <a:pt x="2" y="6"/>
                    <a:pt x="2" y="9"/>
                    <a:pt x="2" y="11"/>
                  </a:cubicBezTo>
                  <a:cubicBezTo>
                    <a:pt x="2" y="12"/>
                    <a:pt x="2" y="12"/>
                    <a:pt x="2" y="12"/>
                  </a:cubicBezTo>
                  <a:cubicBezTo>
                    <a:pt x="2" y="15"/>
                    <a:pt x="2" y="17"/>
                    <a:pt x="0" y="19"/>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7" name="íṣlíďê"/>
            <p:cNvSpPr/>
            <p:nvPr/>
          </p:nvSpPr>
          <p:spPr bwMode="auto">
            <a:xfrm>
              <a:off x="6960460" y="2284812"/>
              <a:ext cx="53772" cy="316670"/>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8" name="îsḷíḑê"/>
            <p:cNvSpPr/>
            <p:nvPr/>
          </p:nvSpPr>
          <p:spPr bwMode="auto">
            <a:xfrm>
              <a:off x="6960460" y="2284812"/>
              <a:ext cx="53772" cy="316670"/>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9" name="iṩḷíḍè"/>
            <p:cNvSpPr/>
            <p:nvPr/>
          </p:nvSpPr>
          <p:spPr bwMode="auto">
            <a:xfrm>
              <a:off x="7068007" y="2284812"/>
              <a:ext cx="53772"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0" name="iṥ1ïḋe"/>
            <p:cNvSpPr/>
            <p:nvPr/>
          </p:nvSpPr>
          <p:spPr bwMode="auto">
            <a:xfrm>
              <a:off x="7068007" y="2284812"/>
              <a:ext cx="53772"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1" name="îš1îďé"/>
            <p:cNvSpPr/>
            <p:nvPr/>
          </p:nvSpPr>
          <p:spPr bwMode="auto">
            <a:xfrm>
              <a:off x="7181528" y="2284812"/>
              <a:ext cx="47798"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2" name="îṥḷîdè"/>
            <p:cNvSpPr/>
            <p:nvPr/>
          </p:nvSpPr>
          <p:spPr bwMode="auto">
            <a:xfrm>
              <a:off x="7181528" y="2284812"/>
              <a:ext cx="47798"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3" name="ïšľîdê"/>
            <p:cNvSpPr/>
            <p:nvPr/>
          </p:nvSpPr>
          <p:spPr bwMode="auto">
            <a:xfrm>
              <a:off x="7289076" y="2284812"/>
              <a:ext cx="47798" cy="316670"/>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4" name="i$ḻiḓe"/>
            <p:cNvSpPr/>
            <p:nvPr/>
          </p:nvSpPr>
          <p:spPr bwMode="auto">
            <a:xfrm>
              <a:off x="7289076" y="2284812"/>
              <a:ext cx="47798" cy="31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5" name="îṩlïḑè"/>
            <p:cNvSpPr/>
            <p:nvPr/>
          </p:nvSpPr>
          <p:spPr bwMode="auto">
            <a:xfrm>
              <a:off x="7396624" y="2284812"/>
              <a:ext cx="47798" cy="316670"/>
            </a:xfrm>
            <a:custGeom>
              <a:avLst/>
              <a:gdLst>
                <a:gd name="T0" fmla="*/ 0 w 5"/>
                <a:gd name="T1" fmla="*/ 15 h 32"/>
                <a:gd name="T2" fmla="*/ 0 w 5"/>
                <a:gd name="T3" fmla="*/ 32 h 32"/>
                <a:gd name="T4" fmla="*/ 5 w 5"/>
                <a:gd name="T5" fmla="*/ 32 h 32"/>
                <a:gd name="T6" fmla="*/ 5 w 5"/>
                <a:gd name="T7" fmla="*/ 20 h 32"/>
                <a:gd name="T8" fmla="*/ 0 w 5"/>
                <a:gd name="T9" fmla="*/ 15 h 32"/>
                <a:gd name="T10" fmla="*/ 4 w 5"/>
                <a:gd name="T11" fmla="*/ 0 h 32"/>
                <a:gd name="T12" fmla="*/ 0 w 5"/>
                <a:gd name="T13" fmla="*/ 0 h 32"/>
                <a:gd name="T14" fmla="*/ 0 w 5"/>
                <a:gd name="T15" fmla="*/ 4 h 32"/>
                <a:gd name="T16" fmla="*/ 4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15"/>
                  </a:moveTo>
                  <a:cubicBezTo>
                    <a:pt x="0" y="32"/>
                    <a:pt x="0" y="32"/>
                    <a:pt x="0" y="32"/>
                  </a:cubicBezTo>
                  <a:cubicBezTo>
                    <a:pt x="5" y="32"/>
                    <a:pt x="5" y="32"/>
                    <a:pt x="5" y="32"/>
                  </a:cubicBezTo>
                  <a:cubicBezTo>
                    <a:pt x="5" y="20"/>
                    <a:pt x="5" y="20"/>
                    <a:pt x="5" y="20"/>
                  </a:cubicBezTo>
                  <a:cubicBezTo>
                    <a:pt x="3" y="19"/>
                    <a:pt x="1" y="17"/>
                    <a:pt x="0" y="15"/>
                  </a:cubicBezTo>
                  <a:moveTo>
                    <a:pt x="4" y="0"/>
                  </a:moveTo>
                  <a:cubicBezTo>
                    <a:pt x="0" y="0"/>
                    <a:pt x="0" y="0"/>
                    <a:pt x="0" y="0"/>
                  </a:cubicBezTo>
                  <a:cubicBezTo>
                    <a:pt x="0" y="4"/>
                    <a:pt x="0" y="4"/>
                    <a:pt x="0" y="4"/>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íṣliḓe"/>
            <p:cNvSpPr/>
            <p:nvPr/>
          </p:nvSpPr>
          <p:spPr bwMode="auto">
            <a:xfrm>
              <a:off x="7504171" y="248198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7" name="ïş1iďê"/>
            <p:cNvSpPr/>
            <p:nvPr/>
          </p:nvSpPr>
          <p:spPr bwMode="auto">
            <a:xfrm>
              <a:off x="7504171" y="248198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8" name="iṩlíḍé"/>
            <p:cNvSpPr/>
            <p:nvPr/>
          </p:nvSpPr>
          <p:spPr bwMode="auto">
            <a:xfrm>
              <a:off x="7611720" y="2481984"/>
              <a:ext cx="59749" cy="119498"/>
            </a:xfrm>
            <a:custGeom>
              <a:avLst/>
              <a:gdLst>
                <a:gd name="T0" fmla="*/ 6 w 6"/>
                <a:gd name="T1" fmla="*/ 0 h 12"/>
                <a:gd name="T2" fmla="*/ 3 w 6"/>
                <a:gd name="T3" fmla="*/ 0 h 12"/>
                <a:gd name="T4" fmla="*/ 0 w 6"/>
                <a:gd name="T5" fmla="*/ 0 h 12"/>
                <a:gd name="T6" fmla="*/ 0 w 6"/>
                <a:gd name="T7" fmla="*/ 12 h 12"/>
                <a:gd name="T8" fmla="*/ 6 w 6"/>
                <a:gd name="T9" fmla="*/ 12 h 12"/>
                <a:gd name="T10" fmla="*/ 6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6" y="0"/>
                  </a:moveTo>
                  <a:cubicBezTo>
                    <a:pt x="5" y="0"/>
                    <a:pt x="4" y="0"/>
                    <a:pt x="3" y="0"/>
                  </a:cubicBezTo>
                  <a:cubicBezTo>
                    <a:pt x="0" y="0"/>
                    <a:pt x="0" y="0"/>
                    <a:pt x="0" y="0"/>
                  </a:cubicBezTo>
                  <a:cubicBezTo>
                    <a:pt x="0" y="12"/>
                    <a:pt x="0" y="12"/>
                    <a:pt x="0" y="12"/>
                  </a:cubicBezTo>
                  <a:cubicBezTo>
                    <a:pt x="6" y="12"/>
                    <a:pt x="6" y="12"/>
                    <a:pt x="6" y="1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9" name="iṩļiḓe"/>
            <p:cNvSpPr/>
            <p:nvPr/>
          </p:nvSpPr>
          <p:spPr bwMode="auto">
            <a:xfrm>
              <a:off x="7725243" y="2284812"/>
              <a:ext cx="53772" cy="316670"/>
            </a:xfrm>
            <a:custGeom>
              <a:avLst/>
              <a:gdLst>
                <a:gd name="T0" fmla="*/ 6 w 6"/>
                <a:gd name="T1" fmla="*/ 0 h 32"/>
                <a:gd name="T2" fmla="*/ 0 w 6"/>
                <a:gd name="T3" fmla="*/ 0 h 32"/>
                <a:gd name="T4" fmla="*/ 0 w 6"/>
                <a:gd name="T5" fmla="*/ 4 h 32"/>
                <a:gd name="T6" fmla="*/ 1 w 6"/>
                <a:gd name="T7" fmla="*/ 9 h 32"/>
                <a:gd name="T8" fmla="*/ 1 w 6"/>
                <a:gd name="T9" fmla="*/ 10 h 32"/>
                <a:gd name="T10" fmla="*/ 0 w 6"/>
                <a:gd name="T11" fmla="*/ 15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4"/>
                    <a:pt x="0" y="4"/>
                    <a:pt x="0" y="4"/>
                  </a:cubicBezTo>
                  <a:cubicBezTo>
                    <a:pt x="1" y="6"/>
                    <a:pt x="1" y="7"/>
                    <a:pt x="1" y="9"/>
                  </a:cubicBezTo>
                  <a:cubicBezTo>
                    <a:pt x="1" y="10"/>
                    <a:pt x="1" y="10"/>
                    <a:pt x="1" y="10"/>
                  </a:cubicBezTo>
                  <a:cubicBezTo>
                    <a:pt x="1" y="12"/>
                    <a:pt x="1" y="14"/>
                    <a:pt x="0" y="15"/>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0" name="iṥ1idè"/>
            <p:cNvSpPr/>
            <p:nvPr/>
          </p:nvSpPr>
          <p:spPr bwMode="auto">
            <a:xfrm>
              <a:off x="7832792" y="2284812"/>
              <a:ext cx="59749" cy="316670"/>
            </a:xfrm>
            <a:custGeom>
              <a:avLst/>
              <a:gdLst>
                <a:gd name="T0" fmla="*/ 0 w 6"/>
                <a:gd name="T1" fmla="*/ 16 h 32"/>
                <a:gd name="T2" fmla="*/ 0 w 6"/>
                <a:gd name="T3" fmla="*/ 32 h 32"/>
                <a:gd name="T4" fmla="*/ 6 w 6"/>
                <a:gd name="T5" fmla="*/ 32 h 32"/>
                <a:gd name="T6" fmla="*/ 6 w 6"/>
                <a:gd name="T7" fmla="*/ 20 h 32"/>
                <a:gd name="T8" fmla="*/ 0 w 6"/>
                <a:gd name="T9" fmla="*/ 16 h 32"/>
                <a:gd name="T10" fmla="*/ 4 w 6"/>
                <a:gd name="T11" fmla="*/ 0 h 32"/>
                <a:gd name="T12" fmla="*/ 0 w 6"/>
                <a:gd name="T13" fmla="*/ 0 h 32"/>
                <a:gd name="T14" fmla="*/ 0 w 6"/>
                <a:gd name="T15" fmla="*/ 3 h 32"/>
                <a:gd name="T16" fmla="*/ 4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0" y="16"/>
                  </a:moveTo>
                  <a:cubicBezTo>
                    <a:pt x="0" y="32"/>
                    <a:pt x="0" y="32"/>
                    <a:pt x="0" y="32"/>
                  </a:cubicBezTo>
                  <a:cubicBezTo>
                    <a:pt x="6" y="32"/>
                    <a:pt x="6" y="32"/>
                    <a:pt x="6" y="32"/>
                  </a:cubicBezTo>
                  <a:cubicBezTo>
                    <a:pt x="6" y="20"/>
                    <a:pt x="6" y="20"/>
                    <a:pt x="6" y="20"/>
                  </a:cubicBezTo>
                  <a:cubicBezTo>
                    <a:pt x="3" y="19"/>
                    <a:pt x="1" y="18"/>
                    <a:pt x="0" y="16"/>
                  </a:cubicBezTo>
                  <a:moveTo>
                    <a:pt x="4" y="0"/>
                  </a:moveTo>
                  <a:cubicBezTo>
                    <a:pt x="0" y="0"/>
                    <a:pt x="0" y="0"/>
                    <a:pt x="0" y="0"/>
                  </a:cubicBezTo>
                  <a:cubicBezTo>
                    <a:pt x="0" y="3"/>
                    <a:pt x="0" y="3"/>
                    <a:pt x="0" y="3"/>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1" name="íŝḻíḋé"/>
            <p:cNvSpPr/>
            <p:nvPr/>
          </p:nvSpPr>
          <p:spPr bwMode="auto">
            <a:xfrm>
              <a:off x="7940340" y="248198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2" name="ïŝ1íḓe"/>
            <p:cNvSpPr/>
            <p:nvPr/>
          </p:nvSpPr>
          <p:spPr bwMode="auto">
            <a:xfrm>
              <a:off x="7940340" y="248198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3" name="ïSlïďè"/>
            <p:cNvSpPr/>
            <p:nvPr/>
          </p:nvSpPr>
          <p:spPr bwMode="auto">
            <a:xfrm>
              <a:off x="8047887" y="248198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4" name="îs1îḓe"/>
            <p:cNvSpPr/>
            <p:nvPr/>
          </p:nvSpPr>
          <p:spPr bwMode="auto">
            <a:xfrm>
              <a:off x="8047887" y="248198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5" name="ïśḻiḓè"/>
            <p:cNvSpPr/>
            <p:nvPr/>
          </p:nvSpPr>
          <p:spPr bwMode="auto">
            <a:xfrm>
              <a:off x="8155435" y="248198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6" name="ïšḻîḓe"/>
            <p:cNvSpPr/>
            <p:nvPr/>
          </p:nvSpPr>
          <p:spPr bwMode="auto">
            <a:xfrm>
              <a:off x="8155435" y="248198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7" name="ïšlïḍé"/>
            <p:cNvSpPr/>
            <p:nvPr/>
          </p:nvSpPr>
          <p:spPr bwMode="auto">
            <a:xfrm>
              <a:off x="8268955" y="2481984"/>
              <a:ext cx="53772"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8" name="íŝḷíḍé"/>
            <p:cNvSpPr/>
            <p:nvPr/>
          </p:nvSpPr>
          <p:spPr bwMode="auto">
            <a:xfrm>
              <a:off x="8268955" y="2481984"/>
              <a:ext cx="53772"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9" name="ïśļïḍê"/>
            <p:cNvSpPr/>
            <p:nvPr/>
          </p:nvSpPr>
          <p:spPr bwMode="auto">
            <a:xfrm>
              <a:off x="8376503" y="248198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0" name="íṧḻîḍê"/>
            <p:cNvSpPr/>
            <p:nvPr/>
          </p:nvSpPr>
          <p:spPr bwMode="auto">
            <a:xfrm>
              <a:off x="8376503" y="248198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1" name="îšḻïḍê"/>
            <p:cNvSpPr/>
            <p:nvPr/>
          </p:nvSpPr>
          <p:spPr bwMode="auto">
            <a:xfrm>
              <a:off x="8484051" y="2481984"/>
              <a:ext cx="59749" cy="11949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2" name="i$ľiďe"/>
            <p:cNvSpPr/>
            <p:nvPr/>
          </p:nvSpPr>
          <p:spPr bwMode="auto">
            <a:xfrm>
              <a:off x="8484051" y="2481984"/>
              <a:ext cx="59749" cy="11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3" name="išḷíḋe"/>
            <p:cNvSpPr/>
            <p:nvPr/>
          </p:nvSpPr>
          <p:spPr bwMode="auto">
            <a:xfrm>
              <a:off x="7868641" y="2278839"/>
              <a:ext cx="734907" cy="5976"/>
            </a:xfrm>
            <a:custGeom>
              <a:avLst/>
              <a:gdLst>
                <a:gd name="T0" fmla="*/ 70 w 74"/>
                <a:gd name="T1" fmla="*/ 0 h 1"/>
                <a:gd name="T2" fmla="*/ 4 w 74"/>
                <a:gd name="T3" fmla="*/ 0 h 1"/>
                <a:gd name="T4" fmla="*/ 0 w 74"/>
                <a:gd name="T5" fmla="*/ 1 h 1"/>
                <a:gd name="T6" fmla="*/ 2 w 74"/>
                <a:gd name="T7" fmla="*/ 1 h 1"/>
                <a:gd name="T8" fmla="*/ 7 w 74"/>
                <a:gd name="T9" fmla="*/ 1 h 1"/>
                <a:gd name="T10" fmla="*/ 13 w 74"/>
                <a:gd name="T11" fmla="*/ 1 h 1"/>
                <a:gd name="T12" fmla="*/ 18 w 74"/>
                <a:gd name="T13" fmla="*/ 1 h 1"/>
                <a:gd name="T14" fmla="*/ 24 w 74"/>
                <a:gd name="T15" fmla="*/ 1 h 1"/>
                <a:gd name="T16" fmla="*/ 29 w 74"/>
                <a:gd name="T17" fmla="*/ 1 h 1"/>
                <a:gd name="T18" fmla="*/ 35 w 74"/>
                <a:gd name="T19" fmla="*/ 1 h 1"/>
                <a:gd name="T20" fmla="*/ 40 w 74"/>
                <a:gd name="T21" fmla="*/ 1 h 1"/>
                <a:gd name="T22" fmla="*/ 46 w 74"/>
                <a:gd name="T23" fmla="*/ 1 h 1"/>
                <a:gd name="T24" fmla="*/ 51 w 74"/>
                <a:gd name="T25" fmla="*/ 1 h 1"/>
                <a:gd name="T26" fmla="*/ 57 w 74"/>
                <a:gd name="T27" fmla="*/ 1 h 1"/>
                <a:gd name="T28" fmla="*/ 62 w 74"/>
                <a:gd name="T29" fmla="*/ 1 h 1"/>
                <a:gd name="T30" fmla="*/ 68 w 74"/>
                <a:gd name="T31" fmla="*/ 1 h 1"/>
                <a:gd name="T32" fmla="*/ 73 w 74"/>
                <a:gd name="T33" fmla="*/ 1 h 1"/>
                <a:gd name="T34" fmla="*/ 74 w 74"/>
                <a:gd name="T35" fmla="*/ 1 h 1"/>
                <a:gd name="T36" fmla="*/ 70 w 74"/>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1">
                  <a:moveTo>
                    <a:pt x="70" y="0"/>
                  </a:moveTo>
                  <a:cubicBezTo>
                    <a:pt x="4" y="0"/>
                    <a:pt x="4" y="0"/>
                    <a:pt x="4" y="0"/>
                  </a:cubicBezTo>
                  <a:cubicBezTo>
                    <a:pt x="2" y="0"/>
                    <a:pt x="1" y="0"/>
                    <a:pt x="0" y="1"/>
                  </a:cubicBezTo>
                  <a:cubicBezTo>
                    <a:pt x="2" y="1"/>
                    <a:pt x="2" y="1"/>
                    <a:pt x="2" y="1"/>
                  </a:cubicBezTo>
                  <a:cubicBezTo>
                    <a:pt x="7" y="1"/>
                    <a:pt x="7" y="1"/>
                    <a:pt x="7" y="1"/>
                  </a:cubicBezTo>
                  <a:cubicBezTo>
                    <a:pt x="13" y="1"/>
                    <a:pt x="13" y="1"/>
                    <a:pt x="13" y="1"/>
                  </a:cubicBezTo>
                  <a:cubicBezTo>
                    <a:pt x="18" y="1"/>
                    <a:pt x="18" y="1"/>
                    <a:pt x="18" y="1"/>
                  </a:cubicBezTo>
                  <a:cubicBezTo>
                    <a:pt x="24" y="1"/>
                    <a:pt x="24" y="1"/>
                    <a:pt x="24" y="1"/>
                  </a:cubicBezTo>
                  <a:cubicBezTo>
                    <a:pt x="29" y="1"/>
                    <a:pt x="29" y="1"/>
                    <a:pt x="29" y="1"/>
                  </a:cubicBezTo>
                  <a:cubicBezTo>
                    <a:pt x="35" y="1"/>
                    <a:pt x="35" y="1"/>
                    <a:pt x="35" y="1"/>
                  </a:cubicBezTo>
                  <a:cubicBezTo>
                    <a:pt x="40" y="1"/>
                    <a:pt x="40" y="1"/>
                    <a:pt x="40" y="1"/>
                  </a:cubicBezTo>
                  <a:cubicBezTo>
                    <a:pt x="46" y="1"/>
                    <a:pt x="46" y="1"/>
                    <a:pt x="46" y="1"/>
                  </a:cubicBezTo>
                  <a:cubicBezTo>
                    <a:pt x="51" y="1"/>
                    <a:pt x="51" y="1"/>
                    <a:pt x="51" y="1"/>
                  </a:cubicBezTo>
                  <a:cubicBezTo>
                    <a:pt x="57" y="1"/>
                    <a:pt x="57" y="1"/>
                    <a:pt x="57" y="1"/>
                  </a:cubicBezTo>
                  <a:cubicBezTo>
                    <a:pt x="62" y="1"/>
                    <a:pt x="62" y="1"/>
                    <a:pt x="62" y="1"/>
                  </a:cubicBezTo>
                  <a:cubicBezTo>
                    <a:pt x="68" y="1"/>
                    <a:pt x="68" y="1"/>
                    <a:pt x="68" y="1"/>
                  </a:cubicBezTo>
                  <a:cubicBezTo>
                    <a:pt x="73" y="1"/>
                    <a:pt x="73" y="1"/>
                    <a:pt x="73" y="1"/>
                  </a:cubicBezTo>
                  <a:cubicBezTo>
                    <a:pt x="74" y="1"/>
                    <a:pt x="74" y="1"/>
                    <a:pt x="74" y="1"/>
                  </a:cubicBezTo>
                  <a:cubicBezTo>
                    <a:pt x="72" y="0"/>
                    <a:pt x="71" y="0"/>
                    <a:pt x="70"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4" name="íṩḻiḋé"/>
            <p:cNvSpPr/>
            <p:nvPr/>
          </p:nvSpPr>
          <p:spPr bwMode="auto">
            <a:xfrm>
              <a:off x="7832792" y="2284812"/>
              <a:ext cx="59749" cy="197172"/>
            </a:xfrm>
            <a:custGeom>
              <a:avLst/>
              <a:gdLst>
                <a:gd name="T0" fmla="*/ 6 w 6"/>
                <a:gd name="T1" fmla="*/ 0 h 20"/>
                <a:gd name="T2" fmla="*/ 4 w 6"/>
                <a:gd name="T3" fmla="*/ 0 h 20"/>
                <a:gd name="T4" fmla="*/ 0 w 6"/>
                <a:gd name="T5" fmla="*/ 3 h 20"/>
                <a:gd name="T6" fmla="*/ 0 w 6"/>
                <a:gd name="T7" fmla="*/ 16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4" y="0"/>
                    <a:pt x="4" y="0"/>
                    <a:pt x="4" y="0"/>
                  </a:cubicBezTo>
                  <a:cubicBezTo>
                    <a:pt x="2" y="1"/>
                    <a:pt x="1" y="2"/>
                    <a:pt x="0" y="3"/>
                  </a:cubicBezTo>
                  <a:cubicBezTo>
                    <a:pt x="0" y="16"/>
                    <a:pt x="0" y="16"/>
                    <a:pt x="0" y="16"/>
                  </a:cubicBezTo>
                  <a:cubicBezTo>
                    <a:pt x="1" y="18"/>
                    <a:pt x="3" y="19"/>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5" name="î$ļïdê"/>
            <p:cNvSpPr/>
            <p:nvPr/>
          </p:nvSpPr>
          <p:spPr bwMode="auto">
            <a:xfrm>
              <a:off x="7940340" y="228481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6" name="iśļidé"/>
            <p:cNvSpPr/>
            <p:nvPr/>
          </p:nvSpPr>
          <p:spPr bwMode="auto">
            <a:xfrm>
              <a:off x="7940340" y="228481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7" name="ïṣľïḍe"/>
            <p:cNvSpPr/>
            <p:nvPr/>
          </p:nvSpPr>
          <p:spPr bwMode="auto">
            <a:xfrm>
              <a:off x="8047887" y="228481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8" name="íṧlîḑè"/>
            <p:cNvSpPr/>
            <p:nvPr/>
          </p:nvSpPr>
          <p:spPr bwMode="auto">
            <a:xfrm>
              <a:off x="8047887" y="228481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19" name="ísļïḋê"/>
            <p:cNvSpPr/>
            <p:nvPr/>
          </p:nvSpPr>
          <p:spPr bwMode="auto">
            <a:xfrm>
              <a:off x="8155435" y="228481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0" name="iṡļíḋe"/>
            <p:cNvSpPr/>
            <p:nvPr/>
          </p:nvSpPr>
          <p:spPr bwMode="auto">
            <a:xfrm>
              <a:off x="8155435" y="228481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1" name="ís1îďé"/>
            <p:cNvSpPr/>
            <p:nvPr/>
          </p:nvSpPr>
          <p:spPr bwMode="auto">
            <a:xfrm>
              <a:off x="8268955" y="2284812"/>
              <a:ext cx="53772"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2" name="íšḷiḑé"/>
            <p:cNvSpPr/>
            <p:nvPr/>
          </p:nvSpPr>
          <p:spPr bwMode="auto">
            <a:xfrm>
              <a:off x="8268955" y="2284812"/>
              <a:ext cx="53772"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3" name="îṥ1ïďè"/>
            <p:cNvSpPr/>
            <p:nvPr/>
          </p:nvSpPr>
          <p:spPr bwMode="auto">
            <a:xfrm>
              <a:off x="8376503" y="228481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4" name="i$ļiḓe"/>
            <p:cNvSpPr/>
            <p:nvPr/>
          </p:nvSpPr>
          <p:spPr bwMode="auto">
            <a:xfrm>
              <a:off x="8376503" y="228481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5" name="iśḻîdê"/>
            <p:cNvSpPr/>
            <p:nvPr/>
          </p:nvSpPr>
          <p:spPr bwMode="auto">
            <a:xfrm>
              <a:off x="8484051" y="228481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6" name="ïṡľiḑè"/>
            <p:cNvSpPr/>
            <p:nvPr/>
          </p:nvSpPr>
          <p:spPr bwMode="auto">
            <a:xfrm>
              <a:off x="8484051" y="228481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7" name="iṧḻîdê"/>
            <p:cNvSpPr/>
            <p:nvPr/>
          </p:nvSpPr>
          <p:spPr bwMode="auto">
            <a:xfrm>
              <a:off x="7438450" y="2278839"/>
              <a:ext cx="244968" cy="5976"/>
            </a:xfrm>
            <a:custGeom>
              <a:avLst/>
              <a:gdLst>
                <a:gd name="T0" fmla="*/ 21 w 25"/>
                <a:gd name="T1" fmla="*/ 0 h 1"/>
                <a:gd name="T2" fmla="*/ 4 w 25"/>
                <a:gd name="T3" fmla="*/ 0 h 1"/>
                <a:gd name="T4" fmla="*/ 0 w 25"/>
                <a:gd name="T5" fmla="*/ 1 h 1"/>
                <a:gd name="T6" fmla="*/ 1 w 25"/>
                <a:gd name="T7" fmla="*/ 1 h 1"/>
                <a:gd name="T8" fmla="*/ 7 w 25"/>
                <a:gd name="T9" fmla="*/ 1 h 1"/>
                <a:gd name="T10" fmla="*/ 13 w 25"/>
                <a:gd name="T11" fmla="*/ 1 h 1"/>
                <a:gd name="T12" fmla="*/ 18 w 25"/>
                <a:gd name="T13" fmla="*/ 1 h 1"/>
                <a:gd name="T14" fmla="*/ 24 w 25"/>
                <a:gd name="T15" fmla="*/ 1 h 1"/>
                <a:gd name="T16" fmla="*/ 25 w 25"/>
                <a:gd name="T17" fmla="*/ 1 h 1"/>
                <a:gd name="T18" fmla="*/ 21 w 2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
                  <a:moveTo>
                    <a:pt x="21" y="0"/>
                  </a:moveTo>
                  <a:cubicBezTo>
                    <a:pt x="4" y="0"/>
                    <a:pt x="4" y="0"/>
                    <a:pt x="4" y="0"/>
                  </a:cubicBezTo>
                  <a:cubicBezTo>
                    <a:pt x="3" y="0"/>
                    <a:pt x="1" y="0"/>
                    <a:pt x="0" y="1"/>
                  </a:cubicBezTo>
                  <a:cubicBezTo>
                    <a:pt x="1" y="1"/>
                    <a:pt x="1" y="1"/>
                    <a:pt x="1" y="1"/>
                  </a:cubicBezTo>
                  <a:cubicBezTo>
                    <a:pt x="7" y="1"/>
                    <a:pt x="7" y="1"/>
                    <a:pt x="7" y="1"/>
                  </a:cubicBezTo>
                  <a:cubicBezTo>
                    <a:pt x="13" y="1"/>
                    <a:pt x="13" y="1"/>
                    <a:pt x="13" y="1"/>
                  </a:cubicBezTo>
                  <a:cubicBezTo>
                    <a:pt x="18" y="1"/>
                    <a:pt x="18" y="1"/>
                    <a:pt x="18" y="1"/>
                  </a:cubicBezTo>
                  <a:cubicBezTo>
                    <a:pt x="24" y="1"/>
                    <a:pt x="24" y="1"/>
                    <a:pt x="24" y="1"/>
                  </a:cubicBezTo>
                  <a:cubicBezTo>
                    <a:pt x="25" y="1"/>
                    <a:pt x="25" y="1"/>
                    <a:pt x="25" y="1"/>
                  </a:cubicBezTo>
                  <a:cubicBezTo>
                    <a:pt x="23" y="0"/>
                    <a:pt x="22" y="0"/>
                    <a:pt x="21"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8" name="ïsļiḋé"/>
            <p:cNvSpPr/>
            <p:nvPr/>
          </p:nvSpPr>
          <p:spPr bwMode="auto">
            <a:xfrm>
              <a:off x="7384674" y="2284812"/>
              <a:ext cx="340566" cy="197172"/>
            </a:xfrm>
            <a:custGeom>
              <a:avLst/>
              <a:gdLst>
                <a:gd name="T0" fmla="*/ 1 w 34"/>
                <a:gd name="T1" fmla="*/ 4 h 20"/>
                <a:gd name="T2" fmla="*/ 0 w 34"/>
                <a:gd name="T3" fmla="*/ 9 h 20"/>
                <a:gd name="T4" fmla="*/ 0 w 34"/>
                <a:gd name="T5" fmla="*/ 10 h 20"/>
                <a:gd name="T6" fmla="*/ 1 w 34"/>
                <a:gd name="T7" fmla="*/ 15 h 20"/>
                <a:gd name="T8" fmla="*/ 1 w 34"/>
                <a:gd name="T9" fmla="*/ 4 h 20"/>
                <a:gd name="T10" fmla="*/ 12 w 34"/>
                <a:gd name="T11" fmla="*/ 0 h 20"/>
                <a:gd name="T12" fmla="*/ 6 w 34"/>
                <a:gd name="T13" fmla="*/ 0 h 20"/>
                <a:gd name="T14" fmla="*/ 6 w 34"/>
                <a:gd name="T15" fmla="*/ 20 h 20"/>
                <a:gd name="T16" fmla="*/ 9 w 34"/>
                <a:gd name="T17" fmla="*/ 20 h 20"/>
                <a:gd name="T18" fmla="*/ 12 w 34"/>
                <a:gd name="T19" fmla="*/ 20 h 20"/>
                <a:gd name="T20" fmla="*/ 12 w 34"/>
                <a:gd name="T21" fmla="*/ 0 h 20"/>
                <a:gd name="T22" fmla="*/ 23 w 34"/>
                <a:gd name="T23" fmla="*/ 0 h 20"/>
                <a:gd name="T24" fmla="*/ 18 w 34"/>
                <a:gd name="T25" fmla="*/ 0 h 20"/>
                <a:gd name="T26" fmla="*/ 18 w 34"/>
                <a:gd name="T27" fmla="*/ 20 h 20"/>
                <a:gd name="T28" fmla="*/ 23 w 34"/>
                <a:gd name="T29" fmla="*/ 20 h 20"/>
                <a:gd name="T30" fmla="*/ 23 w 34"/>
                <a:gd name="T31" fmla="*/ 0 h 20"/>
                <a:gd name="T32" fmla="*/ 30 w 34"/>
                <a:gd name="T33" fmla="*/ 0 h 20"/>
                <a:gd name="T34" fmla="*/ 29 w 34"/>
                <a:gd name="T35" fmla="*/ 0 h 20"/>
                <a:gd name="T36" fmla="*/ 29 w 34"/>
                <a:gd name="T37" fmla="*/ 20 h 20"/>
                <a:gd name="T38" fmla="*/ 34 w 34"/>
                <a:gd name="T39" fmla="*/ 15 h 20"/>
                <a:gd name="T40" fmla="*/ 34 w 34"/>
                <a:gd name="T41" fmla="*/ 4 h 20"/>
                <a:gd name="T42" fmla="*/ 30 w 34"/>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20">
                  <a:moveTo>
                    <a:pt x="1" y="4"/>
                  </a:moveTo>
                  <a:cubicBezTo>
                    <a:pt x="0" y="5"/>
                    <a:pt x="0" y="7"/>
                    <a:pt x="0" y="9"/>
                  </a:cubicBezTo>
                  <a:cubicBezTo>
                    <a:pt x="0" y="10"/>
                    <a:pt x="0" y="10"/>
                    <a:pt x="0" y="10"/>
                  </a:cubicBezTo>
                  <a:cubicBezTo>
                    <a:pt x="0" y="12"/>
                    <a:pt x="0" y="14"/>
                    <a:pt x="1" y="15"/>
                  </a:cubicBezTo>
                  <a:cubicBezTo>
                    <a:pt x="1" y="4"/>
                    <a:pt x="1" y="4"/>
                    <a:pt x="1" y="4"/>
                  </a:cubicBezTo>
                  <a:moveTo>
                    <a:pt x="12" y="0"/>
                  </a:moveTo>
                  <a:cubicBezTo>
                    <a:pt x="6" y="0"/>
                    <a:pt x="6" y="0"/>
                    <a:pt x="6" y="0"/>
                  </a:cubicBezTo>
                  <a:cubicBezTo>
                    <a:pt x="6" y="20"/>
                    <a:pt x="6" y="20"/>
                    <a:pt x="6" y="20"/>
                  </a:cubicBezTo>
                  <a:cubicBezTo>
                    <a:pt x="7" y="20"/>
                    <a:pt x="8" y="20"/>
                    <a:pt x="9" y="20"/>
                  </a:cubicBezTo>
                  <a:cubicBezTo>
                    <a:pt x="12" y="20"/>
                    <a:pt x="12" y="20"/>
                    <a:pt x="12" y="20"/>
                  </a:cubicBezTo>
                  <a:cubicBezTo>
                    <a:pt x="12" y="0"/>
                    <a:pt x="12" y="0"/>
                    <a:pt x="12" y="0"/>
                  </a:cubicBezTo>
                  <a:moveTo>
                    <a:pt x="23" y="0"/>
                  </a:moveTo>
                  <a:cubicBezTo>
                    <a:pt x="18" y="0"/>
                    <a:pt x="18" y="0"/>
                    <a:pt x="18" y="0"/>
                  </a:cubicBezTo>
                  <a:cubicBezTo>
                    <a:pt x="18" y="20"/>
                    <a:pt x="18" y="20"/>
                    <a:pt x="18" y="20"/>
                  </a:cubicBezTo>
                  <a:cubicBezTo>
                    <a:pt x="23" y="20"/>
                    <a:pt x="23" y="20"/>
                    <a:pt x="23" y="20"/>
                  </a:cubicBezTo>
                  <a:cubicBezTo>
                    <a:pt x="23" y="0"/>
                    <a:pt x="23" y="0"/>
                    <a:pt x="23" y="0"/>
                  </a:cubicBezTo>
                  <a:moveTo>
                    <a:pt x="30" y="0"/>
                  </a:moveTo>
                  <a:cubicBezTo>
                    <a:pt x="29" y="0"/>
                    <a:pt x="29" y="0"/>
                    <a:pt x="29" y="0"/>
                  </a:cubicBezTo>
                  <a:cubicBezTo>
                    <a:pt x="29" y="20"/>
                    <a:pt x="29" y="20"/>
                    <a:pt x="29" y="20"/>
                  </a:cubicBezTo>
                  <a:cubicBezTo>
                    <a:pt x="31" y="19"/>
                    <a:pt x="33" y="17"/>
                    <a:pt x="34" y="15"/>
                  </a:cubicBezTo>
                  <a:cubicBezTo>
                    <a:pt x="34" y="4"/>
                    <a:pt x="34" y="4"/>
                    <a:pt x="34" y="4"/>
                  </a:cubicBezTo>
                  <a:cubicBezTo>
                    <a:pt x="33" y="2"/>
                    <a:pt x="31" y="1"/>
                    <a:pt x="30"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9" name="ïśľiḋe"/>
            <p:cNvSpPr/>
            <p:nvPr/>
          </p:nvSpPr>
          <p:spPr bwMode="auto">
            <a:xfrm>
              <a:off x="7396624" y="2284812"/>
              <a:ext cx="47798" cy="197172"/>
            </a:xfrm>
            <a:custGeom>
              <a:avLst/>
              <a:gdLst>
                <a:gd name="T0" fmla="*/ 5 w 5"/>
                <a:gd name="T1" fmla="*/ 0 h 20"/>
                <a:gd name="T2" fmla="*/ 4 w 5"/>
                <a:gd name="T3" fmla="*/ 0 h 20"/>
                <a:gd name="T4" fmla="*/ 0 w 5"/>
                <a:gd name="T5" fmla="*/ 4 h 20"/>
                <a:gd name="T6" fmla="*/ 0 w 5"/>
                <a:gd name="T7" fmla="*/ 15 h 20"/>
                <a:gd name="T8" fmla="*/ 5 w 5"/>
                <a:gd name="T9" fmla="*/ 20 h 20"/>
                <a:gd name="T10" fmla="*/ 5 w 5"/>
                <a:gd name="T11" fmla="*/ 0 h 20"/>
              </a:gdLst>
              <a:ahLst/>
              <a:cxnLst>
                <a:cxn ang="0">
                  <a:pos x="T0" y="T1"/>
                </a:cxn>
                <a:cxn ang="0">
                  <a:pos x="T2" y="T3"/>
                </a:cxn>
                <a:cxn ang="0">
                  <a:pos x="T4" y="T5"/>
                </a:cxn>
                <a:cxn ang="0">
                  <a:pos x="T6" y="T7"/>
                </a:cxn>
                <a:cxn ang="0">
                  <a:pos x="T8" y="T9"/>
                </a:cxn>
                <a:cxn ang="0">
                  <a:pos x="T10" y="T11"/>
                </a:cxn>
              </a:cxnLst>
              <a:rect l="0" t="0" r="r" b="b"/>
              <a:pathLst>
                <a:path w="5" h="20">
                  <a:moveTo>
                    <a:pt x="5" y="0"/>
                  </a:moveTo>
                  <a:cubicBezTo>
                    <a:pt x="4" y="0"/>
                    <a:pt x="4" y="0"/>
                    <a:pt x="4" y="0"/>
                  </a:cubicBezTo>
                  <a:cubicBezTo>
                    <a:pt x="2" y="1"/>
                    <a:pt x="1" y="2"/>
                    <a:pt x="0" y="4"/>
                  </a:cubicBezTo>
                  <a:cubicBezTo>
                    <a:pt x="0" y="15"/>
                    <a:pt x="0" y="15"/>
                    <a:pt x="0" y="15"/>
                  </a:cubicBezTo>
                  <a:cubicBezTo>
                    <a:pt x="1" y="17"/>
                    <a:pt x="3" y="19"/>
                    <a:pt x="5" y="20"/>
                  </a:cubicBezTo>
                  <a:cubicBezTo>
                    <a:pt x="5" y="0"/>
                    <a:pt x="5" y="0"/>
                    <a:pt x="5"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0" name="îśľïḍé"/>
            <p:cNvSpPr/>
            <p:nvPr/>
          </p:nvSpPr>
          <p:spPr bwMode="auto">
            <a:xfrm>
              <a:off x="7504171" y="2284812"/>
              <a:ext cx="59749" cy="197172"/>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1" name="îṧḷïḋe"/>
            <p:cNvSpPr/>
            <p:nvPr/>
          </p:nvSpPr>
          <p:spPr bwMode="auto">
            <a:xfrm>
              <a:off x="7504171" y="2284812"/>
              <a:ext cx="59749" cy="19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2" name="iṡ1ïḑe"/>
            <p:cNvSpPr/>
            <p:nvPr/>
          </p:nvSpPr>
          <p:spPr bwMode="auto">
            <a:xfrm>
              <a:off x="7611720" y="2284812"/>
              <a:ext cx="59749" cy="197172"/>
            </a:xfrm>
            <a:custGeom>
              <a:avLst/>
              <a:gdLst>
                <a:gd name="T0" fmla="*/ 6 w 6"/>
                <a:gd name="T1" fmla="*/ 0 h 20"/>
                <a:gd name="T2" fmla="*/ 0 w 6"/>
                <a:gd name="T3" fmla="*/ 0 h 20"/>
                <a:gd name="T4" fmla="*/ 0 w 6"/>
                <a:gd name="T5" fmla="*/ 20 h 20"/>
                <a:gd name="T6" fmla="*/ 3 w 6"/>
                <a:gd name="T7" fmla="*/ 20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0" y="0"/>
                    <a:pt x="0" y="0"/>
                    <a:pt x="0" y="0"/>
                  </a:cubicBezTo>
                  <a:cubicBezTo>
                    <a:pt x="0" y="20"/>
                    <a:pt x="0" y="20"/>
                    <a:pt x="0" y="20"/>
                  </a:cubicBezTo>
                  <a:cubicBezTo>
                    <a:pt x="3" y="20"/>
                    <a:pt x="3" y="20"/>
                    <a:pt x="3" y="20"/>
                  </a:cubicBezTo>
                  <a:cubicBezTo>
                    <a:pt x="4" y="20"/>
                    <a:pt x="5" y="20"/>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3" name="îṥ1ïḋé"/>
            <p:cNvSpPr/>
            <p:nvPr/>
          </p:nvSpPr>
          <p:spPr bwMode="auto">
            <a:xfrm>
              <a:off x="7725243" y="2326639"/>
              <a:ext cx="5973" cy="107548"/>
            </a:xfrm>
            <a:custGeom>
              <a:avLst/>
              <a:gdLst>
                <a:gd name="T0" fmla="*/ 0 w 1"/>
                <a:gd name="T1" fmla="*/ 0 h 11"/>
                <a:gd name="T2" fmla="*/ 0 w 1"/>
                <a:gd name="T3" fmla="*/ 11 h 11"/>
                <a:gd name="T4" fmla="*/ 1 w 1"/>
                <a:gd name="T5" fmla="*/ 6 h 11"/>
                <a:gd name="T6" fmla="*/ 1 w 1"/>
                <a:gd name="T7" fmla="*/ 5 h 11"/>
                <a:gd name="T8" fmla="*/ 0 w 1"/>
                <a:gd name="T9" fmla="*/ 0 h 11"/>
              </a:gdLst>
              <a:ahLst/>
              <a:cxnLst>
                <a:cxn ang="0">
                  <a:pos x="T0" y="T1"/>
                </a:cxn>
                <a:cxn ang="0">
                  <a:pos x="T2" y="T3"/>
                </a:cxn>
                <a:cxn ang="0">
                  <a:pos x="T4" y="T5"/>
                </a:cxn>
                <a:cxn ang="0">
                  <a:pos x="T6" y="T7"/>
                </a:cxn>
                <a:cxn ang="0">
                  <a:pos x="T8" y="T9"/>
                </a:cxn>
              </a:cxnLst>
              <a:rect l="0" t="0" r="r" b="b"/>
              <a:pathLst>
                <a:path w="1" h="11">
                  <a:moveTo>
                    <a:pt x="0" y="0"/>
                  </a:moveTo>
                  <a:cubicBezTo>
                    <a:pt x="0" y="11"/>
                    <a:pt x="0" y="11"/>
                    <a:pt x="0" y="11"/>
                  </a:cubicBezTo>
                  <a:cubicBezTo>
                    <a:pt x="1" y="10"/>
                    <a:pt x="1" y="8"/>
                    <a:pt x="1" y="6"/>
                  </a:cubicBezTo>
                  <a:cubicBezTo>
                    <a:pt x="1" y="5"/>
                    <a:pt x="1" y="5"/>
                    <a:pt x="1" y="5"/>
                  </a:cubicBezTo>
                  <a:cubicBezTo>
                    <a:pt x="1" y="3"/>
                    <a:pt x="1" y="2"/>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4" name="ísḻiḓê"/>
            <p:cNvSpPr/>
            <p:nvPr/>
          </p:nvSpPr>
          <p:spPr bwMode="auto">
            <a:xfrm>
              <a:off x="6745364" y="3216892"/>
              <a:ext cx="29873" cy="310694"/>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5" name="íṧlíḑe"/>
            <p:cNvSpPr/>
            <p:nvPr/>
          </p:nvSpPr>
          <p:spPr bwMode="auto">
            <a:xfrm>
              <a:off x="6823036"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6" name="ï$ľíďe"/>
            <p:cNvSpPr/>
            <p:nvPr/>
          </p:nvSpPr>
          <p:spPr bwMode="auto">
            <a:xfrm>
              <a:off x="6823036"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7" name="iṧḻîďê"/>
            <p:cNvSpPr/>
            <p:nvPr/>
          </p:nvSpPr>
          <p:spPr bwMode="auto">
            <a:xfrm>
              <a:off x="6930583"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8" name="îSḷíḑé"/>
            <p:cNvSpPr/>
            <p:nvPr/>
          </p:nvSpPr>
          <p:spPr bwMode="auto">
            <a:xfrm>
              <a:off x="6930583"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9" name="ïš1ïḑe"/>
            <p:cNvSpPr/>
            <p:nvPr/>
          </p:nvSpPr>
          <p:spPr bwMode="auto">
            <a:xfrm>
              <a:off x="7038131"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0" name="îṥḻïḓè"/>
            <p:cNvSpPr/>
            <p:nvPr/>
          </p:nvSpPr>
          <p:spPr bwMode="auto">
            <a:xfrm>
              <a:off x="7038131"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1" name="ïṧḷïďè"/>
            <p:cNvSpPr/>
            <p:nvPr/>
          </p:nvSpPr>
          <p:spPr bwMode="auto">
            <a:xfrm>
              <a:off x="7151656"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2" name="îśḷïḓé"/>
            <p:cNvSpPr/>
            <p:nvPr/>
          </p:nvSpPr>
          <p:spPr bwMode="auto">
            <a:xfrm>
              <a:off x="7151656"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3" name="îšliḑé"/>
            <p:cNvSpPr/>
            <p:nvPr/>
          </p:nvSpPr>
          <p:spPr bwMode="auto">
            <a:xfrm>
              <a:off x="7259204"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4" name="işlîḑê"/>
            <p:cNvSpPr/>
            <p:nvPr/>
          </p:nvSpPr>
          <p:spPr bwMode="auto">
            <a:xfrm>
              <a:off x="7259204"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5" name="isļiḓè"/>
            <p:cNvSpPr/>
            <p:nvPr/>
          </p:nvSpPr>
          <p:spPr bwMode="auto">
            <a:xfrm>
              <a:off x="7366751"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6" name="is1îḑe"/>
            <p:cNvSpPr/>
            <p:nvPr/>
          </p:nvSpPr>
          <p:spPr bwMode="auto">
            <a:xfrm>
              <a:off x="7366751"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7" name="işlíḑe"/>
            <p:cNvSpPr/>
            <p:nvPr/>
          </p:nvSpPr>
          <p:spPr bwMode="auto">
            <a:xfrm>
              <a:off x="7474298"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8" name="ïş1îdê"/>
            <p:cNvSpPr/>
            <p:nvPr/>
          </p:nvSpPr>
          <p:spPr bwMode="auto">
            <a:xfrm>
              <a:off x="7474298"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9" name="iṩḻiḓé"/>
            <p:cNvSpPr/>
            <p:nvPr/>
          </p:nvSpPr>
          <p:spPr bwMode="auto">
            <a:xfrm>
              <a:off x="7581847"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0" name="iṡliḑê"/>
            <p:cNvSpPr/>
            <p:nvPr/>
          </p:nvSpPr>
          <p:spPr bwMode="auto">
            <a:xfrm>
              <a:off x="7581847"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1" name="ïṥļíḑé"/>
            <p:cNvSpPr/>
            <p:nvPr/>
          </p:nvSpPr>
          <p:spPr bwMode="auto">
            <a:xfrm>
              <a:off x="7695367"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2" name="í$lidé"/>
            <p:cNvSpPr/>
            <p:nvPr/>
          </p:nvSpPr>
          <p:spPr bwMode="auto">
            <a:xfrm>
              <a:off x="7695367"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3" name="îṧľiḑé"/>
            <p:cNvSpPr/>
            <p:nvPr/>
          </p:nvSpPr>
          <p:spPr bwMode="auto">
            <a:xfrm>
              <a:off x="7802916" y="3216892"/>
              <a:ext cx="59749" cy="310694"/>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4" name="îŝ1ïḋe"/>
            <p:cNvSpPr/>
            <p:nvPr/>
          </p:nvSpPr>
          <p:spPr bwMode="auto">
            <a:xfrm>
              <a:off x="7910463" y="3216892"/>
              <a:ext cx="59749" cy="310694"/>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5" name="íSlíḍè"/>
            <p:cNvSpPr/>
            <p:nvPr/>
          </p:nvSpPr>
          <p:spPr bwMode="auto">
            <a:xfrm>
              <a:off x="7910463" y="3216892"/>
              <a:ext cx="59749" cy="310694"/>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6" name="ïSľíḍe"/>
            <p:cNvSpPr/>
            <p:nvPr/>
          </p:nvSpPr>
          <p:spPr bwMode="auto">
            <a:xfrm>
              <a:off x="8018010" y="3216892"/>
              <a:ext cx="59749" cy="310694"/>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7" name="îṣlídê"/>
            <p:cNvSpPr/>
            <p:nvPr/>
          </p:nvSpPr>
          <p:spPr bwMode="auto">
            <a:xfrm>
              <a:off x="8125558" y="3216892"/>
              <a:ext cx="59749"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8" name="îşľíḓê"/>
            <p:cNvSpPr/>
            <p:nvPr/>
          </p:nvSpPr>
          <p:spPr bwMode="auto">
            <a:xfrm>
              <a:off x="8125558" y="3216892"/>
              <a:ext cx="59749"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9" name="íSḷïḍê"/>
            <p:cNvSpPr/>
            <p:nvPr/>
          </p:nvSpPr>
          <p:spPr bwMode="auto">
            <a:xfrm>
              <a:off x="8239084" y="3216892"/>
              <a:ext cx="53772" cy="31069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0" name="ïSľíďé"/>
            <p:cNvSpPr/>
            <p:nvPr/>
          </p:nvSpPr>
          <p:spPr bwMode="auto">
            <a:xfrm>
              <a:off x="8239084" y="3216892"/>
              <a:ext cx="53772" cy="31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1" name="íSḷïḋe"/>
            <p:cNvSpPr/>
            <p:nvPr/>
          </p:nvSpPr>
          <p:spPr bwMode="auto">
            <a:xfrm>
              <a:off x="8346631" y="3216892"/>
              <a:ext cx="59749" cy="310694"/>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2" name="isľíḍê"/>
            <p:cNvSpPr/>
            <p:nvPr/>
          </p:nvSpPr>
          <p:spPr bwMode="auto">
            <a:xfrm>
              <a:off x="8346631" y="3216892"/>
              <a:ext cx="59749" cy="310694"/>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3" name="i$ļiḋe"/>
            <p:cNvSpPr/>
            <p:nvPr/>
          </p:nvSpPr>
          <p:spPr bwMode="auto">
            <a:xfrm>
              <a:off x="7773043" y="3216892"/>
              <a:ext cx="346543" cy="203145"/>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4" name="ïSlíďè"/>
            <p:cNvSpPr/>
            <p:nvPr/>
          </p:nvSpPr>
          <p:spPr bwMode="auto">
            <a:xfrm>
              <a:off x="7802916" y="3216892"/>
              <a:ext cx="59749" cy="203145"/>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5" name="îsļîḓè"/>
            <p:cNvSpPr/>
            <p:nvPr/>
          </p:nvSpPr>
          <p:spPr bwMode="auto">
            <a:xfrm>
              <a:off x="7910463" y="3216892"/>
              <a:ext cx="59749"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6" name="ïsḷîde"/>
            <p:cNvSpPr/>
            <p:nvPr/>
          </p:nvSpPr>
          <p:spPr bwMode="auto">
            <a:xfrm>
              <a:off x="7910463" y="3216892"/>
              <a:ext cx="59749"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7" name="iṥḷídé"/>
            <p:cNvSpPr/>
            <p:nvPr/>
          </p:nvSpPr>
          <p:spPr bwMode="auto">
            <a:xfrm>
              <a:off x="8018010" y="3216892"/>
              <a:ext cx="59749" cy="203145"/>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8" name="îsļïḑe"/>
            <p:cNvSpPr/>
            <p:nvPr/>
          </p:nvSpPr>
          <p:spPr bwMode="auto">
            <a:xfrm>
              <a:off x="8304806" y="3676959"/>
              <a:ext cx="59749" cy="271860"/>
            </a:xfrm>
            <a:custGeom>
              <a:avLst/>
              <a:gdLst>
                <a:gd name="T0" fmla="*/ 6 w 6"/>
                <a:gd name="T1" fmla="*/ 0 h 21"/>
                <a:gd name="T2" fmla="*/ 0 w 6"/>
                <a:gd name="T3" fmla="*/ 3 h 21"/>
                <a:gd name="T4" fmla="*/ 0 w 6"/>
                <a:gd name="T5" fmla="*/ 17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3" y="0"/>
                    <a:pt x="2" y="2"/>
                    <a:pt x="0" y="3"/>
                  </a:cubicBezTo>
                  <a:cubicBezTo>
                    <a:pt x="0" y="17"/>
                    <a:pt x="0" y="17"/>
                    <a:pt x="0" y="17"/>
                  </a:cubicBezTo>
                  <a:cubicBezTo>
                    <a:pt x="2" y="19"/>
                    <a:pt x="3" y="20"/>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9" name="iŝḷiḓê"/>
            <p:cNvSpPr/>
            <p:nvPr/>
          </p:nvSpPr>
          <p:spPr bwMode="auto">
            <a:xfrm>
              <a:off x="8412353" y="3676959"/>
              <a:ext cx="59749" cy="271860"/>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0" name="íş1íḍe"/>
            <p:cNvSpPr/>
            <p:nvPr/>
          </p:nvSpPr>
          <p:spPr bwMode="auto">
            <a:xfrm>
              <a:off x="8412353" y="3676959"/>
              <a:ext cx="59749" cy="271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1" name="íŝľïḑè"/>
            <p:cNvSpPr/>
            <p:nvPr/>
          </p:nvSpPr>
          <p:spPr bwMode="auto">
            <a:xfrm>
              <a:off x="8519900" y="3676959"/>
              <a:ext cx="59749" cy="271860"/>
            </a:xfrm>
            <a:custGeom>
              <a:avLst/>
              <a:gdLst>
                <a:gd name="T0" fmla="*/ 2 w 6"/>
                <a:gd name="T1" fmla="*/ 0 h 21"/>
                <a:gd name="T2" fmla="*/ 0 w 6"/>
                <a:gd name="T3" fmla="*/ 0 h 21"/>
                <a:gd name="T4" fmla="*/ 0 w 6"/>
                <a:gd name="T5" fmla="*/ 21 h 21"/>
                <a:gd name="T6" fmla="*/ 2 w 6"/>
                <a:gd name="T7" fmla="*/ 21 h 21"/>
                <a:gd name="T8" fmla="*/ 6 w 6"/>
                <a:gd name="T9" fmla="*/ 20 h 21"/>
                <a:gd name="T10" fmla="*/ 6 w 6"/>
                <a:gd name="T11" fmla="*/ 1 h 21"/>
                <a:gd name="T12" fmla="*/ 2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2" y="0"/>
                  </a:moveTo>
                  <a:cubicBezTo>
                    <a:pt x="0" y="0"/>
                    <a:pt x="0" y="0"/>
                    <a:pt x="0" y="0"/>
                  </a:cubicBezTo>
                  <a:cubicBezTo>
                    <a:pt x="0" y="21"/>
                    <a:pt x="0" y="21"/>
                    <a:pt x="0" y="21"/>
                  </a:cubicBezTo>
                  <a:cubicBezTo>
                    <a:pt x="2" y="21"/>
                    <a:pt x="2" y="21"/>
                    <a:pt x="2" y="21"/>
                  </a:cubicBezTo>
                  <a:cubicBezTo>
                    <a:pt x="3" y="21"/>
                    <a:pt x="4" y="20"/>
                    <a:pt x="6" y="20"/>
                  </a:cubicBezTo>
                  <a:cubicBezTo>
                    <a:pt x="6" y="1"/>
                    <a:pt x="6" y="1"/>
                    <a:pt x="6" y="1"/>
                  </a:cubicBezTo>
                  <a:cubicBezTo>
                    <a:pt x="4" y="0"/>
                    <a:pt x="3" y="0"/>
                    <a:pt x="2"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2" name="iṥ1îďé"/>
            <p:cNvSpPr/>
            <p:nvPr/>
          </p:nvSpPr>
          <p:spPr bwMode="auto">
            <a:xfrm>
              <a:off x="7910463" y="2762801"/>
              <a:ext cx="573588" cy="203145"/>
            </a:xfrm>
            <a:custGeom>
              <a:avLst/>
              <a:gdLst>
                <a:gd name="T0" fmla="*/ 3 w 58"/>
                <a:gd name="T1" fmla="*/ 3 h 21"/>
                <a:gd name="T2" fmla="*/ 0 w 58"/>
                <a:gd name="T3" fmla="*/ 10 h 21"/>
                <a:gd name="T4" fmla="*/ 0 w 58"/>
                <a:gd name="T5" fmla="*/ 11 h 21"/>
                <a:gd name="T6" fmla="*/ 3 w 58"/>
                <a:gd name="T7" fmla="*/ 18 h 21"/>
                <a:gd name="T8" fmla="*/ 3 w 58"/>
                <a:gd name="T9" fmla="*/ 3 h 21"/>
                <a:gd name="T10" fmla="*/ 53 w 58"/>
                <a:gd name="T11" fmla="*/ 0 h 21"/>
                <a:gd name="T12" fmla="*/ 53 w 58"/>
                <a:gd name="T13" fmla="*/ 21 h 21"/>
                <a:gd name="T14" fmla="*/ 58 w 58"/>
                <a:gd name="T15" fmla="*/ 18 h 21"/>
                <a:gd name="T16" fmla="*/ 58 w 58"/>
                <a:gd name="T17" fmla="*/ 4 h 21"/>
                <a:gd name="T18" fmla="*/ 53 w 58"/>
                <a:gd name="T19" fmla="*/ 0 h 21"/>
                <a:gd name="T20" fmla="*/ 14 w 58"/>
                <a:gd name="T21" fmla="*/ 0 h 21"/>
                <a:gd name="T22" fmla="*/ 10 w 58"/>
                <a:gd name="T23" fmla="*/ 0 h 21"/>
                <a:gd name="T24" fmla="*/ 9 w 58"/>
                <a:gd name="T25" fmla="*/ 0 h 21"/>
                <a:gd name="T26" fmla="*/ 9 w 58"/>
                <a:gd name="T27" fmla="*/ 21 h 21"/>
                <a:gd name="T28" fmla="*/ 10 w 58"/>
                <a:gd name="T29" fmla="*/ 21 h 21"/>
                <a:gd name="T30" fmla="*/ 14 w 58"/>
                <a:gd name="T31" fmla="*/ 21 h 21"/>
                <a:gd name="T32" fmla="*/ 14 w 58"/>
                <a:gd name="T33" fmla="*/ 0 h 21"/>
                <a:gd name="T34" fmla="*/ 25 w 58"/>
                <a:gd name="T35" fmla="*/ 0 h 21"/>
                <a:gd name="T36" fmla="*/ 20 w 58"/>
                <a:gd name="T37" fmla="*/ 0 h 21"/>
                <a:gd name="T38" fmla="*/ 20 w 58"/>
                <a:gd name="T39" fmla="*/ 21 h 21"/>
                <a:gd name="T40" fmla="*/ 25 w 58"/>
                <a:gd name="T41" fmla="*/ 21 h 21"/>
                <a:gd name="T42" fmla="*/ 25 w 58"/>
                <a:gd name="T43" fmla="*/ 0 h 21"/>
                <a:gd name="T44" fmla="*/ 36 w 58"/>
                <a:gd name="T45" fmla="*/ 0 h 21"/>
                <a:gd name="T46" fmla="*/ 31 w 58"/>
                <a:gd name="T47" fmla="*/ 0 h 21"/>
                <a:gd name="T48" fmla="*/ 31 w 58"/>
                <a:gd name="T49" fmla="*/ 21 h 21"/>
                <a:gd name="T50" fmla="*/ 36 w 58"/>
                <a:gd name="T51" fmla="*/ 21 h 21"/>
                <a:gd name="T52" fmla="*/ 36 w 58"/>
                <a:gd name="T53" fmla="*/ 0 h 21"/>
                <a:gd name="T54" fmla="*/ 47 w 58"/>
                <a:gd name="T55" fmla="*/ 0 h 21"/>
                <a:gd name="T56" fmla="*/ 42 w 58"/>
                <a:gd name="T57" fmla="*/ 0 h 21"/>
                <a:gd name="T58" fmla="*/ 42 w 58"/>
                <a:gd name="T59" fmla="*/ 21 h 21"/>
                <a:gd name="T60" fmla="*/ 47 w 58"/>
                <a:gd name="T61" fmla="*/ 21 h 21"/>
                <a:gd name="T62" fmla="*/ 47 w 58"/>
                <a:gd name="T6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21">
                  <a:moveTo>
                    <a:pt x="3" y="3"/>
                  </a:moveTo>
                  <a:cubicBezTo>
                    <a:pt x="1" y="5"/>
                    <a:pt x="0" y="7"/>
                    <a:pt x="0" y="10"/>
                  </a:cubicBezTo>
                  <a:cubicBezTo>
                    <a:pt x="0" y="11"/>
                    <a:pt x="0" y="11"/>
                    <a:pt x="0" y="11"/>
                  </a:cubicBezTo>
                  <a:cubicBezTo>
                    <a:pt x="0" y="14"/>
                    <a:pt x="1" y="16"/>
                    <a:pt x="3" y="18"/>
                  </a:cubicBezTo>
                  <a:cubicBezTo>
                    <a:pt x="3" y="3"/>
                    <a:pt x="3" y="3"/>
                    <a:pt x="3" y="3"/>
                  </a:cubicBezTo>
                  <a:moveTo>
                    <a:pt x="53" y="0"/>
                  </a:moveTo>
                  <a:cubicBezTo>
                    <a:pt x="53" y="21"/>
                    <a:pt x="53" y="21"/>
                    <a:pt x="53" y="21"/>
                  </a:cubicBezTo>
                  <a:cubicBezTo>
                    <a:pt x="55" y="20"/>
                    <a:pt x="57" y="19"/>
                    <a:pt x="58" y="18"/>
                  </a:cubicBezTo>
                  <a:cubicBezTo>
                    <a:pt x="58" y="4"/>
                    <a:pt x="58" y="4"/>
                    <a:pt x="58" y="4"/>
                  </a:cubicBezTo>
                  <a:cubicBezTo>
                    <a:pt x="57" y="2"/>
                    <a:pt x="55" y="1"/>
                    <a:pt x="53" y="0"/>
                  </a:cubicBezTo>
                  <a:moveTo>
                    <a:pt x="14" y="0"/>
                  </a:moveTo>
                  <a:cubicBezTo>
                    <a:pt x="10" y="0"/>
                    <a:pt x="10" y="0"/>
                    <a:pt x="10" y="0"/>
                  </a:cubicBezTo>
                  <a:cubicBezTo>
                    <a:pt x="10" y="0"/>
                    <a:pt x="9" y="0"/>
                    <a:pt x="9" y="0"/>
                  </a:cubicBezTo>
                  <a:cubicBezTo>
                    <a:pt x="9" y="21"/>
                    <a:pt x="9" y="21"/>
                    <a:pt x="9" y="21"/>
                  </a:cubicBezTo>
                  <a:cubicBezTo>
                    <a:pt x="9" y="21"/>
                    <a:pt x="10" y="21"/>
                    <a:pt x="10"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moveTo>
                    <a:pt x="36" y="0"/>
                  </a:moveTo>
                  <a:cubicBezTo>
                    <a:pt x="31" y="0"/>
                    <a:pt x="31" y="0"/>
                    <a:pt x="31" y="0"/>
                  </a:cubicBezTo>
                  <a:cubicBezTo>
                    <a:pt x="31" y="21"/>
                    <a:pt x="31" y="21"/>
                    <a:pt x="31" y="21"/>
                  </a:cubicBezTo>
                  <a:cubicBezTo>
                    <a:pt x="36" y="21"/>
                    <a:pt x="36" y="21"/>
                    <a:pt x="36" y="21"/>
                  </a:cubicBezTo>
                  <a:cubicBezTo>
                    <a:pt x="36" y="0"/>
                    <a:pt x="36" y="0"/>
                    <a:pt x="36" y="0"/>
                  </a:cubicBezTo>
                  <a:moveTo>
                    <a:pt x="47" y="0"/>
                  </a:moveTo>
                  <a:cubicBezTo>
                    <a:pt x="42" y="0"/>
                    <a:pt x="42" y="0"/>
                    <a:pt x="42" y="0"/>
                  </a:cubicBezTo>
                  <a:cubicBezTo>
                    <a:pt x="42" y="21"/>
                    <a:pt x="42" y="21"/>
                    <a:pt x="42" y="21"/>
                  </a:cubicBezTo>
                  <a:cubicBezTo>
                    <a:pt x="47" y="21"/>
                    <a:pt x="47" y="21"/>
                    <a:pt x="47" y="21"/>
                  </a:cubicBezTo>
                  <a:cubicBezTo>
                    <a:pt x="47" y="0"/>
                    <a:pt x="47" y="0"/>
                    <a:pt x="47"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3" name="íṡḻîḓê"/>
            <p:cNvSpPr/>
            <p:nvPr/>
          </p:nvSpPr>
          <p:spPr bwMode="auto">
            <a:xfrm>
              <a:off x="7940340" y="2762801"/>
              <a:ext cx="59749" cy="203145"/>
            </a:xfrm>
            <a:custGeom>
              <a:avLst/>
              <a:gdLst>
                <a:gd name="T0" fmla="*/ 6 w 6"/>
                <a:gd name="T1" fmla="*/ 0 h 21"/>
                <a:gd name="T2" fmla="*/ 0 w 6"/>
                <a:gd name="T3" fmla="*/ 3 h 21"/>
                <a:gd name="T4" fmla="*/ 0 w 6"/>
                <a:gd name="T5" fmla="*/ 18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1"/>
                    <a:pt x="2" y="2"/>
                    <a:pt x="0" y="3"/>
                  </a:cubicBezTo>
                  <a:cubicBezTo>
                    <a:pt x="0" y="18"/>
                    <a:pt x="0" y="18"/>
                    <a:pt x="0" y="18"/>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4" name="îŝļîḋê"/>
            <p:cNvSpPr/>
            <p:nvPr/>
          </p:nvSpPr>
          <p:spPr bwMode="auto">
            <a:xfrm>
              <a:off x="8047887" y="2762801"/>
              <a:ext cx="59749"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5" name="îṣľïḍe"/>
            <p:cNvSpPr/>
            <p:nvPr/>
          </p:nvSpPr>
          <p:spPr bwMode="auto">
            <a:xfrm>
              <a:off x="8047887" y="2762801"/>
              <a:ext cx="59749"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6" name="ïŝ1îďè"/>
            <p:cNvSpPr/>
            <p:nvPr/>
          </p:nvSpPr>
          <p:spPr bwMode="auto">
            <a:xfrm>
              <a:off x="8155435" y="2762801"/>
              <a:ext cx="59749"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7" name="iṣļíḑe"/>
            <p:cNvSpPr/>
            <p:nvPr/>
          </p:nvSpPr>
          <p:spPr bwMode="auto">
            <a:xfrm>
              <a:off x="8155435" y="2762801"/>
              <a:ext cx="59749"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8" name="ïŝḷiḓè"/>
            <p:cNvSpPr/>
            <p:nvPr/>
          </p:nvSpPr>
          <p:spPr bwMode="auto">
            <a:xfrm>
              <a:off x="8268955" y="2762801"/>
              <a:ext cx="53772" cy="20314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79" name="ïṣliḓê"/>
            <p:cNvSpPr/>
            <p:nvPr/>
          </p:nvSpPr>
          <p:spPr bwMode="auto">
            <a:xfrm>
              <a:off x="8268955" y="2762801"/>
              <a:ext cx="53772" cy="20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0" name="îšľíḋê"/>
            <p:cNvSpPr/>
            <p:nvPr/>
          </p:nvSpPr>
          <p:spPr bwMode="auto">
            <a:xfrm>
              <a:off x="8376503" y="2762801"/>
              <a:ext cx="59749" cy="203145"/>
            </a:xfrm>
            <a:custGeom>
              <a:avLst/>
              <a:gdLst>
                <a:gd name="T0" fmla="*/ 4 w 6"/>
                <a:gd name="T1" fmla="*/ 0 h 21"/>
                <a:gd name="T2" fmla="*/ 0 w 6"/>
                <a:gd name="T3" fmla="*/ 0 h 21"/>
                <a:gd name="T4" fmla="*/ 0 w 6"/>
                <a:gd name="T5" fmla="*/ 21 h 21"/>
                <a:gd name="T6" fmla="*/ 4 w 6"/>
                <a:gd name="T7" fmla="*/ 21 h 21"/>
                <a:gd name="T8" fmla="*/ 6 w 6"/>
                <a:gd name="T9" fmla="*/ 21 h 21"/>
                <a:gd name="T10" fmla="*/ 6 w 6"/>
                <a:gd name="T11" fmla="*/ 0 h 21"/>
                <a:gd name="T12" fmla="*/ 4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4" y="0"/>
                  </a:moveTo>
                  <a:cubicBezTo>
                    <a:pt x="0" y="0"/>
                    <a:pt x="0" y="0"/>
                    <a:pt x="0" y="0"/>
                  </a:cubicBezTo>
                  <a:cubicBezTo>
                    <a:pt x="0" y="21"/>
                    <a:pt x="0" y="21"/>
                    <a:pt x="0" y="21"/>
                  </a:cubicBezTo>
                  <a:cubicBezTo>
                    <a:pt x="4" y="21"/>
                    <a:pt x="4" y="21"/>
                    <a:pt x="4" y="21"/>
                  </a:cubicBezTo>
                  <a:cubicBezTo>
                    <a:pt x="4" y="21"/>
                    <a:pt x="5" y="21"/>
                    <a:pt x="6" y="21"/>
                  </a:cubicBezTo>
                  <a:cubicBezTo>
                    <a:pt x="6" y="0"/>
                    <a:pt x="6" y="0"/>
                    <a:pt x="6" y="0"/>
                  </a:cubicBezTo>
                  <a:cubicBezTo>
                    <a:pt x="5" y="0"/>
                    <a:pt x="4" y="0"/>
                    <a:pt x="4"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1" name="ï$1iḑe"/>
            <p:cNvSpPr/>
            <p:nvPr/>
          </p:nvSpPr>
          <p:spPr bwMode="auto">
            <a:xfrm>
              <a:off x="8484051" y="2798651"/>
              <a:ext cx="17923" cy="137424"/>
            </a:xfrm>
            <a:custGeom>
              <a:avLst/>
              <a:gdLst>
                <a:gd name="T0" fmla="*/ 0 w 2"/>
                <a:gd name="T1" fmla="*/ 0 h 14"/>
                <a:gd name="T2" fmla="*/ 0 w 2"/>
                <a:gd name="T3" fmla="*/ 14 h 14"/>
                <a:gd name="T4" fmla="*/ 2 w 2"/>
                <a:gd name="T5" fmla="*/ 7 h 14"/>
                <a:gd name="T6" fmla="*/ 2 w 2"/>
                <a:gd name="T7" fmla="*/ 6 h 14"/>
                <a:gd name="T8" fmla="*/ 0 w 2"/>
                <a:gd name="T9" fmla="*/ 0 h 14"/>
              </a:gdLst>
              <a:ahLst/>
              <a:cxnLst>
                <a:cxn ang="0">
                  <a:pos x="T0" y="T1"/>
                </a:cxn>
                <a:cxn ang="0">
                  <a:pos x="T2" y="T3"/>
                </a:cxn>
                <a:cxn ang="0">
                  <a:pos x="T4" y="T5"/>
                </a:cxn>
                <a:cxn ang="0">
                  <a:pos x="T6" y="T7"/>
                </a:cxn>
                <a:cxn ang="0">
                  <a:pos x="T8" y="T9"/>
                </a:cxn>
              </a:cxnLst>
              <a:rect l="0" t="0" r="r" b="b"/>
              <a:pathLst>
                <a:path w="2" h="14">
                  <a:moveTo>
                    <a:pt x="0" y="0"/>
                  </a:moveTo>
                  <a:cubicBezTo>
                    <a:pt x="0" y="14"/>
                    <a:pt x="0" y="14"/>
                    <a:pt x="0" y="14"/>
                  </a:cubicBezTo>
                  <a:cubicBezTo>
                    <a:pt x="2" y="12"/>
                    <a:pt x="2" y="10"/>
                    <a:pt x="2" y="7"/>
                  </a:cubicBezTo>
                  <a:cubicBezTo>
                    <a:pt x="2" y="6"/>
                    <a:pt x="2" y="6"/>
                    <a:pt x="2" y="6"/>
                  </a:cubicBezTo>
                  <a:cubicBezTo>
                    <a:pt x="2" y="4"/>
                    <a:pt x="2"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2" name="îṧľîḑe"/>
            <p:cNvSpPr/>
            <p:nvPr/>
          </p:nvSpPr>
          <p:spPr bwMode="auto">
            <a:xfrm>
              <a:off x="6888242" y="4131045"/>
              <a:ext cx="29873" cy="322648"/>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3" name="iṩ1íḑé"/>
            <p:cNvSpPr/>
            <p:nvPr/>
          </p:nvSpPr>
          <p:spPr bwMode="auto">
            <a:xfrm>
              <a:off x="6965914"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4" name="íṣḻiḋé"/>
            <p:cNvSpPr/>
            <p:nvPr/>
          </p:nvSpPr>
          <p:spPr bwMode="auto">
            <a:xfrm>
              <a:off x="6965914"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5" name="ïŝ1íde"/>
            <p:cNvSpPr/>
            <p:nvPr/>
          </p:nvSpPr>
          <p:spPr bwMode="auto">
            <a:xfrm>
              <a:off x="7073461"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6" name="ïŝľîḋè"/>
            <p:cNvSpPr/>
            <p:nvPr/>
          </p:nvSpPr>
          <p:spPr bwMode="auto">
            <a:xfrm>
              <a:off x="7073461"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7" name="ïş1îḍê"/>
            <p:cNvSpPr/>
            <p:nvPr/>
          </p:nvSpPr>
          <p:spPr bwMode="auto">
            <a:xfrm>
              <a:off x="7181008"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8" name="ï$1ide"/>
            <p:cNvSpPr/>
            <p:nvPr/>
          </p:nvSpPr>
          <p:spPr bwMode="auto">
            <a:xfrm>
              <a:off x="7181008"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9" name="îsľïḋé"/>
            <p:cNvSpPr/>
            <p:nvPr/>
          </p:nvSpPr>
          <p:spPr bwMode="auto">
            <a:xfrm>
              <a:off x="7294533"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0" name="ïšḻíḋê"/>
            <p:cNvSpPr/>
            <p:nvPr/>
          </p:nvSpPr>
          <p:spPr bwMode="auto">
            <a:xfrm>
              <a:off x="7294533"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1" name="iṡļíḑê"/>
            <p:cNvSpPr/>
            <p:nvPr/>
          </p:nvSpPr>
          <p:spPr bwMode="auto">
            <a:xfrm>
              <a:off x="7402080"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2" name="îṩ1îḑé"/>
            <p:cNvSpPr/>
            <p:nvPr/>
          </p:nvSpPr>
          <p:spPr bwMode="auto">
            <a:xfrm>
              <a:off x="7402080"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3" name="îŝlidê"/>
            <p:cNvSpPr/>
            <p:nvPr/>
          </p:nvSpPr>
          <p:spPr bwMode="auto">
            <a:xfrm>
              <a:off x="7509629"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4" name="îṣḷïḑe"/>
            <p:cNvSpPr/>
            <p:nvPr/>
          </p:nvSpPr>
          <p:spPr bwMode="auto">
            <a:xfrm>
              <a:off x="7509629"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5" name="î$ļîḓè"/>
            <p:cNvSpPr/>
            <p:nvPr/>
          </p:nvSpPr>
          <p:spPr bwMode="auto">
            <a:xfrm>
              <a:off x="7617176"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6" name="íṩḷiḍê"/>
            <p:cNvSpPr/>
            <p:nvPr/>
          </p:nvSpPr>
          <p:spPr bwMode="auto">
            <a:xfrm>
              <a:off x="7617176"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7" name="íṣļiḍé"/>
            <p:cNvSpPr/>
            <p:nvPr/>
          </p:nvSpPr>
          <p:spPr bwMode="auto">
            <a:xfrm>
              <a:off x="7724725"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8" name="isļïḋè"/>
            <p:cNvSpPr/>
            <p:nvPr/>
          </p:nvSpPr>
          <p:spPr bwMode="auto">
            <a:xfrm>
              <a:off x="7724725"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9" name="íšḷïḓé"/>
            <p:cNvSpPr/>
            <p:nvPr/>
          </p:nvSpPr>
          <p:spPr bwMode="auto">
            <a:xfrm>
              <a:off x="7838245"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0" name="iśḻîḑè"/>
            <p:cNvSpPr/>
            <p:nvPr/>
          </p:nvSpPr>
          <p:spPr bwMode="auto">
            <a:xfrm>
              <a:off x="7838245"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1" name="ísļîde"/>
            <p:cNvSpPr/>
            <p:nvPr/>
          </p:nvSpPr>
          <p:spPr bwMode="auto">
            <a:xfrm>
              <a:off x="7945793" y="4131045"/>
              <a:ext cx="59749" cy="322648"/>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2" name="ïṡlíḓè"/>
            <p:cNvSpPr/>
            <p:nvPr/>
          </p:nvSpPr>
          <p:spPr bwMode="auto">
            <a:xfrm>
              <a:off x="8053340" y="4131045"/>
              <a:ext cx="59749" cy="322648"/>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3" name="íṩliḓè"/>
            <p:cNvSpPr/>
            <p:nvPr/>
          </p:nvSpPr>
          <p:spPr bwMode="auto">
            <a:xfrm>
              <a:off x="8053340" y="4131045"/>
              <a:ext cx="59749" cy="322648"/>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4" name="íš1iḋê"/>
            <p:cNvSpPr/>
            <p:nvPr/>
          </p:nvSpPr>
          <p:spPr bwMode="auto">
            <a:xfrm>
              <a:off x="8160888" y="4131045"/>
              <a:ext cx="59749" cy="322648"/>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5" name="îṩḷide"/>
            <p:cNvSpPr/>
            <p:nvPr/>
          </p:nvSpPr>
          <p:spPr bwMode="auto">
            <a:xfrm>
              <a:off x="8268436" y="4131045"/>
              <a:ext cx="59749"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6" name="iṣ1iďè"/>
            <p:cNvSpPr/>
            <p:nvPr/>
          </p:nvSpPr>
          <p:spPr bwMode="auto">
            <a:xfrm>
              <a:off x="8268436" y="4131045"/>
              <a:ext cx="59749"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7" name="ïṡ1íďê"/>
            <p:cNvSpPr/>
            <p:nvPr/>
          </p:nvSpPr>
          <p:spPr bwMode="auto">
            <a:xfrm>
              <a:off x="8381960" y="4131045"/>
              <a:ext cx="53772" cy="32264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8" name="is1íḑè"/>
            <p:cNvSpPr/>
            <p:nvPr/>
          </p:nvSpPr>
          <p:spPr bwMode="auto">
            <a:xfrm>
              <a:off x="8381960" y="4131045"/>
              <a:ext cx="53772" cy="3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9" name="íşļíḋé"/>
            <p:cNvSpPr/>
            <p:nvPr/>
          </p:nvSpPr>
          <p:spPr bwMode="auto">
            <a:xfrm>
              <a:off x="8489509" y="4131045"/>
              <a:ext cx="59749" cy="322648"/>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0" name="íśḻîdé"/>
            <p:cNvSpPr/>
            <p:nvPr/>
          </p:nvSpPr>
          <p:spPr bwMode="auto">
            <a:xfrm>
              <a:off x="8489509" y="4131045"/>
              <a:ext cx="59749" cy="322648"/>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1" name="íŝlide"/>
            <p:cNvSpPr/>
            <p:nvPr/>
          </p:nvSpPr>
          <p:spPr bwMode="auto">
            <a:xfrm>
              <a:off x="7915921" y="4131045"/>
              <a:ext cx="346543" cy="210963"/>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2" name="íśļïḍè"/>
            <p:cNvSpPr/>
            <p:nvPr/>
          </p:nvSpPr>
          <p:spPr bwMode="auto">
            <a:xfrm>
              <a:off x="7945793" y="4131045"/>
              <a:ext cx="59749" cy="210963"/>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3" name="íSḻiďe"/>
            <p:cNvSpPr/>
            <p:nvPr/>
          </p:nvSpPr>
          <p:spPr bwMode="auto">
            <a:xfrm>
              <a:off x="8053340" y="4131045"/>
              <a:ext cx="59749" cy="21096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14" name="ïṩḻíḓe"/>
            <p:cNvSpPr/>
            <p:nvPr/>
          </p:nvSpPr>
          <p:spPr bwMode="auto">
            <a:xfrm>
              <a:off x="8053340" y="4131045"/>
              <a:ext cx="59749" cy="21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15" name="îŝľíḓé"/>
            <p:cNvSpPr/>
            <p:nvPr/>
          </p:nvSpPr>
          <p:spPr bwMode="auto">
            <a:xfrm>
              <a:off x="8160888" y="4131045"/>
              <a:ext cx="59749" cy="210963"/>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6" name="íslídè"/>
            <p:cNvSpPr/>
            <p:nvPr/>
          </p:nvSpPr>
          <p:spPr bwMode="auto">
            <a:xfrm>
              <a:off x="4769694" y="2077676"/>
              <a:ext cx="2703693" cy="2493422"/>
            </a:xfrm>
            <a:custGeom>
              <a:avLst/>
              <a:gdLst>
                <a:gd name="T0" fmla="*/ 258 w 268"/>
                <a:gd name="T1" fmla="*/ 203 h 247"/>
                <a:gd name="T2" fmla="*/ 150 w 268"/>
                <a:gd name="T3" fmla="*/ 0 h 247"/>
                <a:gd name="T4" fmla="*/ 118 w 268"/>
                <a:gd name="T5" fmla="*/ 0 h 247"/>
                <a:gd name="T6" fmla="*/ 10 w 268"/>
                <a:gd name="T7" fmla="*/ 203 h 247"/>
                <a:gd name="T8" fmla="*/ 17 w 268"/>
                <a:gd name="T9" fmla="*/ 236 h 247"/>
                <a:gd name="T10" fmla="*/ 33 w 268"/>
                <a:gd name="T11" fmla="*/ 235 h 247"/>
                <a:gd name="T12" fmla="*/ 49 w 268"/>
                <a:gd name="T13" fmla="*/ 234 h 247"/>
                <a:gd name="T14" fmla="*/ 134 w 268"/>
                <a:gd name="T15" fmla="*/ 247 h 247"/>
                <a:gd name="T16" fmla="*/ 218 w 268"/>
                <a:gd name="T17" fmla="*/ 234 h 247"/>
                <a:gd name="T18" fmla="*/ 235 w 268"/>
                <a:gd name="T19" fmla="*/ 235 h 247"/>
                <a:gd name="T20" fmla="*/ 251 w 268"/>
                <a:gd name="T21" fmla="*/ 236 h 247"/>
                <a:gd name="T22" fmla="*/ 258 w 268"/>
                <a:gd name="T23" fmla="*/ 20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247">
                  <a:moveTo>
                    <a:pt x="258" y="203"/>
                  </a:moveTo>
                  <a:cubicBezTo>
                    <a:pt x="252" y="178"/>
                    <a:pt x="268" y="49"/>
                    <a:pt x="150" y="0"/>
                  </a:cubicBezTo>
                  <a:cubicBezTo>
                    <a:pt x="118" y="0"/>
                    <a:pt x="118" y="0"/>
                    <a:pt x="118" y="0"/>
                  </a:cubicBezTo>
                  <a:cubicBezTo>
                    <a:pt x="0" y="49"/>
                    <a:pt x="16" y="178"/>
                    <a:pt x="10" y="203"/>
                  </a:cubicBezTo>
                  <a:cubicBezTo>
                    <a:pt x="4" y="225"/>
                    <a:pt x="11" y="233"/>
                    <a:pt x="17" y="236"/>
                  </a:cubicBezTo>
                  <a:cubicBezTo>
                    <a:pt x="21" y="238"/>
                    <a:pt x="27" y="236"/>
                    <a:pt x="33" y="235"/>
                  </a:cubicBezTo>
                  <a:cubicBezTo>
                    <a:pt x="39" y="234"/>
                    <a:pt x="45" y="233"/>
                    <a:pt x="49" y="234"/>
                  </a:cubicBezTo>
                  <a:cubicBezTo>
                    <a:pt x="59" y="236"/>
                    <a:pt x="88" y="247"/>
                    <a:pt x="134" y="247"/>
                  </a:cubicBezTo>
                  <a:cubicBezTo>
                    <a:pt x="179" y="247"/>
                    <a:pt x="208" y="236"/>
                    <a:pt x="218" y="234"/>
                  </a:cubicBezTo>
                  <a:cubicBezTo>
                    <a:pt x="223" y="233"/>
                    <a:pt x="229" y="234"/>
                    <a:pt x="235" y="235"/>
                  </a:cubicBezTo>
                  <a:cubicBezTo>
                    <a:pt x="241" y="236"/>
                    <a:pt x="247" y="238"/>
                    <a:pt x="251" y="236"/>
                  </a:cubicBezTo>
                  <a:cubicBezTo>
                    <a:pt x="257" y="233"/>
                    <a:pt x="263" y="225"/>
                    <a:pt x="258" y="203"/>
                  </a:cubicBezTo>
                </a:path>
              </a:pathLst>
            </a:custGeom>
            <a:solidFill>
              <a:srgbClr val="EADC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7" name="íS1ïḓe"/>
            <p:cNvSpPr/>
            <p:nvPr/>
          </p:nvSpPr>
          <p:spPr bwMode="auto">
            <a:xfrm>
              <a:off x="5627181" y="1360369"/>
              <a:ext cx="988720" cy="535370"/>
            </a:xfrm>
            <a:custGeom>
              <a:avLst/>
              <a:gdLst>
                <a:gd name="T0" fmla="*/ 95 w 98"/>
                <a:gd name="T1" fmla="*/ 10 h 53"/>
                <a:gd name="T2" fmla="*/ 68 w 98"/>
                <a:gd name="T3" fmla="*/ 21 h 53"/>
                <a:gd name="T4" fmla="*/ 49 w 98"/>
                <a:gd name="T5" fmla="*/ 0 h 53"/>
                <a:gd name="T6" fmla="*/ 30 w 98"/>
                <a:gd name="T7" fmla="*/ 21 h 53"/>
                <a:gd name="T8" fmla="*/ 2 w 98"/>
                <a:gd name="T9" fmla="*/ 10 h 53"/>
                <a:gd name="T10" fmla="*/ 30 w 98"/>
                <a:gd name="T11" fmla="*/ 53 h 53"/>
                <a:gd name="T12" fmla="*/ 49 w 98"/>
                <a:gd name="T13" fmla="*/ 53 h 53"/>
                <a:gd name="T14" fmla="*/ 68 w 98"/>
                <a:gd name="T15" fmla="*/ 53 h 53"/>
                <a:gd name="T16" fmla="*/ 95 w 98"/>
                <a:gd name="T17"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3">
                  <a:moveTo>
                    <a:pt x="95" y="10"/>
                  </a:moveTo>
                  <a:cubicBezTo>
                    <a:pt x="93" y="5"/>
                    <a:pt x="77" y="13"/>
                    <a:pt x="68" y="21"/>
                  </a:cubicBezTo>
                  <a:cubicBezTo>
                    <a:pt x="59" y="28"/>
                    <a:pt x="58" y="0"/>
                    <a:pt x="49" y="0"/>
                  </a:cubicBezTo>
                  <a:cubicBezTo>
                    <a:pt x="40" y="0"/>
                    <a:pt x="39" y="28"/>
                    <a:pt x="30" y="21"/>
                  </a:cubicBezTo>
                  <a:cubicBezTo>
                    <a:pt x="20" y="13"/>
                    <a:pt x="5" y="5"/>
                    <a:pt x="2" y="10"/>
                  </a:cubicBezTo>
                  <a:cubicBezTo>
                    <a:pt x="0" y="14"/>
                    <a:pt x="11" y="15"/>
                    <a:pt x="30" y="53"/>
                  </a:cubicBezTo>
                  <a:cubicBezTo>
                    <a:pt x="49" y="53"/>
                    <a:pt x="49" y="53"/>
                    <a:pt x="49" y="53"/>
                  </a:cubicBezTo>
                  <a:cubicBezTo>
                    <a:pt x="68" y="53"/>
                    <a:pt x="68" y="53"/>
                    <a:pt x="68" y="53"/>
                  </a:cubicBezTo>
                  <a:cubicBezTo>
                    <a:pt x="87" y="15"/>
                    <a:pt x="98" y="14"/>
                    <a:pt x="95" y="10"/>
                  </a:cubicBezTo>
                </a:path>
              </a:pathLst>
            </a:custGeom>
            <a:solidFill>
              <a:srgbClr val="EADC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8" name="îṥļide"/>
            <p:cNvSpPr/>
            <p:nvPr/>
          </p:nvSpPr>
          <p:spPr bwMode="auto">
            <a:xfrm>
              <a:off x="5868769" y="2016533"/>
              <a:ext cx="505545" cy="80530"/>
            </a:xfrm>
            <a:custGeom>
              <a:avLst/>
              <a:gdLst>
                <a:gd name="T0" fmla="*/ 46 w 50"/>
                <a:gd name="T1" fmla="*/ 8 h 8"/>
                <a:gd name="T2" fmla="*/ 4 w 50"/>
                <a:gd name="T3" fmla="*/ 8 h 8"/>
                <a:gd name="T4" fmla="*/ 0 w 50"/>
                <a:gd name="T5" fmla="*/ 4 h 8"/>
                <a:gd name="T6" fmla="*/ 4 w 50"/>
                <a:gd name="T7" fmla="*/ 0 h 8"/>
                <a:gd name="T8" fmla="*/ 46 w 50"/>
                <a:gd name="T9" fmla="*/ 0 h 8"/>
                <a:gd name="T10" fmla="*/ 50 w 50"/>
                <a:gd name="T11" fmla="*/ 4 h 8"/>
                <a:gd name="T12" fmla="*/ 46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46" y="8"/>
                  </a:moveTo>
                  <a:cubicBezTo>
                    <a:pt x="4" y="8"/>
                    <a:pt x="4" y="8"/>
                    <a:pt x="4" y="8"/>
                  </a:cubicBezTo>
                  <a:cubicBezTo>
                    <a:pt x="2" y="8"/>
                    <a:pt x="0" y="6"/>
                    <a:pt x="0" y="4"/>
                  </a:cubicBezTo>
                  <a:cubicBezTo>
                    <a:pt x="0" y="1"/>
                    <a:pt x="2" y="0"/>
                    <a:pt x="4" y="0"/>
                  </a:cubicBezTo>
                  <a:cubicBezTo>
                    <a:pt x="46" y="0"/>
                    <a:pt x="46" y="0"/>
                    <a:pt x="46" y="0"/>
                  </a:cubicBezTo>
                  <a:cubicBezTo>
                    <a:pt x="48" y="0"/>
                    <a:pt x="50" y="1"/>
                    <a:pt x="50" y="4"/>
                  </a:cubicBezTo>
                  <a:cubicBezTo>
                    <a:pt x="50" y="6"/>
                    <a:pt x="48" y="8"/>
                    <a:pt x="46" y="8"/>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9" name="ï$ľïďé"/>
            <p:cNvSpPr/>
            <p:nvPr/>
          </p:nvSpPr>
          <p:spPr bwMode="auto">
            <a:xfrm>
              <a:off x="5868769" y="2056797"/>
              <a:ext cx="505545" cy="40265"/>
            </a:xfrm>
            <a:custGeom>
              <a:avLst/>
              <a:gdLst>
                <a:gd name="T0" fmla="*/ 25 w 50"/>
                <a:gd name="T1" fmla="*/ 0 h 4"/>
                <a:gd name="T2" fmla="*/ 0 w 50"/>
                <a:gd name="T3" fmla="*/ 0 h 4"/>
                <a:gd name="T4" fmla="*/ 0 w 50"/>
                <a:gd name="T5" fmla="*/ 0 h 4"/>
                <a:gd name="T6" fmla="*/ 4 w 50"/>
                <a:gd name="T7" fmla="*/ 4 h 4"/>
                <a:gd name="T8" fmla="*/ 25 w 50"/>
                <a:gd name="T9" fmla="*/ 4 h 4"/>
                <a:gd name="T10" fmla="*/ 25 w 50"/>
                <a:gd name="T11" fmla="*/ 0 h 4"/>
                <a:gd name="T12" fmla="*/ 50 w 50"/>
                <a:gd name="T13" fmla="*/ 0 h 4"/>
                <a:gd name="T14" fmla="*/ 50 w 50"/>
                <a:gd name="T15" fmla="*/ 0 h 4"/>
                <a:gd name="T16" fmla="*/ 50 w 50"/>
                <a:gd name="T17" fmla="*/ 0 h 4"/>
                <a:gd name="T18" fmla="*/ 50 w 50"/>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
                  <a:moveTo>
                    <a:pt x="25" y="0"/>
                  </a:moveTo>
                  <a:cubicBezTo>
                    <a:pt x="0" y="0"/>
                    <a:pt x="0" y="0"/>
                    <a:pt x="0" y="0"/>
                  </a:cubicBezTo>
                  <a:cubicBezTo>
                    <a:pt x="0" y="0"/>
                    <a:pt x="0" y="0"/>
                    <a:pt x="0" y="0"/>
                  </a:cubicBezTo>
                  <a:cubicBezTo>
                    <a:pt x="0" y="2"/>
                    <a:pt x="2" y="4"/>
                    <a:pt x="4" y="4"/>
                  </a:cubicBezTo>
                  <a:cubicBezTo>
                    <a:pt x="25" y="4"/>
                    <a:pt x="25" y="4"/>
                    <a:pt x="25" y="4"/>
                  </a:cubicBezTo>
                  <a:cubicBezTo>
                    <a:pt x="25" y="0"/>
                    <a:pt x="25" y="0"/>
                    <a:pt x="25" y="0"/>
                  </a:cubicBezTo>
                  <a:moveTo>
                    <a:pt x="50" y="0"/>
                  </a:moveTo>
                  <a:cubicBezTo>
                    <a:pt x="50" y="0"/>
                    <a:pt x="50" y="0"/>
                    <a:pt x="50" y="0"/>
                  </a:cubicBezTo>
                  <a:cubicBezTo>
                    <a:pt x="50" y="0"/>
                    <a:pt x="50" y="0"/>
                    <a:pt x="50" y="0"/>
                  </a:cubicBezTo>
                  <a:cubicBezTo>
                    <a:pt x="50" y="0"/>
                    <a:pt x="50" y="0"/>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0" name="îşḻiḑè"/>
            <p:cNvSpPr/>
            <p:nvPr/>
          </p:nvSpPr>
          <p:spPr bwMode="auto">
            <a:xfrm>
              <a:off x="5868769" y="1925565"/>
              <a:ext cx="505545" cy="90969"/>
            </a:xfrm>
            <a:custGeom>
              <a:avLst/>
              <a:gdLst>
                <a:gd name="T0" fmla="*/ 46 w 50"/>
                <a:gd name="T1" fmla="*/ 9 h 9"/>
                <a:gd name="T2" fmla="*/ 4 w 50"/>
                <a:gd name="T3" fmla="*/ 9 h 9"/>
                <a:gd name="T4" fmla="*/ 0 w 50"/>
                <a:gd name="T5" fmla="*/ 4 h 9"/>
                <a:gd name="T6" fmla="*/ 4 w 50"/>
                <a:gd name="T7" fmla="*/ 0 h 9"/>
                <a:gd name="T8" fmla="*/ 46 w 50"/>
                <a:gd name="T9" fmla="*/ 0 h 9"/>
                <a:gd name="T10" fmla="*/ 50 w 50"/>
                <a:gd name="T11" fmla="*/ 4 h 9"/>
                <a:gd name="T12" fmla="*/ 46 w 50"/>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50" h="9">
                  <a:moveTo>
                    <a:pt x="46" y="9"/>
                  </a:moveTo>
                  <a:cubicBezTo>
                    <a:pt x="4" y="9"/>
                    <a:pt x="4" y="9"/>
                    <a:pt x="4" y="9"/>
                  </a:cubicBezTo>
                  <a:cubicBezTo>
                    <a:pt x="2" y="9"/>
                    <a:pt x="0" y="7"/>
                    <a:pt x="0" y="4"/>
                  </a:cubicBezTo>
                  <a:cubicBezTo>
                    <a:pt x="0" y="2"/>
                    <a:pt x="2" y="0"/>
                    <a:pt x="4" y="0"/>
                  </a:cubicBezTo>
                  <a:cubicBezTo>
                    <a:pt x="46" y="0"/>
                    <a:pt x="46" y="0"/>
                    <a:pt x="46" y="0"/>
                  </a:cubicBezTo>
                  <a:cubicBezTo>
                    <a:pt x="48" y="0"/>
                    <a:pt x="50" y="2"/>
                    <a:pt x="50" y="4"/>
                  </a:cubicBezTo>
                  <a:cubicBezTo>
                    <a:pt x="50" y="7"/>
                    <a:pt x="48" y="9"/>
                    <a:pt x="46" y="9"/>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1" name="îsļiḍe"/>
            <p:cNvSpPr/>
            <p:nvPr/>
          </p:nvSpPr>
          <p:spPr bwMode="auto">
            <a:xfrm>
              <a:off x="5868769" y="1965829"/>
              <a:ext cx="505545" cy="50704"/>
            </a:xfrm>
            <a:custGeom>
              <a:avLst/>
              <a:gdLst>
                <a:gd name="T0" fmla="*/ 25 w 50"/>
                <a:gd name="T1" fmla="*/ 0 h 5"/>
                <a:gd name="T2" fmla="*/ 0 w 50"/>
                <a:gd name="T3" fmla="*/ 0 h 5"/>
                <a:gd name="T4" fmla="*/ 0 w 50"/>
                <a:gd name="T5" fmla="*/ 0 h 5"/>
                <a:gd name="T6" fmla="*/ 4 w 50"/>
                <a:gd name="T7" fmla="*/ 5 h 5"/>
                <a:gd name="T8" fmla="*/ 25 w 50"/>
                <a:gd name="T9" fmla="*/ 5 h 5"/>
                <a:gd name="T10" fmla="*/ 25 w 50"/>
                <a:gd name="T11" fmla="*/ 0 h 5"/>
                <a:gd name="T12" fmla="*/ 50 w 50"/>
                <a:gd name="T13" fmla="*/ 0 h 5"/>
                <a:gd name="T14" fmla="*/ 50 w 50"/>
                <a:gd name="T15" fmla="*/ 0 h 5"/>
                <a:gd name="T16" fmla="*/ 50 w 50"/>
                <a:gd name="T17" fmla="*/ 1 h 5"/>
                <a:gd name="T18" fmla="*/ 50 w 50"/>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
                  <a:moveTo>
                    <a:pt x="25" y="0"/>
                  </a:moveTo>
                  <a:cubicBezTo>
                    <a:pt x="0" y="0"/>
                    <a:pt x="0" y="0"/>
                    <a:pt x="0" y="0"/>
                  </a:cubicBezTo>
                  <a:cubicBezTo>
                    <a:pt x="0" y="0"/>
                    <a:pt x="0" y="0"/>
                    <a:pt x="0" y="0"/>
                  </a:cubicBezTo>
                  <a:cubicBezTo>
                    <a:pt x="0" y="3"/>
                    <a:pt x="2" y="5"/>
                    <a:pt x="4" y="5"/>
                  </a:cubicBezTo>
                  <a:cubicBezTo>
                    <a:pt x="25" y="5"/>
                    <a:pt x="25" y="5"/>
                    <a:pt x="25" y="5"/>
                  </a:cubicBezTo>
                  <a:cubicBezTo>
                    <a:pt x="25" y="0"/>
                    <a:pt x="25" y="0"/>
                    <a:pt x="25" y="0"/>
                  </a:cubicBezTo>
                  <a:moveTo>
                    <a:pt x="50" y="0"/>
                  </a:moveTo>
                  <a:cubicBezTo>
                    <a:pt x="50" y="0"/>
                    <a:pt x="50" y="0"/>
                    <a:pt x="50" y="0"/>
                  </a:cubicBezTo>
                  <a:cubicBezTo>
                    <a:pt x="50" y="1"/>
                    <a:pt x="50" y="1"/>
                    <a:pt x="50" y="1"/>
                  </a:cubicBezTo>
                  <a:cubicBezTo>
                    <a:pt x="50" y="1"/>
                    <a:pt x="50" y="1"/>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2" name="iš1îḓê"/>
            <p:cNvSpPr/>
            <p:nvPr/>
          </p:nvSpPr>
          <p:spPr bwMode="auto">
            <a:xfrm>
              <a:off x="5868769" y="1845035"/>
              <a:ext cx="505545" cy="80530"/>
            </a:xfrm>
            <a:custGeom>
              <a:avLst/>
              <a:gdLst>
                <a:gd name="T0" fmla="*/ 46 w 50"/>
                <a:gd name="T1" fmla="*/ 8 h 8"/>
                <a:gd name="T2" fmla="*/ 4 w 50"/>
                <a:gd name="T3" fmla="*/ 8 h 8"/>
                <a:gd name="T4" fmla="*/ 0 w 50"/>
                <a:gd name="T5" fmla="*/ 4 h 8"/>
                <a:gd name="T6" fmla="*/ 4 w 50"/>
                <a:gd name="T7" fmla="*/ 0 h 8"/>
                <a:gd name="T8" fmla="*/ 46 w 50"/>
                <a:gd name="T9" fmla="*/ 0 h 8"/>
                <a:gd name="T10" fmla="*/ 50 w 50"/>
                <a:gd name="T11" fmla="*/ 4 h 8"/>
                <a:gd name="T12" fmla="*/ 46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46" y="8"/>
                  </a:moveTo>
                  <a:cubicBezTo>
                    <a:pt x="4" y="8"/>
                    <a:pt x="4" y="8"/>
                    <a:pt x="4" y="8"/>
                  </a:cubicBezTo>
                  <a:cubicBezTo>
                    <a:pt x="2" y="8"/>
                    <a:pt x="0" y="6"/>
                    <a:pt x="0" y="4"/>
                  </a:cubicBezTo>
                  <a:cubicBezTo>
                    <a:pt x="0" y="2"/>
                    <a:pt x="2" y="0"/>
                    <a:pt x="4" y="0"/>
                  </a:cubicBezTo>
                  <a:cubicBezTo>
                    <a:pt x="46" y="0"/>
                    <a:pt x="46" y="0"/>
                    <a:pt x="46" y="0"/>
                  </a:cubicBezTo>
                  <a:cubicBezTo>
                    <a:pt x="48" y="0"/>
                    <a:pt x="50" y="2"/>
                    <a:pt x="50" y="4"/>
                  </a:cubicBezTo>
                  <a:cubicBezTo>
                    <a:pt x="50" y="6"/>
                    <a:pt x="48" y="8"/>
                    <a:pt x="46" y="8"/>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3" name="iṧļîḓe"/>
            <p:cNvSpPr/>
            <p:nvPr/>
          </p:nvSpPr>
          <p:spPr bwMode="auto">
            <a:xfrm>
              <a:off x="5868769" y="1885299"/>
              <a:ext cx="505545" cy="40265"/>
            </a:xfrm>
            <a:custGeom>
              <a:avLst/>
              <a:gdLst>
                <a:gd name="T0" fmla="*/ 25 w 50"/>
                <a:gd name="T1" fmla="*/ 0 h 4"/>
                <a:gd name="T2" fmla="*/ 0 w 50"/>
                <a:gd name="T3" fmla="*/ 0 h 4"/>
                <a:gd name="T4" fmla="*/ 0 w 50"/>
                <a:gd name="T5" fmla="*/ 0 h 4"/>
                <a:gd name="T6" fmla="*/ 4 w 50"/>
                <a:gd name="T7" fmla="*/ 4 h 4"/>
                <a:gd name="T8" fmla="*/ 25 w 50"/>
                <a:gd name="T9" fmla="*/ 4 h 4"/>
                <a:gd name="T10" fmla="*/ 25 w 50"/>
                <a:gd name="T11" fmla="*/ 0 h 4"/>
                <a:gd name="T12" fmla="*/ 50 w 50"/>
                <a:gd name="T13" fmla="*/ 0 h 4"/>
                <a:gd name="T14" fmla="*/ 50 w 50"/>
                <a:gd name="T15" fmla="*/ 0 h 4"/>
                <a:gd name="T16" fmla="*/ 50 w 50"/>
                <a:gd name="T17" fmla="*/ 0 h 4"/>
                <a:gd name="T18" fmla="*/ 50 w 50"/>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
                  <a:moveTo>
                    <a:pt x="25" y="0"/>
                  </a:moveTo>
                  <a:cubicBezTo>
                    <a:pt x="0" y="0"/>
                    <a:pt x="0" y="0"/>
                    <a:pt x="0" y="0"/>
                  </a:cubicBezTo>
                  <a:cubicBezTo>
                    <a:pt x="0" y="0"/>
                    <a:pt x="0" y="0"/>
                    <a:pt x="0" y="0"/>
                  </a:cubicBezTo>
                  <a:cubicBezTo>
                    <a:pt x="0" y="2"/>
                    <a:pt x="2" y="4"/>
                    <a:pt x="4" y="4"/>
                  </a:cubicBezTo>
                  <a:cubicBezTo>
                    <a:pt x="25" y="4"/>
                    <a:pt x="25" y="4"/>
                    <a:pt x="25" y="4"/>
                  </a:cubicBezTo>
                  <a:cubicBezTo>
                    <a:pt x="25" y="0"/>
                    <a:pt x="25" y="0"/>
                    <a:pt x="25" y="0"/>
                  </a:cubicBezTo>
                  <a:moveTo>
                    <a:pt x="50" y="0"/>
                  </a:moveTo>
                  <a:cubicBezTo>
                    <a:pt x="50" y="0"/>
                    <a:pt x="50" y="0"/>
                    <a:pt x="50" y="0"/>
                  </a:cubicBezTo>
                  <a:cubicBezTo>
                    <a:pt x="50" y="0"/>
                    <a:pt x="50" y="0"/>
                    <a:pt x="50" y="0"/>
                  </a:cubicBezTo>
                  <a:cubicBezTo>
                    <a:pt x="50" y="0"/>
                    <a:pt x="50" y="0"/>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4" name="îṥļíḑè"/>
            <p:cNvSpPr/>
            <p:nvPr/>
          </p:nvSpPr>
          <p:spPr bwMode="auto">
            <a:xfrm>
              <a:off x="5425859" y="2865072"/>
              <a:ext cx="1391366" cy="1392857"/>
            </a:xfrm>
            <a:prstGeom prst="ellipse">
              <a:avLst/>
            </a:prstGeom>
            <a:solidFill>
              <a:schemeClr val="bg1">
                <a:alpha val="44000"/>
              </a:schemeClr>
            </a:solidFill>
            <a:ln>
              <a:noFill/>
            </a:ln>
          </p:spPr>
          <p:txBody>
            <a:bodyPr anchor="ctr"/>
            <a:lstStyle/>
            <a:p>
              <a:pPr algn="ctr"/>
            </a:p>
          </p:txBody>
        </p:sp>
        <p:sp>
          <p:nvSpPr>
            <p:cNvPr id="425" name="iŝlîḓe"/>
            <p:cNvSpPr/>
            <p:nvPr/>
          </p:nvSpPr>
          <p:spPr bwMode="auto">
            <a:xfrm>
              <a:off x="5768854" y="3006743"/>
              <a:ext cx="715815" cy="1099074"/>
            </a:xfrm>
            <a:custGeom>
              <a:avLst/>
              <a:gdLst>
                <a:gd name="T0" fmla="*/ 43 w 71"/>
                <a:gd name="T1" fmla="*/ 1 h 109"/>
                <a:gd name="T2" fmla="*/ 44 w 71"/>
                <a:gd name="T3" fmla="*/ 12 h 109"/>
                <a:gd name="T4" fmla="*/ 62 w 71"/>
                <a:gd name="T5" fmla="*/ 22 h 109"/>
                <a:gd name="T6" fmla="*/ 67 w 71"/>
                <a:gd name="T7" fmla="*/ 38 h 109"/>
                <a:gd name="T8" fmla="*/ 66 w 71"/>
                <a:gd name="T9" fmla="*/ 39 h 109"/>
                <a:gd name="T10" fmla="*/ 50 w 71"/>
                <a:gd name="T11" fmla="*/ 38 h 109"/>
                <a:gd name="T12" fmla="*/ 43 w 71"/>
                <a:gd name="T13" fmla="*/ 28 h 109"/>
                <a:gd name="T14" fmla="*/ 43 w 71"/>
                <a:gd name="T15" fmla="*/ 29 h 109"/>
                <a:gd name="T16" fmla="*/ 44 w 71"/>
                <a:gd name="T17" fmla="*/ 49 h 109"/>
                <a:gd name="T18" fmla="*/ 64 w 71"/>
                <a:gd name="T19" fmla="*/ 57 h 109"/>
                <a:gd name="T20" fmla="*/ 69 w 71"/>
                <a:gd name="T21" fmla="*/ 82 h 109"/>
                <a:gd name="T22" fmla="*/ 47 w 71"/>
                <a:gd name="T23" fmla="*/ 100 h 109"/>
                <a:gd name="T24" fmla="*/ 43 w 71"/>
                <a:gd name="T25" fmla="*/ 102 h 109"/>
                <a:gd name="T26" fmla="*/ 42 w 71"/>
                <a:gd name="T27" fmla="*/ 109 h 109"/>
                <a:gd name="T28" fmla="*/ 27 w 71"/>
                <a:gd name="T29" fmla="*/ 108 h 109"/>
                <a:gd name="T30" fmla="*/ 26 w 71"/>
                <a:gd name="T31" fmla="*/ 100 h 109"/>
                <a:gd name="T32" fmla="*/ 2 w 71"/>
                <a:gd name="T33" fmla="*/ 83 h 109"/>
                <a:gd name="T34" fmla="*/ 1 w 71"/>
                <a:gd name="T35" fmla="*/ 73 h 109"/>
                <a:gd name="T36" fmla="*/ 17 w 71"/>
                <a:gd name="T37" fmla="*/ 74 h 109"/>
                <a:gd name="T38" fmla="*/ 26 w 71"/>
                <a:gd name="T39" fmla="*/ 85 h 109"/>
                <a:gd name="T40" fmla="*/ 27 w 71"/>
                <a:gd name="T41" fmla="*/ 84 h 109"/>
                <a:gd name="T42" fmla="*/ 26 w 71"/>
                <a:gd name="T43" fmla="*/ 62 h 109"/>
                <a:gd name="T44" fmla="*/ 1 w 71"/>
                <a:gd name="T45" fmla="*/ 43 h 109"/>
                <a:gd name="T46" fmla="*/ 9 w 71"/>
                <a:gd name="T47" fmla="*/ 19 h 109"/>
                <a:gd name="T48" fmla="*/ 26 w 71"/>
                <a:gd name="T49" fmla="*/ 12 h 109"/>
                <a:gd name="T50" fmla="*/ 27 w 71"/>
                <a:gd name="T51" fmla="*/ 1 h 109"/>
                <a:gd name="T52" fmla="*/ 43 w 71"/>
                <a:gd name="T53" fmla="*/ 0 h 109"/>
                <a:gd name="T54" fmla="*/ 43 w 71"/>
                <a:gd name="T55" fmla="*/ 85 h 109"/>
                <a:gd name="T56" fmla="*/ 52 w 71"/>
                <a:gd name="T57" fmla="*/ 80 h 109"/>
                <a:gd name="T58" fmla="*/ 44 w 71"/>
                <a:gd name="T59" fmla="*/ 66 h 109"/>
                <a:gd name="T60" fmla="*/ 43 w 71"/>
                <a:gd name="T61" fmla="*/ 76 h 109"/>
                <a:gd name="T62" fmla="*/ 27 w 71"/>
                <a:gd name="T63" fmla="*/ 28 h 109"/>
                <a:gd name="T64" fmla="*/ 24 w 71"/>
                <a:gd name="T65" fmla="*/ 28 h 109"/>
                <a:gd name="T66" fmla="*/ 22 w 71"/>
                <a:gd name="T67" fmla="*/ 43 h 109"/>
                <a:gd name="T68" fmla="*/ 27 w 71"/>
                <a:gd name="T69" fmla="*/ 4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109">
                  <a:moveTo>
                    <a:pt x="43" y="0"/>
                  </a:moveTo>
                  <a:cubicBezTo>
                    <a:pt x="43" y="0"/>
                    <a:pt x="43" y="1"/>
                    <a:pt x="43" y="1"/>
                  </a:cubicBezTo>
                  <a:cubicBezTo>
                    <a:pt x="43" y="4"/>
                    <a:pt x="43" y="8"/>
                    <a:pt x="43" y="11"/>
                  </a:cubicBezTo>
                  <a:cubicBezTo>
                    <a:pt x="43" y="12"/>
                    <a:pt x="43" y="12"/>
                    <a:pt x="44" y="12"/>
                  </a:cubicBezTo>
                  <a:cubicBezTo>
                    <a:pt x="45" y="12"/>
                    <a:pt x="47" y="13"/>
                    <a:pt x="49" y="13"/>
                  </a:cubicBezTo>
                  <a:cubicBezTo>
                    <a:pt x="54" y="15"/>
                    <a:pt x="58" y="18"/>
                    <a:pt x="62" y="22"/>
                  </a:cubicBezTo>
                  <a:cubicBezTo>
                    <a:pt x="64" y="25"/>
                    <a:pt x="66" y="29"/>
                    <a:pt x="67" y="33"/>
                  </a:cubicBezTo>
                  <a:cubicBezTo>
                    <a:pt x="67" y="35"/>
                    <a:pt x="67" y="36"/>
                    <a:pt x="67" y="38"/>
                  </a:cubicBezTo>
                  <a:cubicBezTo>
                    <a:pt x="68" y="39"/>
                    <a:pt x="67" y="39"/>
                    <a:pt x="67" y="39"/>
                  </a:cubicBezTo>
                  <a:cubicBezTo>
                    <a:pt x="66" y="39"/>
                    <a:pt x="66" y="39"/>
                    <a:pt x="66" y="39"/>
                  </a:cubicBezTo>
                  <a:cubicBezTo>
                    <a:pt x="61" y="39"/>
                    <a:pt x="56" y="39"/>
                    <a:pt x="52" y="39"/>
                  </a:cubicBezTo>
                  <a:cubicBezTo>
                    <a:pt x="50" y="39"/>
                    <a:pt x="50" y="39"/>
                    <a:pt x="50" y="38"/>
                  </a:cubicBezTo>
                  <a:cubicBezTo>
                    <a:pt x="50" y="35"/>
                    <a:pt x="49" y="32"/>
                    <a:pt x="46" y="30"/>
                  </a:cubicBezTo>
                  <a:cubicBezTo>
                    <a:pt x="45" y="29"/>
                    <a:pt x="44" y="29"/>
                    <a:pt x="43" y="28"/>
                  </a:cubicBezTo>
                  <a:cubicBezTo>
                    <a:pt x="43" y="28"/>
                    <a:pt x="43" y="28"/>
                    <a:pt x="43" y="28"/>
                  </a:cubicBezTo>
                  <a:cubicBezTo>
                    <a:pt x="43" y="29"/>
                    <a:pt x="43" y="29"/>
                    <a:pt x="43" y="29"/>
                  </a:cubicBezTo>
                  <a:cubicBezTo>
                    <a:pt x="43" y="35"/>
                    <a:pt x="43" y="42"/>
                    <a:pt x="43" y="48"/>
                  </a:cubicBezTo>
                  <a:cubicBezTo>
                    <a:pt x="43" y="49"/>
                    <a:pt x="43" y="49"/>
                    <a:pt x="44" y="49"/>
                  </a:cubicBezTo>
                  <a:cubicBezTo>
                    <a:pt x="47" y="50"/>
                    <a:pt x="50" y="51"/>
                    <a:pt x="54" y="52"/>
                  </a:cubicBezTo>
                  <a:cubicBezTo>
                    <a:pt x="57" y="53"/>
                    <a:pt x="61" y="55"/>
                    <a:pt x="64" y="57"/>
                  </a:cubicBezTo>
                  <a:cubicBezTo>
                    <a:pt x="67" y="60"/>
                    <a:pt x="69" y="64"/>
                    <a:pt x="70" y="68"/>
                  </a:cubicBezTo>
                  <a:cubicBezTo>
                    <a:pt x="71" y="73"/>
                    <a:pt x="70" y="77"/>
                    <a:pt x="69" y="82"/>
                  </a:cubicBezTo>
                  <a:cubicBezTo>
                    <a:pt x="67" y="87"/>
                    <a:pt x="65" y="91"/>
                    <a:pt x="61" y="94"/>
                  </a:cubicBezTo>
                  <a:cubicBezTo>
                    <a:pt x="57" y="97"/>
                    <a:pt x="52" y="99"/>
                    <a:pt x="47" y="100"/>
                  </a:cubicBezTo>
                  <a:cubicBezTo>
                    <a:pt x="46" y="100"/>
                    <a:pt x="45" y="100"/>
                    <a:pt x="44" y="101"/>
                  </a:cubicBezTo>
                  <a:cubicBezTo>
                    <a:pt x="43" y="101"/>
                    <a:pt x="43" y="101"/>
                    <a:pt x="43" y="102"/>
                  </a:cubicBezTo>
                  <a:cubicBezTo>
                    <a:pt x="43" y="104"/>
                    <a:pt x="43" y="106"/>
                    <a:pt x="43" y="108"/>
                  </a:cubicBezTo>
                  <a:cubicBezTo>
                    <a:pt x="43" y="109"/>
                    <a:pt x="43" y="109"/>
                    <a:pt x="42" y="109"/>
                  </a:cubicBezTo>
                  <a:cubicBezTo>
                    <a:pt x="37" y="109"/>
                    <a:pt x="33" y="109"/>
                    <a:pt x="28" y="109"/>
                  </a:cubicBezTo>
                  <a:cubicBezTo>
                    <a:pt x="27" y="109"/>
                    <a:pt x="27" y="109"/>
                    <a:pt x="27" y="108"/>
                  </a:cubicBezTo>
                  <a:cubicBezTo>
                    <a:pt x="27" y="106"/>
                    <a:pt x="27" y="104"/>
                    <a:pt x="27" y="102"/>
                  </a:cubicBezTo>
                  <a:cubicBezTo>
                    <a:pt x="27" y="101"/>
                    <a:pt x="27" y="100"/>
                    <a:pt x="26" y="100"/>
                  </a:cubicBezTo>
                  <a:cubicBezTo>
                    <a:pt x="20" y="99"/>
                    <a:pt x="15" y="98"/>
                    <a:pt x="10" y="94"/>
                  </a:cubicBezTo>
                  <a:cubicBezTo>
                    <a:pt x="6" y="91"/>
                    <a:pt x="3" y="88"/>
                    <a:pt x="2" y="83"/>
                  </a:cubicBezTo>
                  <a:cubicBezTo>
                    <a:pt x="0" y="80"/>
                    <a:pt x="0" y="77"/>
                    <a:pt x="0" y="74"/>
                  </a:cubicBezTo>
                  <a:cubicBezTo>
                    <a:pt x="0" y="73"/>
                    <a:pt x="0" y="73"/>
                    <a:pt x="1" y="73"/>
                  </a:cubicBezTo>
                  <a:cubicBezTo>
                    <a:pt x="6" y="73"/>
                    <a:pt x="11" y="73"/>
                    <a:pt x="16" y="73"/>
                  </a:cubicBezTo>
                  <a:cubicBezTo>
                    <a:pt x="16" y="73"/>
                    <a:pt x="17" y="73"/>
                    <a:pt x="17" y="74"/>
                  </a:cubicBezTo>
                  <a:cubicBezTo>
                    <a:pt x="17" y="77"/>
                    <a:pt x="18" y="80"/>
                    <a:pt x="21" y="82"/>
                  </a:cubicBezTo>
                  <a:cubicBezTo>
                    <a:pt x="22" y="83"/>
                    <a:pt x="24" y="84"/>
                    <a:pt x="26" y="85"/>
                  </a:cubicBezTo>
                  <a:cubicBezTo>
                    <a:pt x="27" y="85"/>
                    <a:pt x="27" y="85"/>
                    <a:pt x="27" y="85"/>
                  </a:cubicBezTo>
                  <a:cubicBezTo>
                    <a:pt x="27" y="84"/>
                    <a:pt x="27" y="84"/>
                    <a:pt x="27" y="84"/>
                  </a:cubicBezTo>
                  <a:cubicBezTo>
                    <a:pt x="27" y="77"/>
                    <a:pt x="27" y="71"/>
                    <a:pt x="27" y="64"/>
                  </a:cubicBezTo>
                  <a:cubicBezTo>
                    <a:pt x="27" y="63"/>
                    <a:pt x="27" y="62"/>
                    <a:pt x="26" y="62"/>
                  </a:cubicBezTo>
                  <a:cubicBezTo>
                    <a:pt x="22" y="61"/>
                    <a:pt x="18" y="60"/>
                    <a:pt x="14" y="59"/>
                  </a:cubicBezTo>
                  <a:cubicBezTo>
                    <a:pt x="7" y="56"/>
                    <a:pt x="3" y="50"/>
                    <a:pt x="1" y="43"/>
                  </a:cubicBezTo>
                  <a:cubicBezTo>
                    <a:pt x="1" y="39"/>
                    <a:pt x="1" y="35"/>
                    <a:pt x="2" y="31"/>
                  </a:cubicBezTo>
                  <a:cubicBezTo>
                    <a:pt x="3" y="27"/>
                    <a:pt x="5" y="23"/>
                    <a:pt x="9" y="19"/>
                  </a:cubicBezTo>
                  <a:cubicBezTo>
                    <a:pt x="12" y="16"/>
                    <a:pt x="17" y="14"/>
                    <a:pt x="22" y="12"/>
                  </a:cubicBezTo>
                  <a:cubicBezTo>
                    <a:pt x="23" y="12"/>
                    <a:pt x="25" y="12"/>
                    <a:pt x="26" y="12"/>
                  </a:cubicBezTo>
                  <a:cubicBezTo>
                    <a:pt x="27" y="12"/>
                    <a:pt x="27" y="11"/>
                    <a:pt x="27" y="11"/>
                  </a:cubicBezTo>
                  <a:cubicBezTo>
                    <a:pt x="27" y="7"/>
                    <a:pt x="27" y="4"/>
                    <a:pt x="27" y="1"/>
                  </a:cubicBezTo>
                  <a:cubicBezTo>
                    <a:pt x="27" y="1"/>
                    <a:pt x="27" y="0"/>
                    <a:pt x="27" y="0"/>
                  </a:cubicBezTo>
                  <a:cubicBezTo>
                    <a:pt x="32" y="0"/>
                    <a:pt x="38" y="0"/>
                    <a:pt x="43" y="0"/>
                  </a:cubicBezTo>
                  <a:moveTo>
                    <a:pt x="43" y="76"/>
                  </a:moveTo>
                  <a:cubicBezTo>
                    <a:pt x="43" y="79"/>
                    <a:pt x="43" y="82"/>
                    <a:pt x="43" y="85"/>
                  </a:cubicBezTo>
                  <a:cubicBezTo>
                    <a:pt x="43" y="85"/>
                    <a:pt x="43" y="86"/>
                    <a:pt x="44" y="85"/>
                  </a:cubicBezTo>
                  <a:cubicBezTo>
                    <a:pt x="47" y="85"/>
                    <a:pt x="50" y="83"/>
                    <a:pt x="52" y="80"/>
                  </a:cubicBezTo>
                  <a:cubicBezTo>
                    <a:pt x="54" y="76"/>
                    <a:pt x="53" y="71"/>
                    <a:pt x="49" y="69"/>
                  </a:cubicBezTo>
                  <a:cubicBezTo>
                    <a:pt x="47" y="68"/>
                    <a:pt x="45" y="67"/>
                    <a:pt x="44" y="66"/>
                  </a:cubicBezTo>
                  <a:cubicBezTo>
                    <a:pt x="43" y="66"/>
                    <a:pt x="43" y="66"/>
                    <a:pt x="43" y="67"/>
                  </a:cubicBezTo>
                  <a:cubicBezTo>
                    <a:pt x="43" y="70"/>
                    <a:pt x="43" y="73"/>
                    <a:pt x="43" y="76"/>
                  </a:cubicBezTo>
                  <a:moveTo>
                    <a:pt x="27" y="36"/>
                  </a:moveTo>
                  <a:cubicBezTo>
                    <a:pt x="27" y="33"/>
                    <a:pt x="27" y="30"/>
                    <a:pt x="27" y="28"/>
                  </a:cubicBezTo>
                  <a:cubicBezTo>
                    <a:pt x="27" y="27"/>
                    <a:pt x="27" y="27"/>
                    <a:pt x="26" y="27"/>
                  </a:cubicBezTo>
                  <a:cubicBezTo>
                    <a:pt x="25" y="27"/>
                    <a:pt x="24" y="28"/>
                    <a:pt x="24" y="28"/>
                  </a:cubicBezTo>
                  <a:cubicBezTo>
                    <a:pt x="20" y="30"/>
                    <a:pt x="18" y="32"/>
                    <a:pt x="18" y="37"/>
                  </a:cubicBezTo>
                  <a:cubicBezTo>
                    <a:pt x="18" y="40"/>
                    <a:pt x="19" y="42"/>
                    <a:pt x="22" y="43"/>
                  </a:cubicBezTo>
                  <a:cubicBezTo>
                    <a:pt x="23" y="44"/>
                    <a:pt x="25" y="44"/>
                    <a:pt x="26" y="45"/>
                  </a:cubicBezTo>
                  <a:cubicBezTo>
                    <a:pt x="27" y="45"/>
                    <a:pt x="27" y="45"/>
                    <a:pt x="27" y="44"/>
                  </a:cubicBezTo>
                  <a:cubicBezTo>
                    <a:pt x="27" y="41"/>
                    <a:pt x="27" y="39"/>
                    <a:pt x="27" y="36"/>
                  </a:cubicBezTo>
                </a:path>
              </a:pathLst>
            </a:custGeom>
            <a:solidFill>
              <a:srgbClr val="7CA8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6" name="íśľîḋé"/>
            <p:cNvSpPr/>
            <p:nvPr/>
          </p:nvSpPr>
          <p:spPr bwMode="auto">
            <a:xfrm>
              <a:off x="6342996" y="1754067"/>
              <a:ext cx="50704" cy="90969"/>
            </a:xfrm>
            <a:custGeom>
              <a:avLst/>
              <a:gdLst>
                <a:gd name="T0" fmla="*/ 5 w 5"/>
                <a:gd name="T1" fmla="*/ 0 h 9"/>
                <a:gd name="T2" fmla="*/ 0 w 5"/>
                <a:gd name="T3" fmla="*/ 9 h 9"/>
                <a:gd name="T4" fmla="*/ 0 w 5"/>
                <a:gd name="T5" fmla="*/ 9 h 9"/>
                <a:gd name="T6" fmla="*/ 5 w 5"/>
                <a:gd name="T7" fmla="*/ 0 h 9"/>
                <a:gd name="T8" fmla="*/ 5 w 5"/>
                <a:gd name="T9" fmla="*/ 0 h 9"/>
              </a:gdLst>
              <a:ahLst/>
              <a:cxnLst>
                <a:cxn ang="0">
                  <a:pos x="T0" y="T1"/>
                </a:cxn>
                <a:cxn ang="0">
                  <a:pos x="T2" y="T3"/>
                </a:cxn>
                <a:cxn ang="0">
                  <a:pos x="T4" y="T5"/>
                </a:cxn>
                <a:cxn ang="0">
                  <a:pos x="T6" y="T7"/>
                </a:cxn>
                <a:cxn ang="0">
                  <a:pos x="T8" y="T9"/>
                </a:cxn>
              </a:cxnLst>
              <a:rect l="0" t="0" r="r" b="b"/>
              <a:pathLst>
                <a:path w="5" h="9">
                  <a:moveTo>
                    <a:pt x="5" y="0"/>
                  </a:moveTo>
                  <a:cubicBezTo>
                    <a:pt x="3" y="3"/>
                    <a:pt x="1" y="6"/>
                    <a:pt x="0" y="9"/>
                  </a:cubicBezTo>
                  <a:cubicBezTo>
                    <a:pt x="0" y="9"/>
                    <a:pt x="0" y="9"/>
                    <a:pt x="0" y="9"/>
                  </a:cubicBezTo>
                  <a:cubicBezTo>
                    <a:pt x="2" y="6"/>
                    <a:pt x="3" y="3"/>
                    <a:pt x="5" y="0"/>
                  </a:cubicBezTo>
                  <a:cubicBezTo>
                    <a:pt x="5" y="0"/>
                    <a:pt x="5" y="0"/>
                    <a:pt x="5"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7" name="îṥlíďe"/>
            <p:cNvSpPr/>
            <p:nvPr/>
          </p:nvSpPr>
          <p:spPr bwMode="auto">
            <a:xfrm>
              <a:off x="6393700" y="1612396"/>
              <a:ext cx="90969" cy="141673"/>
            </a:xfrm>
            <a:custGeom>
              <a:avLst/>
              <a:gdLst>
                <a:gd name="T0" fmla="*/ 9 w 9"/>
                <a:gd name="T1" fmla="*/ 0 h 14"/>
                <a:gd name="T2" fmla="*/ 0 w 9"/>
                <a:gd name="T3" fmla="*/ 14 h 14"/>
                <a:gd name="T4" fmla="*/ 0 w 9"/>
                <a:gd name="T5" fmla="*/ 14 h 14"/>
                <a:gd name="T6" fmla="*/ 9 w 9"/>
                <a:gd name="T7" fmla="*/ 1 h 14"/>
                <a:gd name="T8" fmla="*/ 9 w 9"/>
                <a:gd name="T9" fmla="*/ 0 h 14"/>
              </a:gdLst>
              <a:ahLst/>
              <a:cxnLst>
                <a:cxn ang="0">
                  <a:pos x="T0" y="T1"/>
                </a:cxn>
                <a:cxn ang="0">
                  <a:pos x="T2" y="T3"/>
                </a:cxn>
                <a:cxn ang="0">
                  <a:pos x="T4" y="T5"/>
                </a:cxn>
                <a:cxn ang="0">
                  <a:pos x="T6" y="T7"/>
                </a:cxn>
                <a:cxn ang="0">
                  <a:pos x="T8" y="T9"/>
                </a:cxn>
              </a:cxnLst>
              <a:rect l="0" t="0" r="r" b="b"/>
              <a:pathLst>
                <a:path w="9" h="14">
                  <a:moveTo>
                    <a:pt x="9" y="0"/>
                  </a:moveTo>
                  <a:cubicBezTo>
                    <a:pt x="6" y="4"/>
                    <a:pt x="3" y="8"/>
                    <a:pt x="0" y="14"/>
                  </a:cubicBezTo>
                  <a:cubicBezTo>
                    <a:pt x="0" y="14"/>
                    <a:pt x="0" y="14"/>
                    <a:pt x="0" y="14"/>
                  </a:cubicBezTo>
                  <a:cubicBezTo>
                    <a:pt x="3" y="9"/>
                    <a:pt x="6" y="4"/>
                    <a:pt x="9" y="1"/>
                  </a:cubicBezTo>
                  <a:cubicBezTo>
                    <a:pt x="9" y="0"/>
                    <a:pt x="9" y="0"/>
                    <a:pt x="9" y="0"/>
                  </a:cubicBezTo>
                </a:path>
              </a:pathLst>
            </a:custGeom>
            <a:solidFill>
              <a:srgbClr val="4D4A1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8" name="i$ļîḓe"/>
            <p:cNvSpPr/>
            <p:nvPr/>
          </p:nvSpPr>
          <p:spPr bwMode="auto">
            <a:xfrm>
              <a:off x="6484669" y="1472215"/>
              <a:ext cx="110355" cy="150620"/>
            </a:xfrm>
            <a:custGeom>
              <a:avLst/>
              <a:gdLst>
                <a:gd name="T0" fmla="*/ 11 w 11"/>
                <a:gd name="T1" fmla="*/ 0 h 15"/>
                <a:gd name="T2" fmla="*/ 0 w 11"/>
                <a:gd name="T3" fmla="*/ 14 h 15"/>
                <a:gd name="T4" fmla="*/ 0 w 11"/>
                <a:gd name="T5" fmla="*/ 15 h 15"/>
                <a:gd name="T6" fmla="*/ 11 w 11"/>
                <a:gd name="T7" fmla="*/ 0 h 15"/>
              </a:gdLst>
              <a:ahLst/>
              <a:cxnLst>
                <a:cxn ang="0">
                  <a:pos x="T0" y="T1"/>
                </a:cxn>
                <a:cxn ang="0">
                  <a:pos x="T2" y="T3"/>
                </a:cxn>
                <a:cxn ang="0">
                  <a:pos x="T4" y="T5"/>
                </a:cxn>
                <a:cxn ang="0">
                  <a:pos x="T6" y="T7"/>
                </a:cxn>
              </a:cxnLst>
              <a:rect l="0" t="0" r="r" b="b"/>
              <a:pathLst>
                <a:path w="11" h="15">
                  <a:moveTo>
                    <a:pt x="11" y="0"/>
                  </a:moveTo>
                  <a:cubicBezTo>
                    <a:pt x="10" y="3"/>
                    <a:pt x="6" y="5"/>
                    <a:pt x="0" y="14"/>
                  </a:cubicBezTo>
                  <a:cubicBezTo>
                    <a:pt x="0" y="15"/>
                    <a:pt x="0" y="15"/>
                    <a:pt x="0" y="15"/>
                  </a:cubicBezTo>
                  <a:cubicBezTo>
                    <a:pt x="7" y="5"/>
                    <a:pt x="11" y="3"/>
                    <a:pt x="11"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9" name="ïSlîḑe"/>
            <p:cNvSpPr/>
            <p:nvPr/>
          </p:nvSpPr>
          <p:spPr bwMode="auto">
            <a:xfrm>
              <a:off x="6120796" y="4410039"/>
              <a:ext cx="1242238" cy="171498"/>
            </a:xfrm>
            <a:custGeom>
              <a:avLst/>
              <a:gdLst>
                <a:gd name="T0" fmla="*/ 123 w 123"/>
                <a:gd name="T1" fmla="*/ 0 h 17"/>
                <a:gd name="T2" fmla="*/ 123 w 123"/>
                <a:gd name="T3" fmla="*/ 0 h 17"/>
                <a:gd name="T4" fmla="*/ 117 w 123"/>
                <a:gd name="T5" fmla="*/ 5 h 17"/>
                <a:gd name="T6" fmla="*/ 112 w 123"/>
                <a:gd name="T7" fmla="*/ 6 h 17"/>
                <a:gd name="T8" fmla="*/ 101 w 123"/>
                <a:gd name="T9" fmla="*/ 4 h 17"/>
                <a:gd name="T10" fmla="*/ 88 w 123"/>
                <a:gd name="T11" fmla="*/ 3 h 17"/>
                <a:gd name="T12" fmla="*/ 84 w 123"/>
                <a:gd name="T13" fmla="*/ 3 h 17"/>
                <a:gd name="T14" fmla="*/ 0 w 123"/>
                <a:gd name="T15" fmla="*/ 16 h 17"/>
                <a:gd name="T16" fmla="*/ 0 w 123"/>
                <a:gd name="T17" fmla="*/ 17 h 17"/>
                <a:gd name="T18" fmla="*/ 84 w 123"/>
                <a:gd name="T19" fmla="*/ 4 h 17"/>
                <a:gd name="T20" fmla="*/ 88 w 123"/>
                <a:gd name="T21" fmla="*/ 3 h 17"/>
                <a:gd name="T22" fmla="*/ 101 w 123"/>
                <a:gd name="T23" fmla="*/ 5 h 17"/>
                <a:gd name="T24" fmla="*/ 112 w 123"/>
                <a:gd name="T25" fmla="*/ 6 h 17"/>
                <a:gd name="T26" fmla="*/ 117 w 123"/>
                <a:gd name="T27" fmla="*/ 6 h 17"/>
                <a:gd name="T28" fmla="*/ 123 w 123"/>
                <a:gd name="T2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3" h="17">
                  <a:moveTo>
                    <a:pt x="123" y="0"/>
                  </a:moveTo>
                  <a:cubicBezTo>
                    <a:pt x="123" y="0"/>
                    <a:pt x="123" y="0"/>
                    <a:pt x="123" y="0"/>
                  </a:cubicBezTo>
                  <a:cubicBezTo>
                    <a:pt x="121" y="3"/>
                    <a:pt x="119" y="4"/>
                    <a:pt x="117" y="5"/>
                  </a:cubicBezTo>
                  <a:cubicBezTo>
                    <a:pt x="116" y="6"/>
                    <a:pt x="114" y="6"/>
                    <a:pt x="112" y="6"/>
                  </a:cubicBezTo>
                  <a:cubicBezTo>
                    <a:pt x="109" y="6"/>
                    <a:pt x="105" y="5"/>
                    <a:pt x="101" y="4"/>
                  </a:cubicBezTo>
                  <a:cubicBezTo>
                    <a:pt x="97" y="3"/>
                    <a:pt x="92" y="3"/>
                    <a:pt x="88" y="3"/>
                  </a:cubicBezTo>
                  <a:cubicBezTo>
                    <a:pt x="87" y="3"/>
                    <a:pt x="86" y="3"/>
                    <a:pt x="84" y="3"/>
                  </a:cubicBezTo>
                  <a:cubicBezTo>
                    <a:pt x="74" y="5"/>
                    <a:pt x="45" y="16"/>
                    <a:pt x="0" y="16"/>
                  </a:cubicBezTo>
                  <a:cubicBezTo>
                    <a:pt x="0" y="17"/>
                    <a:pt x="0" y="17"/>
                    <a:pt x="0" y="17"/>
                  </a:cubicBezTo>
                  <a:cubicBezTo>
                    <a:pt x="45" y="17"/>
                    <a:pt x="74" y="5"/>
                    <a:pt x="84" y="4"/>
                  </a:cubicBezTo>
                  <a:cubicBezTo>
                    <a:pt x="86" y="3"/>
                    <a:pt x="87" y="3"/>
                    <a:pt x="88" y="3"/>
                  </a:cubicBezTo>
                  <a:cubicBezTo>
                    <a:pt x="92" y="3"/>
                    <a:pt x="97" y="4"/>
                    <a:pt x="101" y="5"/>
                  </a:cubicBezTo>
                  <a:cubicBezTo>
                    <a:pt x="105" y="6"/>
                    <a:pt x="109" y="6"/>
                    <a:pt x="112" y="6"/>
                  </a:cubicBezTo>
                  <a:cubicBezTo>
                    <a:pt x="114" y="6"/>
                    <a:pt x="116" y="6"/>
                    <a:pt x="117" y="6"/>
                  </a:cubicBezTo>
                  <a:cubicBezTo>
                    <a:pt x="119" y="5"/>
                    <a:pt x="121" y="3"/>
                    <a:pt x="123" y="0"/>
                  </a:cubicBezTo>
                </a:path>
              </a:pathLst>
            </a:custGeom>
            <a:solidFill>
              <a:srgbClr val="FFFA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0" name="ïṩļidé"/>
            <p:cNvSpPr/>
            <p:nvPr/>
          </p:nvSpPr>
          <p:spPr bwMode="auto">
            <a:xfrm>
              <a:off x="6131234" y="1885299"/>
              <a:ext cx="1261623" cy="2524740"/>
            </a:xfrm>
            <a:custGeom>
              <a:avLst/>
              <a:gdLst>
                <a:gd name="T0" fmla="*/ 125 w 125"/>
                <a:gd name="T1" fmla="*/ 237 h 250"/>
                <a:gd name="T2" fmla="*/ 122 w 125"/>
                <a:gd name="T3" fmla="*/ 250 h 250"/>
                <a:gd name="T4" fmla="*/ 122 w 125"/>
                <a:gd name="T5" fmla="*/ 250 h 250"/>
                <a:gd name="T6" fmla="*/ 125 w 125"/>
                <a:gd name="T7" fmla="*/ 237 h 250"/>
                <a:gd name="T8" fmla="*/ 24 w 125"/>
                <a:gd name="T9" fmla="*/ 17 h 250"/>
                <a:gd name="T10" fmla="*/ 20 w 125"/>
                <a:gd name="T11" fmla="*/ 21 h 250"/>
                <a:gd name="T12" fmla="*/ 19 w 125"/>
                <a:gd name="T13" fmla="*/ 21 h 250"/>
                <a:gd name="T14" fmla="*/ 21 w 125"/>
                <a:gd name="T15" fmla="*/ 21 h 250"/>
                <a:gd name="T16" fmla="*/ 24 w 125"/>
                <a:gd name="T17" fmla="*/ 17 h 250"/>
                <a:gd name="T18" fmla="*/ 24 w 125"/>
                <a:gd name="T19" fmla="*/ 17 h 250"/>
                <a:gd name="T20" fmla="*/ 24 w 125"/>
                <a:gd name="T21" fmla="*/ 9 h 250"/>
                <a:gd name="T22" fmla="*/ 20 w 125"/>
                <a:gd name="T23" fmla="*/ 13 h 250"/>
                <a:gd name="T24" fmla="*/ 0 w 125"/>
                <a:gd name="T25" fmla="*/ 13 h 250"/>
                <a:gd name="T26" fmla="*/ 20 w 125"/>
                <a:gd name="T27" fmla="*/ 13 h 250"/>
                <a:gd name="T28" fmla="*/ 21 w 125"/>
                <a:gd name="T29" fmla="*/ 13 h 250"/>
                <a:gd name="T30" fmla="*/ 24 w 125"/>
                <a:gd name="T31" fmla="*/ 9 h 250"/>
                <a:gd name="T32" fmla="*/ 24 w 125"/>
                <a:gd name="T33" fmla="*/ 9 h 250"/>
                <a:gd name="T34" fmla="*/ 24 w 125"/>
                <a:gd name="T35" fmla="*/ 0 h 250"/>
                <a:gd name="T36" fmla="*/ 20 w 125"/>
                <a:gd name="T37" fmla="*/ 4 h 250"/>
                <a:gd name="T38" fmla="*/ 0 w 125"/>
                <a:gd name="T39" fmla="*/ 4 h 250"/>
                <a:gd name="T40" fmla="*/ 20 w 125"/>
                <a:gd name="T41" fmla="*/ 4 h 250"/>
                <a:gd name="T42" fmla="*/ 21 w 125"/>
                <a:gd name="T43" fmla="*/ 5 h 250"/>
                <a:gd name="T44" fmla="*/ 24 w 125"/>
                <a:gd name="T45" fmla="*/ 1 h 250"/>
                <a:gd name="T46" fmla="*/ 24 w 125"/>
                <a:gd name="T47"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250">
                  <a:moveTo>
                    <a:pt x="125" y="237"/>
                  </a:moveTo>
                  <a:cubicBezTo>
                    <a:pt x="125" y="243"/>
                    <a:pt x="124" y="247"/>
                    <a:pt x="122" y="250"/>
                  </a:cubicBezTo>
                  <a:cubicBezTo>
                    <a:pt x="122" y="250"/>
                    <a:pt x="122" y="250"/>
                    <a:pt x="122" y="250"/>
                  </a:cubicBezTo>
                  <a:cubicBezTo>
                    <a:pt x="124" y="247"/>
                    <a:pt x="125" y="243"/>
                    <a:pt x="125" y="237"/>
                  </a:cubicBezTo>
                  <a:moveTo>
                    <a:pt x="24" y="17"/>
                  </a:moveTo>
                  <a:cubicBezTo>
                    <a:pt x="24" y="19"/>
                    <a:pt x="22" y="21"/>
                    <a:pt x="20" y="21"/>
                  </a:cubicBezTo>
                  <a:cubicBezTo>
                    <a:pt x="19" y="21"/>
                    <a:pt x="19" y="21"/>
                    <a:pt x="19" y="21"/>
                  </a:cubicBezTo>
                  <a:cubicBezTo>
                    <a:pt x="20" y="21"/>
                    <a:pt x="20" y="21"/>
                    <a:pt x="21" y="21"/>
                  </a:cubicBezTo>
                  <a:cubicBezTo>
                    <a:pt x="22" y="21"/>
                    <a:pt x="24" y="19"/>
                    <a:pt x="24" y="17"/>
                  </a:cubicBezTo>
                  <a:cubicBezTo>
                    <a:pt x="24" y="17"/>
                    <a:pt x="24" y="17"/>
                    <a:pt x="24" y="17"/>
                  </a:cubicBezTo>
                  <a:moveTo>
                    <a:pt x="24" y="9"/>
                  </a:moveTo>
                  <a:cubicBezTo>
                    <a:pt x="24" y="11"/>
                    <a:pt x="22" y="13"/>
                    <a:pt x="20" y="13"/>
                  </a:cubicBezTo>
                  <a:cubicBezTo>
                    <a:pt x="0" y="13"/>
                    <a:pt x="0" y="13"/>
                    <a:pt x="0" y="13"/>
                  </a:cubicBezTo>
                  <a:cubicBezTo>
                    <a:pt x="20" y="13"/>
                    <a:pt x="20" y="13"/>
                    <a:pt x="20" y="13"/>
                  </a:cubicBezTo>
                  <a:cubicBezTo>
                    <a:pt x="20" y="13"/>
                    <a:pt x="21" y="13"/>
                    <a:pt x="21" y="13"/>
                  </a:cubicBezTo>
                  <a:cubicBezTo>
                    <a:pt x="23" y="12"/>
                    <a:pt x="24" y="11"/>
                    <a:pt x="24" y="9"/>
                  </a:cubicBezTo>
                  <a:cubicBezTo>
                    <a:pt x="24" y="9"/>
                    <a:pt x="24" y="9"/>
                    <a:pt x="24" y="9"/>
                  </a:cubicBezTo>
                  <a:moveTo>
                    <a:pt x="24" y="0"/>
                  </a:moveTo>
                  <a:cubicBezTo>
                    <a:pt x="24" y="3"/>
                    <a:pt x="22" y="4"/>
                    <a:pt x="20" y="4"/>
                  </a:cubicBezTo>
                  <a:cubicBezTo>
                    <a:pt x="0" y="4"/>
                    <a:pt x="0" y="4"/>
                    <a:pt x="0" y="4"/>
                  </a:cubicBezTo>
                  <a:cubicBezTo>
                    <a:pt x="20" y="4"/>
                    <a:pt x="20" y="4"/>
                    <a:pt x="20" y="4"/>
                  </a:cubicBezTo>
                  <a:cubicBezTo>
                    <a:pt x="20" y="4"/>
                    <a:pt x="21" y="4"/>
                    <a:pt x="21" y="5"/>
                  </a:cubicBezTo>
                  <a:cubicBezTo>
                    <a:pt x="23" y="4"/>
                    <a:pt x="24" y="2"/>
                    <a:pt x="24" y="1"/>
                  </a:cubicBezTo>
                  <a:cubicBezTo>
                    <a:pt x="24" y="1"/>
                    <a:pt x="24" y="1"/>
                    <a:pt x="24"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1" name="iṡliḋè"/>
            <p:cNvSpPr/>
            <p:nvPr/>
          </p:nvSpPr>
          <p:spPr bwMode="auto">
            <a:xfrm>
              <a:off x="6120796" y="2016533"/>
              <a:ext cx="253518" cy="40265"/>
            </a:xfrm>
            <a:custGeom>
              <a:avLst/>
              <a:gdLst>
                <a:gd name="T0" fmla="*/ 21 w 25"/>
                <a:gd name="T1" fmla="*/ 0 h 4"/>
                <a:gd name="T2" fmla="*/ 1 w 25"/>
                <a:gd name="T3" fmla="*/ 0 h 4"/>
                <a:gd name="T4" fmla="*/ 0 w 25"/>
                <a:gd name="T5" fmla="*/ 0 h 4"/>
                <a:gd name="T6" fmla="*/ 0 w 25"/>
                <a:gd name="T7" fmla="*/ 4 h 4"/>
                <a:gd name="T8" fmla="*/ 25 w 25"/>
                <a:gd name="T9" fmla="*/ 4 h 4"/>
                <a:gd name="T10" fmla="*/ 21 w 25"/>
                <a:gd name="T11" fmla="*/ 0 h 4"/>
                <a:gd name="T12" fmla="*/ 22 w 25"/>
                <a:gd name="T13" fmla="*/ 0 h 4"/>
                <a:gd name="T14" fmla="*/ 21 w 2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
                  <a:moveTo>
                    <a:pt x="21" y="0"/>
                  </a:moveTo>
                  <a:cubicBezTo>
                    <a:pt x="1" y="0"/>
                    <a:pt x="1" y="0"/>
                    <a:pt x="1" y="0"/>
                  </a:cubicBezTo>
                  <a:cubicBezTo>
                    <a:pt x="0" y="0"/>
                    <a:pt x="0" y="0"/>
                    <a:pt x="0" y="0"/>
                  </a:cubicBezTo>
                  <a:cubicBezTo>
                    <a:pt x="0" y="4"/>
                    <a:pt x="0" y="4"/>
                    <a:pt x="0" y="4"/>
                  </a:cubicBezTo>
                  <a:cubicBezTo>
                    <a:pt x="25" y="4"/>
                    <a:pt x="25" y="4"/>
                    <a:pt x="25" y="4"/>
                  </a:cubicBezTo>
                  <a:cubicBezTo>
                    <a:pt x="25" y="2"/>
                    <a:pt x="23" y="0"/>
                    <a:pt x="21" y="0"/>
                  </a:cubicBezTo>
                  <a:cubicBezTo>
                    <a:pt x="21" y="0"/>
                    <a:pt x="22" y="0"/>
                    <a:pt x="22" y="0"/>
                  </a:cubicBezTo>
                  <a:cubicBezTo>
                    <a:pt x="22"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2" name="íṩļïdè"/>
            <p:cNvSpPr/>
            <p:nvPr/>
          </p:nvSpPr>
          <p:spPr bwMode="auto">
            <a:xfrm>
              <a:off x="6120796" y="2056797"/>
              <a:ext cx="253518" cy="40265"/>
            </a:xfrm>
            <a:custGeom>
              <a:avLst/>
              <a:gdLst>
                <a:gd name="T0" fmla="*/ 25 w 25"/>
                <a:gd name="T1" fmla="*/ 0 h 4"/>
                <a:gd name="T2" fmla="*/ 0 w 25"/>
                <a:gd name="T3" fmla="*/ 0 h 4"/>
                <a:gd name="T4" fmla="*/ 0 w 25"/>
                <a:gd name="T5" fmla="*/ 4 h 4"/>
                <a:gd name="T6" fmla="*/ 21 w 25"/>
                <a:gd name="T7" fmla="*/ 4 h 4"/>
                <a:gd name="T8" fmla="*/ 25 w 25"/>
                <a:gd name="T9" fmla="*/ 0 h 4"/>
                <a:gd name="T10" fmla="*/ 25 w 25"/>
                <a:gd name="T11" fmla="*/ 0 h 4"/>
              </a:gdLst>
              <a:ahLst/>
              <a:cxnLst>
                <a:cxn ang="0">
                  <a:pos x="T0" y="T1"/>
                </a:cxn>
                <a:cxn ang="0">
                  <a:pos x="T2" y="T3"/>
                </a:cxn>
                <a:cxn ang="0">
                  <a:pos x="T4" y="T5"/>
                </a:cxn>
                <a:cxn ang="0">
                  <a:pos x="T6" y="T7"/>
                </a:cxn>
                <a:cxn ang="0">
                  <a:pos x="T8" y="T9"/>
                </a:cxn>
                <a:cxn ang="0">
                  <a:pos x="T10" y="T11"/>
                </a:cxn>
              </a:cxnLst>
              <a:rect l="0" t="0" r="r" b="b"/>
              <a:pathLst>
                <a:path w="25" h="4">
                  <a:moveTo>
                    <a:pt x="25" y="0"/>
                  </a:moveTo>
                  <a:cubicBezTo>
                    <a:pt x="0" y="0"/>
                    <a:pt x="0" y="0"/>
                    <a:pt x="0" y="0"/>
                  </a:cubicBezTo>
                  <a:cubicBezTo>
                    <a:pt x="0" y="4"/>
                    <a:pt x="0" y="4"/>
                    <a:pt x="0" y="4"/>
                  </a:cubicBezTo>
                  <a:cubicBezTo>
                    <a:pt x="21" y="4"/>
                    <a:pt x="21" y="4"/>
                    <a:pt x="21" y="4"/>
                  </a:cubicBezTo>
                  <a:cubicBezTo>
                    <a:pt x="23" y="4"/>
                    <a:pt x="25" y="2"/>
                    <a:pt x="25" y="0"/>
                  </a:cubicBezTo>
                  <a:cubicBezTo>
                    <a:pt x="25" y="0"/>
                    <a:pt x="25" y="0"/>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3" name="i$ļíḋè"/>
            <p:cNvSpPr/>
            <p:nvPr/>
          </p:nvSpPr>
          <p:spPr bwMode="auto">
            <a:xfrm>
              <a:off x="6120796" y="1925565"/>
              <a:ext cx="253518" cy="40265"/>
            </a:xfrm>
            <a:custGeom>
              <a:avLst/>
              <a:gdLst>
                <a:gd name="T0" fmla="*/ 21 w 25"/>
                <a:gd name="T1" fmla="*/ 0 h 4"/>
                <a:gd name="T2" fmla="*/ 1 w 25"/>
                <a:gd name="T3" fmla="*/ 0 h 4"/>
                <a:gd name="T4" fmla="*/ 0 w 25"/>
                <a:gd name="T5" fmla="*/ 0 h 4"/>
                <a:gd name="T6" fmla="*/ 0 w 25"/>
                <a:gd name="T7" fmla="*/ 4 h 4"/>
                <a:gd name="T8" fmla="*/ 25 w 25"/>
                <a:gd name="T9" fmla="*/ 4 h 4"/>
                <a:gd name="T10" fmla="*/ 21 w 25"/>
                <a:gd name="T11" fmla="*/ 1 h 4"/>
                <a:gd name="T12" fmla="*/ 22 w 25"/>
                <a:gd name="T13" fmla="*/ 1 h 4"/>
                <a:gd name="T14" fmla="*/ 21 w 2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
                  <a:moveTo>
                    <a:pt x="21" y="0"/>
                  </a:moveTo>
                  <a:cubicBezTo>
                    <a:pt x="1" y="0"/>
                    <a:pt x="1" y="0"/>
                    <a:pt x="1" y="0"/>
                  </a:cubicBezTo>
                  <a:cubicBezTo>
                    <a:pt x="0" y="0"/>
                    <a:pt x="0" y="0"/>
                    <a:pt x="0" y="0"/>
                  </a:cubicBezTo>
                  <a:cubicBezTo>
                    <a:pt x="0" y="4"/>
                    <a:pt x="0" y="4"/>
                    <a:pt x="0" y="4"/>
                  </a:cubicBezTo>
                  <a:cubicBezTo>
                    <a:pt x="25" y="4"/>
                    <a:pt x="25" y="4"/>
                    <a:pt x="25" y="4"/>
                  </a:cubicBezTo>
                  <a:cubicBezTo>
                    <a:pt x="25" y="2"/>
                    <a:pt x="23" y="1"/>
                    <a:pt x="21" y="1"/>
                  </a:cubicBezTo>
                  <a:cubicBezTo>
                    <a:pt x="21" y="1"/>
                    <a:pt x="22" y="1"/>
                    <a:pt x="22" y="1"/>
                  </a:cubicBezTo>
                  <a:cubicBezTo>
                    <a:pt x="22"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4" name="ïṩḻiḓé"/>
            <p:cNvSpPr/>
            <p:nvPr/>
          </p:nvSpPr>
          <p:spPr bwMode="auto">
            <a:xfrm>
              <a:off x="6120796" y="1965829"/>
              <a:ext cx="253518" cy="50704"/>
            </a:xfrm>
            <a:custGeom>
              <a:avLst/>
              <a:gdLst>
                <a:gd name="T0" fmla="*/ 25 w 25"/>
                <a:gd name="T1" fmla="*/ 0 h 5"/>
                <a:gd name="T2" fmla="*/ 0 w 25"/>
                <a:gd name="T3" fmla="*/ 0 h 5"/>
                <a:gd name="T4" fmla="*/ 0 w 25"/>
                <a:gd name="T5" fmla="*/ 5 h 5"/>
                <a:gd name="T6" fmla="*/ 21 w 25"/>
                <a:gd name="T7" fmla="*/ 5 h 5"/>
                <a:gd name="T8" fmla="*/ 25 w 25"/>
                <a:gd name="T9" fmla="*/ 1 h 5"/>
                <a:gd name="T10" fmla="*/ 25 w 25"/>
                <a:gd name="T11" fmla="*/ 0 h 5"/>
              </a:gdLst>
              <a:ahLst/>
              <a:cxnLst>
                <a:cxn ang="0">
                  <a:pos x="T0" y="T1"/>
                </a:cxn>
                <a:cxn ang="0">
                  <a:pos x="T2" y="T3"/>
                </a:cxn>
                <a:cxn ang="0">
                  <a:pos x="T4" y="T5"/>
                </a:cxn>
                <a:cxn ang="0">
                  <a:pos x="T6" y="T7"/>
                </a:cxn>
                <a:cxn ang="0">
                  <a:pos x="T8" y="T9"/>
                </a:cxn>
                <a:cxn ang="0">
                  <a:pos x="T10" y="T11"/>
                </a:cxn>
              </a:cxnLst>
              <a:rect l="0" t="0" r="r" b="b"/>
              <a:pathLst>
                <a:path w="25" h="5">
                  <a:moveTo>
                    <a:pt x="25" y="0"/>
                  </a:moveTo>
                  <a:cubicBezTo>
                    <a:pt x="0" y="0"/>
                    <a:pt x="0" y="0"/>
                    <a:pt x="0" y="0"/>
                  </a:cubicBezTo>
                  <a:cubicBezTo>
                    <a:pt x="0" y="5"/>
                    <a:pt x="0" y="5"/>
                    <a:pt x="0" y="5"/>
                  </a:cubicBezTo>
                  <a:cubicBezTo>
                    <a:pt x="21" y="5"/>
                    <a:pt x="21" y="5"/>
                    <a:pt x="21" y="5"/>
                  </a:cubicBezTo>
                  <a:cubicBezTo>
                    <a:pt x="23" y="5"/>
                    <a:pt x="25" y="3"/>
                    <a:pt x="25" y="1"/>
                  </a:cubicBezTo>
                  <a:cubicBezTo>
                    <a:pt x="25" y="1"/>
                    <a:pt x="25" y="1"/>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5" name="ïŝļíḓê"/>
            <p:cNvSpPr/>
            <p:nvPr/>
          </p:nvSpPr>
          <p:spPr bwMode="auto">
            <a:xfrm>
              <a:off x="6120796" y="1845035"/>
              <a:ext cx="253518" cy="40265"/>
            </a:xfrm>
            <a:custGeom>
              <a:avLst/>
              <a:gdLst>
                <a:gd name="T0" fmla="*/ 21 w 25"/>
                <a:gd name="T1" fmla="*/ 0 h 4"/>
                <a:gd name="T2" fmla="*/ 0 w 25"/>
                <a:gd name="T3" fmla="*/ 0 h 4"/>
                <a:gd name="T4" fmla="*/ 0 w 25"/>
                <a:gd name="T5" fmla="*/ 4 h 4"/>
                <a:gd name="T6" fmla="*/ 25 w 25"/>
                <a:gd name="T7" fmla="*/ 4 h 4"/>
                <a:gd name="T8" fmla="*/ 22 w 25"/>
                <a:gd name="T9" fmla="*/ 1 h 4"/>
                <a:gd name="T10" fmla="*/ 22 w 25"/>
                <a:gd name="T11" fmla="*/ 0 h 4"/>
                <a:gd name="T12" fmla="*/ 22 w 25"/>
                <a:gd name="T13" fmla="*/ 0 h 4"/>
                <a:gd name="T14" fmla="*/ 22 w 25"/>
                <a:gd name="T15" fmla="*/ 0 h 4"/>
                <a:gd name="T16" fmla="*/ 21 w 2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
                  <a:moveTo>
                    <a:pt x="21" y="0"/>
                  </a:moveTo>
                  <a:cubicBezTo>
                    <a:pt x="0" y="0"/>
                    <a:pt x="0" y="0"/>
                    <a:pt x="0" y="0"/>
                  </a:cubicBezTo>
                  <a:cubicBezTo>
                    <a:pt x="0" y="4"/>
                    <a:pt x="0" y="4"/>
                    <a:pt x="0" y="4"/>
                  </a:cubicBezTo>
                  <a:cubicBezTo>
                    <a:pt x="25" y="4"/>
                    <a:pt x="25" y="4"/>
                    <a:pt x="25" y="4"/>
                  </a:cubicBezTo>
                  <a:cubicBezTo>
                    <a:pt x="25" y="2"/>
                    <a:pt x="23" y="1"/>
                    <a:pt x="22" y="1"/>
                  </a:cubicBezTo>
                  <a:cubicBezTo>
                    <a:pt x="22" y="0"/>
                    <a:pt x="22" y="0"/>
                    <a:pt x="22" y="0"/>
                  </a:cubicBezTo>
                  <a:cubicBezTo>
                    <a:pt x="22" y="0"/>
                    <a:pt x="22" y="0"/>
                    <a:pt x="22" y="0"/>
                  </a:cubicBezTo>
                  <a:cubicBezTo>
                    <a:pt x="22" y="0"/>
                    <a:pt x="22" y="0"/>
                    <a:pt x="22" y="0"/>
                  </a:cubicBezTo>
                  <a:cubicBezTo>
                    <a:pt x="21"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6" name="iṡľîḋé"/>
            <p:cNvSpPr/>
            <p:nvPr/>
          </p:nvSpPr>
          <p:spPr bwMode="auto">
            <a:xfrm>
              <a:off x="6120796" y="1885299"/>
              <a:ext cx="253518" cy="40265"/>
            </a:xfrm>
            <a:custGeom>
              <a:avLst/>
              <a:gdLst>
                <a:gd name="T0" fmla="*/ 25 w 25"/>
                <a:gd name="T1" fmla="*/ 0 h 4"/>
                <a:gd name="T2" fmla="*/ 0 w 25"/>
                <a:gd name="T3" fmla="*/ 0 h 4"/>
                <a:gd name="T4" fmla="*/ 0 w 25"/>
                <a:gd name="T5" fmla="*/ 4 h 4"/>
                <a:gd name="T6" fmla="*/ 21 w 25"/>
                <a:gd name="T7" fmla="*/ 4 h 4"/>
                <a:gd name="T8" fmla="*/ 25 w 25"/>
                <a:gd name="T9" fmla="*/ 0 h 4"/>
                <a:gd name="T10" fmla="*/ 25 w 25"/>
                <a:gd name="T11" fmla="*/ 0 h 4"/>
              </a:gdLst>
              <a:ahLst/>
              <a:cxnLst>
                <a:cxn ang="0">
                  <a:pos x="T0" y="T1"/>
                </a:cxn>
                <a:cxn ang="0">
                  <a:pos x="T2" y="T3"/>
                </a:cxn>
                <a:cxn ang="0">
                  <a:pos x="T4" y="T5"/>
                </a:cxn>
                <a:cxn ang="0">
                  <a:pos x="T6" y="T7"/>
                </a:cxn>
                <a:cxn ang="0">
                  <a:pos x="T8" y="T9"/>
                </a:cxn>
                <a:cxn ang="0">
                  <a:pos x="T10" y="T11"/>
                </a:cxn>
              </a:cxnLst>
              <a:rect l="0" t="0" r="r" b="b"/>
              <a:pathLst>
                <a:path w="25" h="4">
                  <a:moveTo>
                    <a:pt x="25" y="0"/>
                  </a:moveTo>
                  <a:cubicBezTo>
                    <a:pt x="0" y="0"/>
                    <a:pt x="0" y="0"/>
                    <a:pt x="0" y="0"/>
                  </a:cubicBezTo>
                  <a:cubicBezTo>
                    <a:pt x="0" y="4"/>
                    <a:pt x="0" y="4"/>
                    <a:pt x="0" y="4"/>
                  </a:cubicBezTo>
                  <a:cubicBezTo>
                    <a:pt x="21" y="4"/>
                    <a:pt x="21" y="4"/>
                    <a:pt x="21" y="4"/>
                  </a:cubicBezTo>
                  <a:cubicBezTo>
                    <a:pt x="23" y="4"/>
                    <a:pt x="25" y="3"/>
                    <a:pt x="25" y="0"/>
                  </a:cubicBezTo>
                  <a:cubicBezTo>
                    <a:pt x="25" y="0"/>
                    <a:pt x="25" y="0"/>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7" name="isḻiḋè"/>
            <p:cNvSpPr/>
            <p:nvPr/>
          </p:nvSpPr>
          <p:spPr bwMode="auto">
            <a:xfrm>
              <a:off x="6120796" y="2865072"/>
              <a:ext cx="696428" cy="1392857"/>
            </a:xfrm>
            <a:custGeom>
              <a:avLst/>
              <a:gdLst>
                <a:gd name="T0" fmla="*/ 8 w 69"/>
                <a:gd name="T1" fmla="*/ 80 h 138"/>
                <a:gd name="T2" fmla="*/ 8 w 69"/>
                <a:gd name="T3" fmla="*/ 81 h 138"/>
                <a:gd name="T4" fmla="*/ 8 w 69"/>
                <a:gd name="T5" fmla="*/ 90 h 138"/>
                <a:gd name="T6" fmla="*/ 8 w 69"/>
                <a:gd name="T7" fmla="*/ 99 h 138"/>
                <a:gd name="T8" fmla="*/ 8 w 69"/>
                <a:gd name="T9" fmla="*/ 99 h 138"/>
                <a:gd name="T10" fmla="*/ 9 w 69"/>
                <a:gd name="T11" fmla="*/ 99 h 138"/>
                <a:gd name="T12" fmla="*/ 17 w 69"/>
                <a:gd name="T13" fmla="*/ 94 h 138"/>
                <a:gd name="T14" fmla="*/ 14 w 69"/>
                <a:gd name="T15" fmla="*/ 83 h 138"/>
                <a:gd name="T16" fmla="*/ 9 w 69"/>
                <a:gd name="T17" fmla="*/ 80 h 138"/>
                <a:gd name="T18" fmla="*/ 8 w 69"/>
                <a:gd name="T19" fmla="*/ 80 h 138"/>
                <a:gd name="T20" fmla="*/ 0 w 69"/>
                <a:gd name="T21" fmla="*/ 0 h 138"/>
                <a:gd name="T22" fmla="*/ 0 w 69"/>
                <a:gd name="T23" fmla="*/ 14 h 138"/>
                <a:gd name="T24" fmla="*/ 8 w 69"/>
                <a:gd name="T25" fmla="*/ 14 h 138"/>
                <a:gd name="T26" fmla="*/ 8 w 69"/>
                <a:gd name="T27" fmla="*/ 15 h 138"/>
                <a:gd name="T28" fmla="*/ 8 w 69"/>
                <a:gd name="T29" fmla="*/ 25 h 138"/>
                <a:gd name="T30" fmla="*/ 9 w 69"/>
                <a:gd name="T31" fmla="*/ 26 h 138"/>
                <a:gd name="T32" fmla="*/ 14 w 69"/>
                <a:gd name="T33" fmla="*/ 27 h 138"/>
                <a:gd name="T34" fmla="*/ 27 w 69"/>
                <a:gd name="T35" fmla="*/ 36 h 138"/>
                <a:gd name="T36" fmla="*/ 32 w 69"/>
                <a:gd name="T37" fmla="*/ 47 h 138"/>
                <a:gd name="T38" fmla="*/ 32 w 69"/>
                <a:gd name="T39" fmla="*/ 52 h 138"/>
                <a:gd name="T40" fmla="*/ 32 w 69"/>
                <a:gd name="T41" fmla="*/ 53 h 138"/>
                <a:gd name="T42" fmla="*/ 32 w 69"/>
                <a:gd name="T43" fmla="*/ 53 h 138"/>
                <a:gd name="T44" fmla="*/ 31 w 69"/>
                <a:gd name="T45" fmla="*/ 53 h 138"/>
                <a:gd name="T46" fmla="*/ 17 w 69"/>
                <a:gd name="T47" fmla="*/ 53 h 138"/>
                <a:gd name="T48" fmla="*/ 15 w 69"/>
                <a:gd name="T49" fmla="*/ 52 h 138"/>
                <a:gd name="T50" fmla="*/ 11 w 69"/>
                <a:gd name="T51" fmla="*/ 44 h 138"/>
                <a:gd name="T52" fmla="*/ 8 w 69"/>
                <a:gd name="T53" fmla="*/ 42 h 138"/>
                <a:gd name="T54" fmla="*/ 8 w 69"/>
                <a:gd name="T55" fmla="*/ 42 h 138"/>
                <a:gd name="T56" fmla="*/ 8 w 69"/>
                <a:gd name="T57" fmla="*/ 43 h 138"/>
                <a:gd name="T58" fmla="*/ 8 w 69"/>
                <a:gd name="T59" fmla="*/ 62 h 138"/>
                <a:gd name="T60" fmla="*/ 9 w 69"/>
                <a:gd name="T61" fmla="*/ 63 h 138"/>
                <a:gd name="T62" fmla="*/ 19 w 69"/>
                <a:gd name="T63" fmla="*/ 66 h 138"/>
                <a:gd name="T64" fmla="*/ 29 w 69"/>
                <a:gd name="T65" fmla="*/ 71 h 138"/>
                <a:gd name="T66" fmla="*/ 35 w 69"/>
                <a:gd name="T67" fmla="*/ 82 h 138"/>
                <a:gd name="T68" fmla="*/ 34 w 69"/>
                <a:gd name="T69" fmla="*/ 96 h 138"/>
                <a:gd name="T70" fmla="*/ 26 w 69"/>
                <a:gd name="T71" fmla="*/ 108 h 138"/>
                <a:gd name="T72" fmla="*/ 12 w 69"/>
                <a:gd name="T73" fmla="*/ 114 h 138"/>
                <a:gd name="T74" fmla="*/ 9 w 69"/>
                <a:gd name="T75" fmla="*/ 115 h 138"/>
                <a:gd name="T76" fmla="*/ 8 w 69"/>
                <a:gd name="T77" fmla="*/ 116 h 138"/>
                <a:gd name="T78" fmla="*/ 8 w 69"/>
                <a:gd name="T79" fmla="*/ 122 h 138"/>
                <a:gd name="T80" fmla="*/ 7 w 69"/>
                <a:gd name="T81" fmla="*/ 123 h 138"/>
                <a:gd name="T82" fmla="*/ 0 w 69"/>
                <a:gd name="T83" fmla="*/ 123 h 138"/>
                <a:gd name="T84" fmla="*/ 0 w 69"/>
                <a:gd name="T85" fmla="*/ 123 h 138"/>
                <a:gd name="T86" fmla="*/ 0 w 69"/>
                <a:gd name="T87" fmla="*/ 138 h 138"/>
                <a:gd name="T88" fmla="*/ 69 w 69"/>
                <a:gd name="T89" fmla="*/ 69 h 138"/>
                <a:gd name="T90" fmla="*/ 0 w 69"/>
                <a:gd name="T9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 h="138">
                  <a:moveTo>
                    <a:pt x="8" y="80"/>
                  </a:moveTo>
                  <a:cubicBezTo>
                    <a:pt x="8" y="80"/>
                    <a:pt x="8" y="81"/>
                    <a:pt x="8" y="81"/>
                  </a:cubicBezTo>
                  <a:cubicBezTo>
                    <a:pt x="8" y="84"/>
                    <a:pt x="8" y="87"/>
                    <a:pt x="8" y="90"/>
                  </a:cubicBezTo>
                  <a:cubicBezTo>
                    <a:pt x="8" y="93"/>
                    <a:pt x="8" y="96"/>
                    <a:pt x="8" y="99"/>
                  </a:cubicBezTo>
                  <a:cubicBezTo>
                    <a:pt x="8" y="99"/>
                    <a:pt x="8" y="99"/>
                    <a:pt x="8" y="99"/>
                  </a:cubicBezTo>
                  <a:cubicBezTo>
                    <a:pt x="8" y="99"/>
                    <a:pt x="8" y="99"/>
                    <a:pt x="9" y="99"/>
                  </a:cubicBezTo>
                  <a:cubicBezTo>
                    <a:pt x="12" y="99"/>
                    <a:pt x="15" y="97"/>
                    <a:pt x="17" y="94"/>
                  </a:cubicBezTo>
                  <a:cubicBezTo>
                    <a:pt x="19" y="90"/>
                    <a:pt x="18" y="85"/>
                    <a:pt x="14" y="83"/>
                  </a:cubicBezTo>
                  <a:cubicBezTo>
                    <a:pt x="12" y="82"/>
                    <a:pt x="10" y="81"/>
                    <a:pt x="9" y="80"/>
                  </a:cubicBezTo>
                  <a:cubicBezTo>
                    <a:pt x="8" y="80"/>
                    <a:pt x="8" y="80"/>
                    <a:pt x="8" y="80"/>
                  </a:cubicBezTo>
                  <a:moveTo>
                    <a:pt x="0" y="0"/>
                  </a:moveTo>
                  <a:cubicBezTo>
                    <a:pt x="0" y="14"/>
                    <a:pt x="0" y="14"/>
                    <a:pt x="0" y="14"/>
                  </a:cubicBezTo>
                  <a:cubicBezTo>
                    <a:pt x="3" y="14"/>
                    <a:pt x="5" y="14"/>
                    <a:pt x="8" y="14"/>
                  </a:cubicBezTo>
                  <a:cubicBezTo>
                    <a:pt x="8" y="14"/>
                    <a:pt x="8" y="15"/>
                    <a:pt x="8" y="15"/>
                  </a:cubicBezTo>
                  <a:cubicBezTo>
                    <a:pt x="8" y="18"/>
                    <a:pt x="8" y="22"/>
                    <a:pt x="8" y="25"/>
                  </a:cubicBezTo>
                  <a:cubicBezTo>
                    <a:pt x="8" y="26"/>
                    <a:pt x="8" y="26"/>
                    <a:pt x="9" y="26"/>
                  </a:cubicBezTo>
                  <a:cubicBezTo>
                    <a:pt x="10" y="26"/>
                    <a:pt x="12" y="27"/>
                    <a:pt x="14" y="27"/>
                  </a:cubicBezTo>
                  <a:cubicBezTo>
                    <a:pt x="19" y="29"/>
                    <a:pt x="23" y="32"/>
                    <a:pt x="27" y="36"/>
                  </a:cubicBezTo>
                  <a:cubicBezTo>
                    <a:pt x="29" y="39"/>
                    <a:pt x="31" y="43"/>
                    <a:pt x="32" y="47"/>
                  </a:cubicBezTo>
                  <a:cubicBezTo>
                    <a:pt x="32" y="49"/>
                    <a:pt x="32" y="50"/>
                    <a:pt x="32" y="52"/>
                  </a:cubicBezTo>
                  <a:cubicBezTo>
                    <a:pt x="33" y="53"/>
                    <a:pt x="32" y="53"/>
                    <a:pt x="32" y="53"/>
                  </a:cubicBezTo>
                  <a:cubicBezTo>
                    <a:pt x="32" y="53"/>
                    <a:pt x="32" y="53"/>
                    <a:pt x="32" y="53"/>
                  </a:cubicBezTo>
                  <a:cubicBezTo>
                    <a:pt x="31" y="53"/>
                    <a:pt x="31" y="53"/>
                    <a:pt x="31" y="53"/>
                  </a:cubicBezTo>
                  <a:cubicBezTo>
                    <a:pt x="26" y="53"/>
                    <a:pt x="21" y="53"/>
                    <a:pt x="17" y="53"/>
                  </a:cubicBezTo>
                  <a:cubicBezTo>
                    <a:pt x="15" y="53"/>
                    <a:pt x="15" y="53"/>
                    <a:pt x="15" y="52"/>
                  </a:cubicBezTo>
                  <a:cubicBezTo>
                    <a:pt x="15" y="49"/>
                    <a:pt x="14" y="46"/>
                    <a:pt x="11" y="44"/>
                  </a:cubicBezTo>
                  <a:cubicBezTo>
                    <a:pt x="10" y="43"/>
                    <a:pt x="9" y="43"/>
                    <a:pt x="8" y="42"/>
                  </a:cubicBezTo>
                  <a:cubicBezTo>
                    <a:pt x="8" y="42"/>
                    <a:pt x="8" y="42"/>
                    <a:pt x="8" y="42"/>
                  </a:cubicBezTo>
                  <a:cubicBezTo>
                    <a:pt x="8" y="43"/>
                    <a:pt x="8" y="43"/>
                    <a:pt x="8" y="43"/>
                  </a:cubicBezTo>
                  <a:cubicBezTo>
                    <a:pt x="8" y="49"/>
                    <a:pt x="8" y="56"/>
                    <a:pt x="8" y="62"/>
                  </a:cubicBezTo>
                  <a:cubicBezTo>
                    <a:pt x="8" y="63"/>
                    <a:pt x="8" y="63"/>
                    <a:pt x="9" y="63"/>
                  </a:cubicBezTo>
                  <a:cubicBezTo>
                    <a:pt x="12" y="64"/>
                    <a:pt x="15" y="65"/>
                    <a:pt x="19" y="66"/>
                  </a:cubicBezTo>
                  <a:cubicBezTo>
                    <a:pt x="22" y="67"/>
                    <a:pt x="26" y="69"/>
                    <a:pt x="29" y="71"/>
                  </a:cubicBezTo>
                  <a:cubicBezTo>
                    <a:pt x="32" y="74"/>
                    <a:pt x="34" y="78"/>
                    <a:pt x="35" y="82"/>
                  </a:cubicBezTo>
                  <a:cubicBezTo>
                    <a:pt x="36" y="87"/>
                    <a:pt x="35" y="91"/>
                    <a:pt x="34" y="96"/>
                  </a:cubicBezTo>
                  <a:cubicBezTo>
                    <a:pt x="32" y="101"/>
                    <a:pt x="30" y="105"/>
                    <a:pt x="26" y="108"/>
                  </a:cubicBezTo>
                  <a:cubicBezTo>
                    <a:pt x="22" y="111"/>
                    <a:pt x="17" y="113"/>
                    <a:pt x="12" y="114"/>
                  </a:cubicBezTo>
                  <a:cubicBezTo>
                    <a:pt x="11" y="114"/>
                    <a:pt x="10" y="114"/>
                    <a:pt x="9" y="115"/>
                  </a:cubicBezTo>
                  <a:cubicBezTo>
                    <a:pt x="8" y="115"/>
                    <a:pt x="8" y="115"/>
                    <a:pt x="8" y="116"/>
                  </a:cubicBezTo>
                  <a:cubicBezTo>
                    <a:pt x="8" y="118"/>
                    <a:pt x="8" y="120"/>
                    <a:pt x="8" y="122"/>
                  </a:cubicBezTo>
                  <a:cubicBezTo>
                    <a:pt x="8" y="123"/>
                    <a:pt x="8" y="123"/>
                    <a:pt x="7" y="123"/>
                  </a:cubicBezTo>
                  <a:cubicBezTo>
                    <a:pt x="4" y="123"/>
                    <a:pt x="2" y="123"/>
                    <a:pt x="0" y="123"/>
                  </a:cubicBezTo>
                  <a:cubicBezTo>
                    <a:pt x="0" y="123"/>
                    <a:pt x="0" y="123"/>
                    <a:pt x="0" y="123"/>
                  </a:cubicBezTo>
                  <a:cubicBezTo>
                    <a:pt x="0" y="138"/>
                    <a:pt x="0" y="138"/>
                    <a:pt x="0" y="138"/>
                  </a:cubicBezTo>
                  <a:cubicBezTo>
                    <a:pt x="38" y="138"/>
                    <a:pt x="69" y="107"/>
                    <a:pt x="69" y="69"/>
                  </a:cubicBezTo>
                  <a:cubicBezTo>
                    <a:pt x="69" y="31"/>
                    <a:pt x="38" y="0"/>
                    <a:pt x="0" y="0"/>
                  </a:cubicBezTo>
                </a:path>
              </a:pathLst>
            </a:custGeom>
            <a:solidFill>
              <a:schemeClr val="bg1">
                <a:alpha val="44000"/>
              </a:schemeClr>
            </a:solidFill>
            <a:ln>
              <a:noFill/>
            </a:ln>
          </p:spPr>
          <p:txBody>
            <a:bodyPr anchor="ctr"/>
            <a:lstStyle/>
            <a:p>
              <a:pPr algn="ctr"/>
            </a:p>
          </p:txBody>
        </p:sp>
        <p:sp>
          <p:nvSpPr>
            <p:cNvPr id="438" name="îSḻïḑè"/>
            <p:cNvSpPr/>
            <p:nvPr/>
          </p:nvSpPr>
          <p:spPr bwMode="auto">
            <a:xfrm>
              <a:off x="6120796" y="3006743"/>
              <a:ext cx="363873" cy="1099074"/>
            </a:xfrm>
            <a:custGeom>
              <a:avLst/>
              <a:gdLst>
                <a:gd name="T0" fmla="*/ 8 w 36"/>
                <a:gd name="T1" fmla="*/ 85 h 109"/>
                <a:gd name="T2" fmla="*/ 8 w 36"/>
                <a:gd name="T3" fmla="*/ 85 h 109"/>
                <a:gd name="T4" fmla="*/ 8 w 36"/>
                <a:gd name="T5" fmla="*/ 76 h 109"/>
                <a:gd name="T6" fmla="*/ 8 w 36"/>
                <a:gd name="T7" fmla="*/ 67 h 109"/>
                <a:gd name="T8" fmla="*/ 8 w 36"/>
                <a:gd name="T9" fmla="*/ 66 h 109"/>
                <a:gd name="T10" fmla="*/ 9 w 36"/>
                <a:gd name="T11" fmla="*/ 66 h 109"/>
                <a:gd name="T12" fmla="*/ 14 w 36"/>
                <a:gd name="T13" fmla="*/ 69 h 109"/>
                <a:gd name="T14" fmla="*/ 17 w 36"/>
                <a:gd name="T15" fmla="*/ 80 h 109"/>
                <a:gd name="T16" fmla="*/ 9 w 36"/>
                <a:gd name="T17" fmla="*/ 85 h 109"/>
                <a:gd name="T18" fmla="*/ 8 w 36"/>
                <a:gd name="T19" fmla="*/ 85 h 109"/>
                <a:gd name="T20" fmla="*/ 8 w 36"/>
                <a:gd name="T21" fmla="*/ 0 h 109"/>
                <a:gd name="T22" fmla="*/ 0 w 36"/>
                <a:gd name="T23" fmla="*/ 0 h 109"/>
                <a:gd name="T24" fmla="*/ 0 w 36"/>
                <a:gd name="T25" fmla="*/ 109 h 109"/>
                <a:gd name="T26" fmla="*/ 0 w 36"/>
                <a:gd name="T27" fmla="*/ 109 h 109"/>
                <a:gd name="T28" fmla="*/ 7 w 36"/>
                <a:gd name="T29" fmla="*/ 109 h 109"/>
                <a:gd name="T30" fmla="*/ 8 w 36"/>
                <a:gd name="T31" fmla="*/ 108 h 109"/>
                <a:gd name="T32" fmla="*/ 8 w 36"/>
                <a:gd name="T33" fmla="*/ 102 h 109"/>
                <a:gd name="T34" fmla="*/ 9 w 36"/>
                <a:gd name="T35" fmla="*/ 101 h 109"/>
                <a:gd name="T36" fmla="*/ 12 w 36"/>
                <a:gd name="T37" fmla="*/ 100 h 109"/>
                <a:gd name="T38" fmla="*/ 26 w 36"/>
                <a:gd name="T39" fmla="*/ 94 h 109"/>
                <a:gd name="T40" fmla="*/ 34 w 36"/>
                <a:gd name="T41" fmla="*/ 82 h 109"/>
                <a:gd name="T42" fmla="*/ 35 w 36"/>
                <a:gd name="T43" fmla="*/ 68 h 109"/>
                <a:gd name="T44" fmla="*/ 29 w 36"/>
                <a:gd name="T45" fmla="*/ 57 h 109"/>
                <a:gd name="T46" fmla="*/ 19 w 36"/>
                <a:gd name="T47" fmla="*/ 52 h 109"/>
                <a:gd name="T48" fmla="*/ 9 w 36"/>
                <a:gd name="T49" fmla="*/ 49 h 109"/>
                <a:gd name="T50" fmla="*/ 8 w 36"/>
                <a:gd name="T51" fmla="*/ 48 h 109"/>
                <a:gd name="T52" fmla="*/ 8 w 36"/>
                <a:gd name="T53" fmla="*/ 29 h 109"/>
                <a:gd name="T54" fmla="*/ 8 w 36"/>
                <a:gd name="T55" fmla="*/ 28 h 109"/>
                <a:gd name="T56" fmla="*/ 8 w 36"/>
                <a:gd name="T57" fmla="*/ 28 h 109"/>
                <a:gd name="T58" fmla="*/ 11 w 36"/>
                <a:gd name="T59" fmla="*/ 30 h 109"/>
                <a:gd name="T60" fmla="*/ 15 w 36"/>
                <a:gd name="T61" fmla="*/ 38 h 109"/>
                <a:gd name="T62" fmla="*/ 17 w 36"/>
                <a:gd name="T63" fmla="*/ 39 h 109"/>
                <a:gd name="T64" fmla="*/ 31 w 36"/>
                <a:gd name="T65" fmla="*/ 39 h 109"/>
                <a:gd name="T66" fmla="*/ 32 w 36"/>
                <a:gd name="T67" fmla="*/ 39 h 109"/>
                <a:gd name="T68" fmla="*/ 32 w 36"/>
                <a:gd name="T69" fmla="*/ 39 h 109"/>
                <a:gd name="T70" fmla="*/ 32 w 36"/>
                <a:gd name="T71" fmla="*/ 38 h 109"/>
                <a:gd name="T72" fmla="*/ 32 w 36"/>
                <a:gd name="T73" fmla="*/ 33 h 109"/>
                <a:gd name="T74" fmla="*/ 27 w 36"/>
                <a:gd name="T75" fmla="*/ 22 h 109"/>
                <a:gd name="T76" fmla="*/ 14 w 36"/>
                <a:gd name="T77" fmla="*/ 13 h 109"/>
                <a:gd name="T78" fmla="*/ 9 w 36"/>
                <a:gd name="T79" fmla="*/ 12 h 109"/>
                <a:gd name="T80" fmla="*/ 8 w 36"/>
                <a:gd name="T81" fmla="*/ 11 h 109"/>
                <a:gd name="T82" fmla="*/ 8 w 36"/>
                <a:gd name="T83" fmla="*/ 1 h 109"/>
                <a:gd name="T84" fmla="*/ 8 w 36"/>
                <a:gd name="T8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 h="109">
                  <a:moveTo>
                    <a:pt x="8" y="85"/>
                  </a:moveTo>
                  <a:cubicBezTo>
                    <a:pt x="8" y="85"/>
                    <a:pt x="8" y="85"/>
                    <a:pt x="8" y="85"/>
                  </a:cubicBezTo>
                  <a:cubicBezTo>
                    <a:pt x="8" y="82"/>
                    <a:pt x="8" y="79"/>
                    <a:pt x="8" y="76"/>
                  </a:cubicBezTo>
                  <a:cubicBezTo>
                    <a:pt x="8" y="73"/>
                    <a:pt x="8" y="70"/>
                    <a:pt x="8" y="67"/>
                  </a:cubicBezTo>
                  <a:cubicBezTo>
                    <a:pt x="8" y="67"/>
                    <a:pt x="8" y="66"/>
                    <a:pt x="8" y="66"/>
                  </a:cubicBezTo>
                  <a:cubicBezTo>
                    <a:pt x="8" y="66"/>
                    <a:pt x="8" y="66"/>
                    <a:pt x="9" y="66"/>
                  </a:cubicBezTo>
                  <a:cubicBezTo>
                    <a:pt x="10" y="67"/>
                    <a:pt x="12" y="68"/>
                    <a:pt x="14" y="69"/>
                  </a:cubicBezTo>
                  <a:cubicBezTo>
                    <a:pt x="18" y="71"/>
                    <a:pt x="19" y="76"/>
                    <a:pt x="17" y="80"/>
                  </a:cubicBezTo>
                  <a:cubicBezTo>
                    <a:pt x="15" y="83"/>
                    <a:pt x="12" y="85"/>
                    <a:pt x="9" y="85"/>
                  </a:cubicBezTo>
                  <a:cubicBezTo>
                    <a:pt x="8" y="85"/>
                    <a:pt x="8" y="85"/>
                    <a:pt x="8" y="85"/>
                  </a:cubicBezTo>
                  <a:moveTo>
                    <a:pt x="8" y="0"/>
                  </a:moveTo>
                  <a:cubicBezTo>
                    <a:pt x="5" y="0"/>
                    <a:pt x="3" y="0"/>
                    <a:pt x="0" y="0"/>
                  </a:cubicBezTo>
                  <a:cubicBezTo>
                    <a:pt x="0" y="109"/>
                    <a:pt x="0" y="109"/>
                    <a:pt x="0" y="109"/>
                  </a:cubicBezTo>
                  <a:cubicBezTo>
                    <a:pt x="0" y="109"/>
                    <a:pt x="0" y="109"/>
                    <a:pt x="0" y="109"/>
                  </a:cubicBezTo>
                  <a:cubicBezTo>
                    <a:pt x="2" y="109"/>
                    <a:pt x="4" y="109"/>
                    <a:pt x="7" y="109"/>
                  </a:cubicBezTo>
                  <a:cubicBezTo>
                    <a:pt x="8" y="109"/>
                    <a:pt x="8" y="109"/>
                    <a:pt x="8" y="108"/>
                  </a:cubicBezTo>
                  <a:cubicBezTo>
                    <a:pt x="8" y="106"/>
                    <a:pt x="8" y="104"/>
                    <a:pt x="8" y="102"/>
                  </a:cubicBezTo>
                  <a:cubicBezTo>
                    <a:pt x="8" y="101"/>
                    <a:pt x="8" y="101"/>
                    <a:pt x="9" y="101"/>
                  </a:cubicBezTo>
                  <a:cubicBezTo>
                    <a:pt x="10" y="100"/>
                    <a:pt x="11" y="100"/>
                    <a:pt x="12" y="100"/>
                  </a:cubicBezTo>
                  <a:cubicBezTo>
                    <a:pt x="17" y="99"/>
                    <a:pt x="22" y="97"/>
                    <a:pt x="26" y="94"/>
                  </a:cubicBezTo>
                  <a:cubicBezTo>
                    <a:pt x="30" y="91"/>
                    <a:pt x="32" y="87"/>
                    <a:pt x="34" y="82"/>
                  </a:cubicBezTo>
                  <a:cubicBezTo>
                    <a:pt x="35" y="77"/>
                    <a:pt x="36" y="73"/>
                    <a:pt x="35" y="68"/>
                  </a:cubicBezTo>
                  <a:cubicBezTo>
                    <a:pt x="34" y="64"/>
                    <a:pt x="32" y="60"/>
                    <a:pt x="29" y="57"/>
                  </a:cubicBezTo>
                  <a:cubicBezTo>
                    <a:pt x="26" y="55"/>
                    <a:pt x="22" y="53"/>
                    <a:pt x="19" y="52"/>
                  </a:cubicBezTo>
                  <a:cubicBezTo>
                    <a:pt x="15" y="51"/>
                    <a:pt x="12" y="50"/>
                    <a:pt x="9" y="49"/>
                  </a:cubicBezTo>
                  <a:cubicBezTo>
                    <a:pt x="8" y="49"/>
                    <a:pt x="8" y="49"/>
                    <a:pt x="8" y="48"/>
                  </a:cubicBezTo>
                  <a:cubicBezTo>
                    <a:pt x="8" y="42"/>
                    <a:pt x="8" y="35"/>
                    <a:pt x="8" y="29"/>
                  </a:cubicBezTo>
                  <a:cubicBezTo>
                    <a:pt x="8" y="28"/>
                    <a:pt x="8" y="28"/>
                    <a:pt x="8" y="28"/>
                  </a:cubicBezTo>
                  <a:cubicBezTo>
                    <a:pt x="8" y="28"/>
                    <a:pt x="8" y="28"/>
                    <a:pt x="8" y="28"/>
                  </a:cubicBezTo>
                  <a:cubicBezTo>
                    <a:pt x="9" y="29"/>
                    <a:pt x="10" y="29"/>
                    <a:pt x="11" y="30"/>
                  </a:cubicBezTo>
                  <a:cubicBezTo>
                    <a:pt x="14" y="32"/>
                    <a:pt x="15" y="35"/>
                    <a:pt x="15" y="38"/>
                  </a:cubicBezTo>
                  <a:cubicBezTo>
                    <a:pt x="15" y="39"/>
                    <a:pt x="15" y="39"/>
                    <a:pt x="17" y="39"/>
                  </a:cubicBezTo>
                  <a:cubicBezTo>
                    <a:pt x="21" y="39"/>
                    <a:pt x="26" y="39"/>
                    <a:pt x="31" y="39"/>
                  </a:cubicBezTo>
                  <a:cubicBezTo>
                    <a:pt x="32" y="39"/>
                    <a:pt x="32" y="39"/>
                    <a:pt x="32" y="39"/>
                  </a:cubicBezTo>
                  <a:cubicBezTo>
                    <a:pt x="32" y="39"/>
                    <a:pt x="32" y="39"/>
                    <a:pt x="32" y="39"/>
                  </a:cubicBezTo>
                  <a:cubicBezTo>
                    <a:pt x="32" y="39"/>
                    <a:pt x="33" y="39"/>
                    <a:pt x="32" y="38"/>
                  </a:cubicBezTo>
                  <a:cubicBezTo>
                    <a:pt x="32" y="36"/>
                    <a:pt x="32" y="35"/>
                    <a:pt x="32" y="33"/>
                  </a:cubicBezTo>
                  <a:cubicBezTo>
                    <a:pt x="31" y="29"/>
                    <a:pt x="29" y="25"/>
                    <a:pt x="27" y="22"/>
                  </a:cubicBezTo>
                  <a:cubicBezTo>
                    <a:pt x="23" y="18"/>
                    <a:pt x="19" y="15"/>
                    <a:pt x="14" y="13"/>
                  </a:cubicBezTo>
                  <a:cubicBezTo>
                    <a:pt x="12" y="13"/>
                    <a:pt x="10" y="12"/>
                    <a:pt x="9" y="12"/>
                  </a:cubicBezTo>
                  <a:cubicBezTo>
                    <a:pt x="8" y="12"/>
                    <a:pt x="8" y="12"/>
                    <a:pt x="8" y="11"/>
                  </a:cubicBezTo>
                  <a:cubicBezTo>
                    <a:pt x="8" y="8"/>
                    <a:pt x="8" y="4"/>
                    <a:pt x="8" y="1"/>
                  </a:cubicBezTo>
                  <a:cubicBezTo>
                    <a:pt x="8" y="1"/>
                    <a:pt x="8" y="0"/>
                    <a:pt x="8" y="0"/>
                  </a:cubicBezTo>
                </a:path>
              </a:pathLst>
            </a:custGeom>
            <a:solidFill>
              <a:srgbClr val="7CA70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9" name="îṥlíḍé"/>
            <p:cNvSpPr/>
            <p:nvPr/>
          </p:nvSpPr>
          <p:spPr bwMode="auto">
            <a:xfrm>
              <a:off x="6107376" y="1361862"/>
              <a:ext cx="1362383" cy="3209237"/>
            </a:xfrm>
            <a:custGeom>
              <a:avLst/>
              <a:gdLst>
                <a:gd name="T0" fmla="*/ 0 w 133"/>
                <a:gd name="T1" fmla="*/ 0 h 318"/>
                <a:gd name="T2" fmla="*/ 0 w 133"/>
                <a:gd name="T3" fmla="*/ 318 h 318"/>
                <a:gd name="T4" fmla="*/ 84 w 133"/>
                <a:gd name="T5" fmla="*/ 305 h 318"/>
                <a:gd name="T6" fmla="*/ 88 w 133"/>
                <a:gd name="T7" fmla="*/ 304 h 318"/>
                <a:gd name="T8" fmla="*/ 101 w 133"/>
                <a:gd name="T9" fmla="*/ 306 h 318"/>
                <a:gd name="T10" fmla="*/ 112 w 133"/>
                <a:gd name="T11" fmla="*/ 307 h 318"/>
                <a:gd name="T12" fmla="*/ 117 w 133"/>
                <a:gd name="T13" fmla="*/ 307 h 318"/>
                <a:gd name="T14" fmla="*/ 124 w 133"/>
                <a:gd name="T15" fmla="*/ 274 h 318"/>
                <a:gd name="T16" fmla="*/ 20 w 133"/>
                <a:gd name="T17" fmla="*/ 72 h 318"/>
                <a:gd name="T18" fmla="*/ 21 w 133"/>
                <a:gd name="T19" fmla="*/ 72 h 318"/>
                <a:gd name="T20" fmla="*/ 25 w 133"/>
                <a:gd name="T21" fmla="*/ 68 h 318"/>
                <a:gd name="T22" fmla="*/ 21 w 133"/>
                <a:gd name="T23" fmla="*/ 64 h 318"/>
                <a:gd name="T24" fmla="*/ 25 w 133"/>
                <a:gd name="T25" fmla="*/ 60 h 318"/>
                <a:gd name="T26" fmla="*/ 21 w 133"/>
                <a:gd name="T27" fmla="*/ 56 h 318"/>
                <a:gd name="T28" fmla="*/ 25 w 133"/>
                <a:gd name="T29" fmla="*/ 52 h 318"/>
                <a:gd name="T30" fmla="*/ 22 w 133"/>
                <a:gd name="T31" fmla="*/ 48 h 318"/>
                <a:gd name="T32" fmla="*/ 46 w 133"/>
                <a:gd name="T33" fmla="*/ 9 h 318"/>
                <a:gd name="T34" fmla="*/ 43 w 133"/>
                <a:gd name="T35" fmla="*/ 8 h 318"/>
                <a:gd name="T36" fmla="*/ 19 w 133"/>
                <a:gd name="T37" fmla="*/ 21 h 318"/>
                <a:gd name="T38" fmla="*/ 16 w 133"/>
                <a:gd name="T39" fmla="*/ 22 h 318"/>
                <a:gd name="T40" fmla="*/ 0 w 133"/>
                <a:gd name="T4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318">
                  <a:moveTo>
                    <a:pt x="0" y="0"/>
                  </a:moveTo>
                  <a:cubicBezTo>
                    <a:pt x="0" y="318"/>
                    <a:pt x="0" y="318"/>
                    <a:pt x="0" y="318"/>
                  </a:cubicBezTo>
                  <a:cubicBezTo>
                    <a:pt x="45" y="318"/>
                    <a:pt x="74" y="306"/>
                    <a:pt x="84" y="305"/>
                  </a:cubicBezTo>
                  <a:cubicBezTo>
                    <a:pt x="86" y="304"/>
                    <a:pt x="87" y="304"/>
                    <a:pt x="88" y="304"/>
                  </a:cubicBezTo>
                  <a:cubicBezTo>
                    <a:pt x="92" y="304"/>
                    <a:pt x="97" y="305"/>
                    <a:pt x="101" y="306"/>
                  </a:cubicBezTo>
                  <a:cubicBezTo>
                    <a:pt x="105" y="307"/>
                    <a:pt x="109" y="307"/>
                    <a:pt x="112" y="307"/>
                  </a:cubicBezTo>
                  <a:cubicBezTo>
                    <a:pt x="114" y="307"/>
                    <a:pt x="116" y="307"/>
                    <a:pt x="117" y="307"/>
                  </a:cubicBezTo>
                  <a:cubicBezTo>
                    <a:pt x="123" y="304"/>
                    <a:pt x="129" y="296"/>
                    <a:pt x="124" y="274"/>
                  </a:cubicBezTo>
                  <a:cubicBezTo>
                    <a:pt x="118" y="249"/>
                    <a:pt x="133" y="123"/>
                    <a:pt x="20" y="72"/>
                  </a:cubicBezTo>
                  <a:cubicBezTo>
                    <a:pt x="21" y="72"/>
                    <a:pt x="21" y="72"/>
                    <a:pt x="21" y="72"/>
                  </a:cubicBezTo>
                  <a:cubicBezTo>
                    <a:pt x="23" y="72"/>
                    <a:pt x="25" y="71"/>
                    <a:pt x="25" y="68"/>
                  </a:cubicBezTo>
                  <a:cubicBezTo>
                    <a:pt x="25" y="66"/>
                    <a:pt x="23" y="64"/>
                    <a:pt x="21" y="64"/>
                  </a:cubicBezTo>
                  <a:cubicBezTo>
                    <a:pt x="23" y="64"/>
                    <a:pt x="25" y="62"/>
                    <a:pt x="25" y="60"/>
                  </a:cubicBezTo>
                  <a:cubicBezTo>
                    <a:pt x="25" y="58"/>
                    <a:pt x="23" y="56"/>
                    <a:pt x="21" y="56"/>
                  </a:cubicBezTo>
                  <a:cubicBezTo>
                    <a:pt x="23" y="56"/>
                    <a:pt x="25" y="54"/>
                    <a:pt x="25" y="52"/>
                  </a:cubicBezTo>
                  <a:cubicBezTo>
                    <a:pt x="25" y="50"/>
                    <a:pt x="23" y="48"/>
                    <a:pt x="22" y="48"/>
                  </a:cubicBezTo>
                  <a:cubicBezTo>
                    <a:pt x="39" y="15"/>
                    <a:pt x="49" y="14"/>
                    <a:pt x="46" y="9"/>
                  </a:cubicBezTo>
                  <a:cubicBezTo>
                    <a:pt x="46" y="8"/>
                    <a:pt x="45" y="8"/>
                    <a:pt x="43" y="8"/>
                  </a:cubicBezTo>
                  <a:cubicBezTo>
                    <a:pt x="38" y="8"/>
                    <a:pt x="26" y="14"/>
                    <a:pt x="19" y="21"/>
                  </a:cubicBezTo>
                  <a:cubicBezTo>
                    <a:pt x="18" y="21"/>
                    <a:pt x="17" y="22"/>
                    <a:pt x="16" y="22"/>
                  </a:cubicBezTo>
                  <a:cubicBezTo>
                    <a:pt x="10" y="22"/>
                    <a:pt x="8" y="0"/>
                    <a:pt x="0" y="0"/>
                  </a:cubicBezTo>
                </a:path>
              </a:pathLst>
            </a:custGeom>
            <a:solidFill>
              <a:srgbClr val="F9B233">
                <a:alpha val="33000"/>
              </a:srgbClr>
            </a:solidFill>
            <a:ln>
              <a:noFill/>
            </a:ln>
          </p:spPr>
          <p:txBody>
            <a:bodyPr anchor="ctr"/>
            <a:lstStyle/>
            <a:p>
              <a:pPr algn="ctr"/>
            </a:p>
          </p:txBody>
        </p:sp>
        <p:sp>
          <p:nvSpPr>
            <p:cNvPr id="440" name="ïşļîḋé"/>
            <p:cNvSpPr/>
            <p:nvPr/>
          </p:nvSpPr>
          <p:spPr bwMode="auto">
            <a:xfrm>
              <a:off x="3522336" y="3154532"/>
              <a:ext cx="2254587" cy="2079245"/>
            </a:xfrm>
            <a:custGeom>
              <a:avLst/>
              <a:gdLst>
                <a:gd name="T0" fmla="*/ 258 w 268"/>
                <a:gd name="T1" fmla="*/ 203 h 247"/>
                <a:gd name="T2" fmla="*/ 150 w 268"/>
                <a:gd name="T3" fmla="*/ 0 h 247"/>
                <a:gd name="T4" fmla="*/ 118 w 268"/>
                <a:gd name="T5" fmla="*/ 0 h 247"/>
                <a:gd name="T6" fmla="*/ 10 w 268"/>
                <a:gd name="T7" fmla="*/ 203 h 247"/>
                <a:gd name="T8" fmla="*/ 17 w 268"/>
                <a:gd name="T9" fmla="*/ 236 h 247"/>
                <a:gd name="T10" fmla="*/ 33 w 268"/>
                <a:gd name="T11" fmla="*/ 235 h 247"/>
                <a:gd name="T12" fmla="*/ 49 w 268"/>
                <a:gd name="T13" fmla="*/ 234 h 247"/>
                <a:gd name="T14" fmla="*/ 134 w 268"/>
                <a:gd name="T15" fmla="*/ 247 h 247"/>
                <a:gd name="T16" fmla="*/ 218 w 268"/>
                <a:gd name="T17" fmla="*/ 234 h 247"/>
                <a:gd name="T18" fmla="*/ 235 w 268"/>
                <a:gd name="T19" fmla="*/ 235 h 247"/>
                <a:gd name="T20" fmla="*/ 251 w 268"/>
                <a:gd name="T21" fmla="*/ 236 h 247"/>
                <a:gd name="T22" fmla="*/ 258 w 268"/>
                <a:gd name="T23" fmla="*/ 20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247">
                  <a:moveTo>
                    <a:pt x="258" y="203"/>
                  </a:moveTo>
                  <a:cubicBezTo>
                    <a:pt x="252" y="178"/>
                    <a:pt x="268" y="49"/>
                    <a:pt x="150" y="0"/>
                  </a:cubicBezTo>
                  <a:cubicBezTo>
                    <a:pt x="118" y="0"/>
                    <a:pt x="118" y="0"/>
                    <a:pt x="118" y="0"/>
                  </a:cubicBezTo>
                  <a:cubicBezTo>
                    <a:pt x="0" y="49"/>
                    <a:pt x="16" y="178"/>
                    <a:pt x="10" y="203"/>
                  </a:cubicBezTo>
                  <a:cubicBezTo>
                    <a:pt x="4" y="225"/>
                    <a:pt x="11" y="233"/>
                    <a:pt x="17" y="236"/>
                  </a:cubicBezTo>
                  <a:cubicBezTo>
                    <a:pt x="21" y="238"/>
                    <a:pt x="27" y="236"/>
                    <a:pt x="33" y="235"/>
                  </a:cubicBezTo>
                  <a:cubicBezTo>
                    <a:pt x="39" y="234"/>
                    <a:pt x="45" y="233"/>
                    <a:pt x="49" y="234"/>
                  </a:cubicBezTo>
                  <a:cubicBezTo>
                    <a:pt x="59" y="236"/>
                    <a:pt x="88" y="247"/>
                    <a:pt x="134" y="247"/>
                  </a:cubicBezTo>
                  <a:cubicBezTo>
                    <a:pt x="179" y="247"/>
                    <a:pt x="208" y="236"/>
                    <a:pt x="218" y="234"/>
                  </a:cubicBezTo>
                  <a:cubicBezTo>
                    <a:pt x="223" y="233"/>
                    <a:pt x="229" y="234"/>
                    <a:pt x="235" y="235"/>
                  </a:cubicBezTo>
                  <a:cubicBezTo>
                    <a:pt x="241" y="236"/>
                    <a:pt x="247" y="238"/>
                    <a:pt x="251" y="236"/>
                  </a:cubicBezTo>
                  <a:cubicBezTo>
                    <a:pt x="257" y="233"/>
                    <a:pt x="263" y="225"/>
                    <a:pt x="258" y="203"/>
                  </a:cubicBezTo>
                </a:path>
              </a:pathLst>
            </a:custGeom>
            <a:solidFill>
              <a:srgbClr val="EADC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1" name="îSḷîďé"/>
            <p:cNvSpPr/>
            <p:nvPr/>
          </p:nvSpPr>
          <p:spPr bwMode="auto">
            <a:xfrm>
              <a:off x="4237388" y="2556376"/>
              <a:ext cx="824485" cy="446441"/>
            </a:xfrm>
            <a:custGeom>
              <a:avLst/>
              <a:gdLst>
                <a:gd name="T0" fmla="*/ 95 w 98"/>
                <a:gd name="T1" fmla="*/ 10 h 53"/>
                <a:gd name="T2" fmla="*/ 68 w 98"/>
                <a:gd name="T3" fmla="*/ 21 h 53"/>
                <a:gd name="T4" fmla="*/ 49 w 98"/>
                <a:gd name="T5" fmla="*/ 0 h 53"/>
                <a:gd name="T6" fmla="*/ 30 w 98"/>
                <a:gd name="T7" fmla="*/ 21 h 53"/>
                <a:gd name="T8" fmla="*/ 2 w 98"/>
                <a:gd name="T9" fmla="*/ 10 h 53"/>
                <a:gd name="T10" fmla="*/ 30 w 98"/>
                <a:gd name="T11" fmla="*/ 53 h 53"/>
                <a:gd name="T12" fmla="*/ 49 w 98"/>
                <a:gd name="T13" fmla="*/ 53 h 53"/>
                <a:gd name="T14" fmla="*/ 68 w 98"/>
                <a:gd name="T15" fmla="*/ 53 h 53"/>
                <a:gd name="T16" fmla="*/ 95 w 98"/>
                <a:gd name="T17"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3">
                  <a:moveTo>
                    <a:pt x="95" y="10"/>
                  </a:moveTo>
                  <a:cubicBezTo>
                    <a:pt x="93" y="5"/>
                    <a:pt x="77" y="13"/>
                    <a:pt x="68" y="21"/>
                  </a:cubicBezTo>
                  <a:cubicBezTo>
                    <a:pt x="59" y="28"/>
                    <a:pt x="58" y="0"/>
                    <a:pt x="49" y="0"/>
                  </a:cubicBezTo>
                  <a:cubicBezTo>
                    <a:pt x="40" y="0"/>
                    <a:pt x="39" y="28"/>
                    <a:pt x="30" y="21"/>
                  </a:cubicBezTo>
                  <a:cubicBezTo>
                    <a:pt x="20" y="13"/>
                    <a:pt x="5" y="5"/>
                    <a:pt x="2" y="10"/>
                  </a:cubicBezTo>
                  <a:cubicBezTo>
                    <a:pt x="0" y="14"/>
                    <a:pt x="11" y="15"/>
                    <a:pt x="30" y="53"/>
                  </a:cubicBezTo>
                  <a:cubicBezTo>
                    <a:pt x="49" y="53"/>
                    <a:pt x="49" y="53"/>
                    <a:pt x="49" y="53"/>
                  </a:cubicBezTo>
                  <a:cubicBezTo>
                    <a:pt x="68" y="53"/>
                    <a:pt x="68" y="53"/>
                    <a:pt x="68" y="53"/>
                  </a:cubicBezTo>
                  <a:cubicBezTo>
                    <a:pt x="87" y="15"/>
                    <a:pt x="98" y="14"/>
                    <a:pt x="95" y="10"/>
                  </a:cubicBezTo>
                </a:path>
              </a:pathLst>
            </a:custGeom>
            <a:solidFill>
              <a:srgbClr val="EADC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2" name="ïṥḻïḍe"/>
            <p:cNvSpPr/>
            <p:nvPr/>
          </p:nvSpPr>
          <p:spPr bwMode="auto">
            <a:xfrm>
              <a:off x="4438846" y="3103546"/>
              <a:ext cx="421569" cy="67153"/>
            </a:xfrm>
            <a:custGeom>
              <a:avLst/>
              <a:gdLst>
                <a:gd name="T0" fmla="*/ 46 w 50"/>
                <a:gd name="T1" fmla="*/ 8 h 8"/>
                <a:gd name="T2" fmla="*/ 4 w 50"/>
                <a:gd name="T3" fmla="*/ 8 h 8"/>
                <a:gd name="T4" fmla="*/ 0 w 50"/>
                <a:gd name="T5" fmla="*/ 4 h 8"/>
                <a:gd name="T6" fmla="*/ 4 w 50"/>
                <a:gd name="T7" fmla="*/ 0 h 8"/>
                <a:gd name="T8" fmla="*/ 46 w 50"/>
                <a:gd name="T9" fmla="*/ 0 h 8"/>
                <a:gd name="T10" fmla="*/ 50 w 50"/>
                <a:gd name="T11" fmla="*/ 4 h 8"/>
                <a:gd name="T12" fmla="*/ 46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46" y="8"/>
                  </a:moveTo>
                  <a:cubicBezTo>
                    <a:pt x="4" y="8"/>
                    <a:pt x="4" y="8"/>
                    <a:pt x="4" y="8"/>
                  </a:cubicBezTo>
                  <a:cubicBezTo>
                    <a:pt x="2" y="8"/>
                    <a:pt x="0" y="6"/>
                    <a:pt x="0" y="4"/>
                  </a:cubicBezTo>
                  <a:cubicBezTo>
                    <a:pt x="0" y="1"/>
                    <a:pt x="2" y="0"/>
                    <a:pt x="4" y="0"/>
                  </a:cubicBezTo>
                  <a:cubicBezTo>
                    <a:pt x="46" y="0"/>
                    <a:pt x="46" y="0"/>
                    <a:pt x="46" y="0"/>
                  </a:cubicBezTo>
                  <a:cubicBezTo>
                    <a:pt x="48" y="0"/>
                    <a:pt x="50" y="1"/>
                    <a:pt x="50" y="4"/>
                  </a:cubicBezTo>
                  <a:cubicBezTo>
                    <a:pt x="50" y="6"/>
                    <a:pt x="48" y="8"/>
                    <a:pt x="46" y="8"/>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3" name="íŝlîḑé"/>
            <p:cNvSpPr/>
            <p:nvPr/>
          </p:nvSpPr>
          <p:spPr bwMode="auto">
            <a:xfrm>
              <a:off x="4438846" y="3137122"/>
              <a:ext cx="421569" cy="33576"/>
            </a:xfrm>
            <a:custGeom>
              <a:avLst/>
              <a:gdLst>
                <a:gd name="T0" fmla="*/ 25 w 50"/>
                <a:gd name="T1" fmla="*/ 0 h 4"/>
                <a:gd name="T2" fmla="*/ 0 w 50"/>
                <a:gd name="T3" fmla="*/ 0 h 4"/>
                <a:gd name="T4" fmla="*/ 0 w 50"/>
                <a:gd name="T5" fmla="*/ 0 h 4"/>
                <a:gd name="T6" fmla="*/ 4 w 50"/>
                <a:gd name="T7" fmla="*/ 4 h 4"/>
                <a:gd name="T8" fmla="*/ 25 w 50"/>
                <a:gd name="T9" fmla="*/ 4 h 4"/>
                <a:gd name="T10" fmla="*/ 25 w 50"/>
                <a:gd name="T11" fmla="*/ 0 h 4"/>
                <a:gd name="T12" fmla="*/ 50 w 50"/>
                <a:gd name="T13" fmla="*/ 0 h 4"/>
                <a:gd name="T14" fmla="*/ 50 w 50"/>
                <a:gd name="T15" fmla="*/ 0 h 4"/>
                <a:gd name="T16" fmla="*/ 50 w 50"/>
                <a:gd name="T17" fmla="*/ 0 h 4"/>
                <a:gd name="T18" fmla="*/ 50 w 50"/>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
                  <a:moveTo>
                    <a:pt x="25" y="0"/>
                  </a:moveTo>
                  <a:cubicBezTo>
                    <a:pt x="0" y="0"/>
                    <a:pt x="0" y="0"/>
                    <a:pt x="0" y="0"/>
                  </a:cubicBezTo>
                  <a:cubicBezTo>
                    <a:pt x="0" y="0"/>
                    <a:pt x="0" y="0"/>
                    <a:pt x="0" y="0"/>
                  </a:cubicBezTo>
                  <a:cubicBezTo>
                    <a:pt x="0" y="2"/>
                    <a:pt x="2" y="4"/>
                    <a:pt x="4" y="4"/>
                  </a:cubicBezTo>
                  <a:cubicBezTo>
                    <a:pt x="25" y="4"/>
                    <a:pt x="25" y="4"/>
                    <a:pt x="25" y="4"/>
                  </a:cubicBezTo>
                  <a:cubicBezTo>
                    <a:pt x="25" y="0"/>
                    <a:pt x="25" y="0"/>
                    <a:pt x="25" y="0"/>
                  </a:cubicBezTo>
                  <a:moveTo>
                    <a:pt x="50" y="0"/>
                  </a:moveTo>
                  <a:cubicBezTo>
                    <a:pt x="50" y="0"/>
                    <a:pt x="50" y="0"/>
                    <a:pt x="50" y="0"/>
                  </a:cubicBezTo>
                  <a:cubicBezTo>
                    <a:pt x="50" y="0"/>
                    <a:pt x="50" y="0"/>
                    <a:pt x="50" y="0"/>
                  </a:cubicBezTo>
                  <a:cubicBezTo>
                    <a:pt x="50" y="0"/>
                    <a:pt x="50" y="0"/>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4" name="ïş1iḓe"/>
            <p:cNvSpPr/>
            <p:nvPr/>
          </p:nvSpPr>
          <p:spPr bwMode="auto">
            <a:xfrm>
              <a:off x="4438846" y="3027688"/>
              <a:ext cx="421569" cy="75858"/>
            </a:xfrm>
            <a:custGeom>
              <a:avLst/>
              <a:gdLst>
                <a:gd name="T0" fmla="*/ 46 w 50"/>
                <a:gd name="T1" fmla="*/ 9 h 9"/>
                <a:gd name="T2" fmla="*/ 4 w 50"/>
                <a:gd name="T3" fmla="*/ 9 h 9"/>
                <a:gd name="T4" fmla="*/ 0 w 50"/>
                <a:gd name="T5" fmla="*/ 4 h 9"/>
                <a:gd name="T6" fmla="*/ 4 w 50"/>
                <a:gd name="T7" fmla="*/ 0 h 9"/>
                <a:gd name="T8" fmla="*/ 46 w 50"/>
                <a:gd name="T9" fmla="*/ 0 h 9"/>
                <a:gd name="T10" fmla="*/ 50 w 50"/>
                <a:gd name="T11" fmla="*/ 4 h 9"/>
                <a:gd name="T12" fmla="*/ 46 w 50"/>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50" h="9">
                  <a:moveTo>
                    <a:pt x="46" y="9"/>
                  </a:moveTo>
                  <a:cubicBezTo>
                    <a:pt x="4" y="9"/>
                    <a:pt x="4" y="9"/>
                    <a:pt x="4" y="9"/>
                  </a:cubicBezTo>
                  <a:cubicBezTo>
                    <a:pt x="2" y="9"/>
                    <a:pt x="0" y="7"/>
                    <a:pt x="0" y="4"/>
                  </a:cubicBezTo>
                  <a:cubicBezTo>
                    <a:pt x="0" y="2"/>
                    <a:pt x="2" y="0"/>
                    <a:pt x="4" y="0"/>
                  </a:cubicBezTo>
                  <a:cubicBezTo>
                    <a:pt x="46" y="0"/>
                    <a:pt x="46" y="0"/>
                    <a:pt x="46" y="0"/>
                  </a:cubicBezTo>
                  <a:cubicBezTo>
                    <a:pt x="48" y="0"/>
                    <a:pt x="50" y="2"/>
                    <a:pt x="50" y="4"/>
                  </a:cubicBezTo>
                  <a:cubicBezTo>
                    <a:pt x="50" y="7"/>
                    <a:pt x="48" y="9"/>
                    <a:pt x="46" y="9"/>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5" name="îṧ1ïḓè"/>
            <p:cNvSpPr/>
            <p:nvPr/>
          </p:nvSpPr>
          <p:spPr bwMode="auto">
            <a:xfrm>
              <a:off x="4438846" y="3061264"/>
              <a:ext cx="421569" cy="42282"/>
            </a:xfrm>
            <a:custGeom>
              <a:avLst/>
              <a:gdLst>
                <a:gd name="T0" fmla="*/ 25 w 50"/>
                <a:gd name="T1" fmla="*/ 0 h 5"/>
                <a:gd name="T2" fmla="*/ 0 w 50"/>
                <a:gd name="T3" fmla="*/ 0 h 5"/>
                <a:gd name="T4" fmla="*/ 0 w 50"/>
                <a:gd name="T5" fmla="*/ 0 h 5"/>
                <a:gd name="T6" fmla="*/ 4 w 50"/>
                <a:gd name="T7" fmla="*/ 5 h 5"/>
                <a:gd name="T8" fmla="*/ 25 w 50"/>
                <a:gd name="T9" fmla="*/ 5 h 5"/>
                <a:gd name="T10" fmla="*/ 25 w 50"/>
                <a:gd name="T11" fmla="*/ 0 h 5"/>
                <a:gd name="T12" fmla="*/ 50 w 50"/>
                <a:gd name="T13" fmla="*/ 0 h 5"/>
                <a:gd name="T14" fmla="*/ 50 w 50"/>
                <a:gd name="T15" fmla="*/ 0 h 5"/>
                <a:gd name="T16" fmla="*/ 50 w 50"/>
                <a:gd name="T17" fmla="*/ 1 h 5"/>
                <a:gd name="T18" fmla="*/ 50 w 50"/>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
                  <a:moveTo>
                    <a:pt x="25" y="0"/>
                  </a:moveTo>
                  <a:cubicBezTo>
                    <a:pt x="0" y="0"/>
                    <a:pt x="0" y="0"/>
                    <a:pt x="0" y="0"/>
                  </a:cubicBezTo>
                  <a:cubicBezTo>
                    <a:pt x="0" y="0"/>
                    <a:pt x="0" y="0"/>
                    <a:pt x="0" y="0"/>
                  </a:cubicBezTo>
                  <a:cubicBezTo>
                    <a:pt x="0" y="3"/>
                    <a:pt x="2" y="5"/>
                    <a:pt x="4" y="5"/>
                  </a:cubicBezTo>
                  <a:cubicBezTo>
                    <a:pt x="25" y="5"/>
                    <a:pt x="25" y="5"/>
                    <a:pt x="25" y="5"/>
                  </a:cubicBezTo>
                  <a:cubicBezTo>
                    <a:pt x="25" y="0"/>
                    <a:pt x="25" y="0"/>
                    <a:pt x="25" y="0"/>
                  </a:cubicBezTo>
                  <a:moveTo>
                    <a:pt x="50" y="0"/>
                  </a:moveTo>
                  <a:cubicBezTo>
                    <a:pt x="50" y="0"/>
                    <a:pt x="50" y="0"/>
                    <a:pt x="50" y="0"/>
                  </a:cubicBezTo>
                  <a:cubicBezTo>
                    <a:pt x="50" y="1"/>
                    <a:pt x="50" y="1"/>
                    <a:pt x="50" y="1"/>
                  </a:cubicBezTo>
                  <a:cubicBezTo>
                    <a:pt x="50" y="1"/>
                    <a:pt x="50" y="1"/>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6" name="ïṩḻíḍe"/>
            <p:cNvSpPr/>
            <p:nvPr/>
          </p:nvSpPr>
          <p:spPr bwMode="auto">
            <a:xfrm>
              <a:off x="4438846" y="2960535"/>
              <a:ext cx="421569" cy="67153"/>
            </a:xfrm>
            <a:custGeom>
              <a:avLst/>
              <a:gdLst>
                <a:gd name="T0" fmla="*/ 46 w 50"/>
                <a:gd name="T1" fmla="*/ 8 h 8"/>
                <a:gd name="T2" fmla="*/ 4 w 50"/>
                <a:gd name="T3" fmla="*/ 8 h 8"/>
                <a:gd name="T4" fmla="*/ 0 w 50"/>
                <a:gd name="T5" fmla="*/ 4 h 8"/>
                <a:gd name="T6" fmla="*/ 4 w 50"/>
                <a:gd name="T7" fmla="*/ 0 h 8"/>
                <a:gd name="T8" fmla="*/ 46 w 50"/>
                <a:gd name="T9" fmla="*/ 0 h 8"/>
                <a:gd name="T10" fmla="*/ 50 w 50"/>
                <a:gd name="T11" fmla="*/ 4 h 8"/>
                <a:gd name="T12" fmla="*/ 46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46" y="8"/>
                  </a:moveTo>
                  <a:cubicBezTo>
                    <a:pt x="4" y="8"/>
                    <a:pt x="4" y="8"/>
                    <a:pt x="4" y="8"/>
                  </a:cubicBezTo>
                  <a:cubicBezTo>
                    <a:pt x="2" y="8"/>
                    <a:pt x="0" y="6"/>
                    <a:pt x="0" y="4"/>
                  </a:cubicBezTo>
                  <a:cubicBezTo>
                    <a:pt x="0" y="2"/>
                    <a:pt x="2" y="0"/>
                    <a:pt x="4" y="0"/>
                  </a:cubicBezTo>
                  <a:cubicBezTo>
                    <a:pt x="46" y="0"/>
                    <a:pt x="46" y="0"/>
                    <a:pt x="46" y="0"/>
                  </a:cubicBezTo>
                  <a:cubicBezTo>
                    <a:pt x="48" y="0"/>
                    <a:pt x="50" y="2"/>
                    <a:pt x="50" y="4"/>
                  </a:cubicBezTo>
                  <a:cubicBezTo>
                    <a:pt x="50" y="6"/>
                    <a:pt x="48" y="8"/>
                    <a:pt x="46" y="8"/>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7" name="îšlide"/>
            <p:cNvSpPr/>
            <p:nvPr/>
          </p:nvSpPr>
          <p:spPr bwMode="auto">
            <a:xfrm>
              <a:off x="4438846" y="2994111"/>
              <a:ext cx="421569" cy="33576"/>
            </a:xfrm>
            <a:custGeom>
              <a:avLst/>
              <a:gdLst>
                <a:gd name="T0" fmla="*/ 25 w 50"/>
                <a:gd name="T1" fmla="*/ 0 h 4"/>
                <a:gd name="T2" fmla="*/ 0 w 50"/>
                <a:gd name="T3" fmla="*/ 0 h 4"/>
                <a:gd name="T4" fmla="*/ 0 w 50"/>
                <a:gd name="T5" fmla="*/ 0 h 4"/>
                <a:gd name="T6" fmla="*/ 4 w 50"/>
                <a:gd name="T7" fmla="*/ 4 h 4"/>
                <a:gd name="T8" fmla="*/ 25 w 50"/>
                <a:gd name="T9" fmla="*/ 4 h 4"/>
                <a:gd name="T10" fmla="*/ 25 w 50"/>
                <a:gd name="T11" fmla="*/ 0 h 4"/>
                <a:gd name="T12" fmla="*/ 50 w 50"/>
                <a:gd name="T13" fmla="*/ 0 h 4"/>
                <a:gd name="T14" fmla="*/ 50 w 50"/>
                <a:gd name="T15" fmla="*/ 0 h 4"/>
                <a:gd name="T16" fmla="*/ 50 w 50"/>
                <a:gd name="T17" fmla="*/ 0 h 4"/>
                <a:gd name="T18" fmla="*/ 50 w 50"/>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
                  <a:moveTo>
                    <a:pt x="25" y="0"/>
                  </a:moveTo>
                  <a:cubicBezTo>
                    <a:pt x="0" y="0"/>
                    <a:pt x="0" y="0"/>
                    <a:pt x="0" y="0"/>
                  </a:cubicBezTo>
                  <a:cubicBezTo>
                    <a:pt x="0" y="0"/>
                    <a:pt x="0" y="0"/>
                    <a:pt x="0" y="0"/>
                  </a:cubicBezTo>
                  <a:cubicBezTo>
                    <a:pt x="0" y="2"/>
                    <a:pt x="2" y="4"/>
                    <a:pt x="4" y="4"/>
                  </a:cubicBezTo>
                  <a:cubicBezTo>
                    <a:pt x="25" y="4"/>
                    <a:pt x="25" y="4"/>
                    <a:pt x="25" y="4"/>
                  </a:cubicBezTo>
                  <a:cubicBezTo>
                    <a:pt x="25" y="0"/>
                    <a:pt x="25" y="0"/>
                    <a:pt x="25" y="0"/>
                  </a:cubicBezTo>
                  <a:moveTo>
                    <a:pt x="50" y="0"/>
                  </a:moveTo>
                  <a:cubicBezTo>
                    <a:pt x="50" y="0"/>
                    <a:pt x="50" y="0"/>
                    <a:pt x="50" y="0"/>
                  </a:cubicBezTo>
                  <a:cubicBezTo>
                    <a:pt x="50" y="0"/>
                    <a:pt x="50" y="0"/>
                    <a:pt x="50" y="0"/>
                  </a:cubicBezTo>
                  <a:cubicBezTo>
                    <a:pt x="50" y="0"/>
                    <a:pt x="50" y="0"/>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8" name="íṥ1iďé"/>
            <p:cNvSpPr/>
            <p:nvPr/>
          </p:nvSpPr>
          <p:spPr bwMode="auto">
            <a:xfrm>
              <a:off x="4069507" y="3811136"/>
              <a:ext cx="1160248" cy="1161492"/>
            </a:xfrm>
            <a:prstGeom prst="ellipse">
              <a:avLst/>
            </a:prstGeom>
            <a:solidFill>
              <a:schemeClr val="bg1">
                <a:alpha val="44000"/>
              </a:schemeClr>
            </a:solidFill>
            <a:ln>
              <a:noFill/>
            </a:ln>
          </p:spPr>
          <p:txBody>
            <a:bodyPr anchor="ctr"/>
            <a:lstStyle/>
            <a:p>
              <a:pPr algn="ctr"/>
            </a:p>
          </p:txBody>
        </p:sp>
        <p:sp>
          <p:nvSpPr>
            <p:cNvPr id="449" name="í$ľïḓè"/>
            <p:cNvSpPr/>
            <p:nvPr/>
          </p:nvSpPr>
          <p:spPr bwMode="auto">
            <a:xfrm>
              <a:off x="4355527" y="3929274"/>
              <a:ext cx="596912" cy="916509"/>
            </a:xfrm>
            <a:custGeom>
              <a:avLst/>
              <a:gdLst>
                <a:gd name="T0" fmla="*/ 43 w 71"/>
                <a:gd name="T1" fmla="*/ 1 h 109"/>
                <a:gd name="T2" fmla="*/ 44 w 71"/>
                <a:gd name="T3" fmla="*/ 12 h 109"/>
                <a:gd name="T4" fmla="*/ 62 w 71"/>
                <a:gd name="T5" fmla="*/ 22 h 109"/>
                <a:gd name="T6" fmla="*/ 67 w 71"/>
                <a:gd name="T7" fmla="*/ 38 h 109"/>
                <a:gd name="T8" fmla="*/ 66 w 71"/>
                <a:gd name="T9" fmla="*/ 39 h 109"/>
                <a:gd name="T10" fmla="*/ 50 w 71"/>
                <a:gd name="T11" fmla="*/ 38 h 109"/>
                <a:gd name="T12" fmla="*/ 43 w 71"/>
                <a:gd name="T13" fmla="*/ 28 h 109"/>
                <a:gd name="T14" fmla="*/ 43 w 71"/>
                <a:gd name="T15" fmla="*/ 29 h 109"/>
                <a:gd name="T16" fmla="*/ 44 w 71"/>
                <a:gd name="T17" fmla="*/ 49 h 109"/>
                <a:gd name="T18" fmla="*/ 64 w 71"/>
                <a:gd name="T19" fmla="*/ 57 h 109"/>
                <a:gd name="T20" fmla="*/ 69 w 71"/>
                <a:gd name="T21" fmla="*/ 82 h 109"/>
                <a:gd name="T22" fmla="*/ 47 w 71"/>
                <a:gd name="T23" fmla="*/ 100 h 109"/>
                <a:gd name="T24" fmla="*/ 43 w 71"/>
                <a:gd name="T25" fmla="*/ 102 h 109"/>
                <a:gd name="T26" fmla="*/ 42 w 71"/>
                <a:gd name="T27" fmla="*/ 109 h 109"/>
                <a:gd name="T28" fmla="*/ 27 w 71"/>
                <a:gd name="T29" fmla="*/ 108 h 109"/>
                <a:gd name="T30" fmla="*/ 26 w 71"/>
                <a:gd name="T31" fmla="*/ 100 h 109"/>
                <a:gd name="T32" fmla="*/ 2 w 71"/>
                <a:gd name="T33" fmla="*/ 83 h 109"/>
                <a:gd name="T34" fmla="*/ 1 w 71"/>
                <a:gd name="T35" fmla="*/ 73 h 109"/>
                <a:gd name="T36" fmla="*/ 17 w 71"/>
                <a:gd name="T37" fmla="*/ 74 h 109"/>
                <a:gd name="T38" fmla="*/ 26 w 71"/>
                <a:gd name="T39" fmla="*/ 85 h 109"/>
                <a:gd name="T40" fmla="*/ 27 w 71"/>
                <a:gd name="T41" fmla="*/ 84 h 109"/>
                <a:gd name="T42" fmla="*/ 26 w 71"/>
                <a:gd name="T43" fmla="*/ 62 h 109"/>
                <a:gd name="T44" fmla="*/ 1 w 71"/>
                <a:gd name="T45" fmla="*/ 43 h 109"/>
                <a:gd name="T46" fmla="*/ 9 w 71"/>
                <a:gd name="T47" fmla="*/ 19 h 109"/>
                <a:gd name="T48" fmla="*/ 26 w 71"/>
                <a:gd name="T49" fmla="*/ 12 h 109"/>
                <a:gd name="T50" fmla="*/ 27 w 71"/>
                <a:gd name="T51" fmla="*/ 1 h 109"/>
                <a:gd name="T52" fmla="*/ 43 w 71"/>
                <a:gd name="T53" fmla="*/ 0 h 109"/>
                <a:gd name="T54" fmla="*/ 43 w 71"/>
                <a:gd name="T55" fmla="*/ 85 h 109"/>
                <a:gd name="T56" fmla="*/ 52 w 71"/>
                <a:gd name="T57" fmla="*/ 80 h 109"/>
                <a:gd name="T58" fmla="*/ 44 w 71"/>
                <a:gd name="T59" fmla="*/ 66 h 109"/>
                <a:gd name="T60" fmla="*/ 43 w 71"/>
                <a:gd name="T61" fmla="*/ 76 h 109"/>
                <a:gd name="T62" fmla="*/ 27 w 71"/>
                <a:gd name="T63" fmla="*/ 28 h 109"/>
                <a:gd name="T64" fmla="*/ 24 w 71"/>
                <a:gd name="T65" fmla="*/ 28 h 109"/>
                <a:gd name="T66" fmla="*/ 22 w 71"/>
                <a:gd name="T67" fmla="*/ 43 h 109"/>
                <a:gd name="T68" fmla="*/ 27 w 71"/>
                <a:gd name="T69" fmla="*/ 4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109">
                  <a:moveTo>
                    <a:pt x="43" y="0"/>
                  </a:moveTo>
                  <a:cubicBezTo>
                    <a:pt x="43" y="0"/>
                    <a:pt x="43" y="1"/>
                    <a:pt x="43" y="1"/>
                  </a:cubicBezTo>
                  <a:cubicBezTo>
                    <a:pt x="43" y="4"/>
                    <a:pt x="43" y="8"/>
                    <a:pt x="43" y="11"/>
                  </a:cubicBezTo>
                  <a:cubicBezTo>
                    <a:pt x="43" y="12"/>
                    <a:pt x="43" y="12"/>
                    <a:pt x="44" y="12"/>
                  </a:cubicBezTo>
                  <a:cubicBezTo>
                    <a:pt x="45" y="12"/>
                    <a:pt x="47" y="13"/>
                    <a:pt x="49" y="13"/>
                  </a:cubicBezTo>
                  <a:cubicBezTo>
                    <a:pt x="54" y="15"/>
                    <a:pt x="58" y="18"/>
                    <a:pt x="62" y="22"/>
                  </a:cubicBezTo>
                  <a:cubicBezTo>
                    <a:pt x="64" y="25"/>
                    <a:pt x="66" y="29"/>
                    <a:pt x="67" y="33"/>
                  </a:cubicBezTo>
                  <a:cubicBezTo>
                    <a:pt x="67" y="35"/>
                    <a:pt x="67" y="36"/>
                    <a:pt x="67" y="38"/>
                  </a:cubicBezTo>
                  <a:cubicBezTo>
                    <a:pt x="68" y="39"/>
                    <a:pt x="67" y="39"/>
                    <a:pt x="67" y="39"/>
                  </a:cubicBezTo>
                  <a:cubicBezTo>
                    <a:pt x="66" y="39"/>
                    <a:pt x="66" y="39"/>
                    <a:pt x="66" y="39"/>
                  </a:cubicBezTo>
                  <a:cubicBezTo>
                    <a:pt x="61" y="39"/>
                    <a:pt x="56" y="39"/>
                    <a:pt x="52" y="39"/>
                  </a:cubicBezTo>
                  <a:cubicBezTo>
                    <a:pt x="50" y="39"/>
                    <a:pt x="50" y="39"/>
                    <a:pt x="50" y="38"/>
                  </a:cubicBezTo>
                  <a:cubicBezTo>
                    <a:pt x="50" y="35"/>
                    <a:pt x="49" y="32"/>
                    <a:pt x="46" y="30"/>
                  </a:cubicBezTo>
                  <a:cubicBezTo>
                    <a:pt x="45" y="29"/>
                    <a:pt x="44" y="29"/>
                    <a:pt x="43" y="28"/>
                  </a:cubicBezTo>
                  <a:cubicBezTo>
                    <a:pt x="43" y="28"/>
                    <a:pt x="43" y="28"/>
                    <a:pt x="43" y="28"/>
                  </a:cubicBezTo>
                  <a:cubicBezTo>
                    <a:pt x="43" y="29"/>
                    <a:pt x="43" y="29"/>
                    <a:pt x="43" y="29"/>
                  </a:cubicBezTo>
                  <a:cubicBezTo>
                    <a:pt x="43" y="35"/>
                    <a:pt x="43" y="42"/>
                    <a:pt x="43" y="48"/>
                  </a:cubicBezTo>
                  <a:cubicBezTo>
                    <a:pt x="43" y="49"/>
                    <a:pt x="43" y="49"/>
                    <a:pt x="44" y="49"/>
                  </a:cubicBezTo>
                  <a:cubicBezTo>
                    <a:pt x="47" y="50"/>
                    <a:pt x="50" y="51"/>
                    <a:pt x="54" y="52"/>
                  </a:cubicBezTo>
                  <a:cubicBezTo>
                    <a:pt x="57" y="53"/>
                    <a:pt x="61" y="55"/>
                    <a:pt x="64" y="57"/>
                  </a:cubicBezTo>
                  <a:cubicBezTo>
                    <a:pt x="67" y="60"/>
                    <a:pt x="69" y="64"/>
                    <a:pt x="70" y="68"/>
                  </a:cubicBezTo>
                  <a:cubicBezTo>
                    <a:pt x="71" y="73"/>
                    <a:pt x="70" y="77"/>
                    <a:pt x="69" y="82"/>
                  </a:cubicBezTo>
                  <a:cubicBezTo>
                    <a:pt x="67" y="87"/>
                    <a:pt x="65" y="91"/>
                    <a:pt x="61" y="94"/>
                  </a:cubicBezTo>
                  <a:cubicBezTo>
                    <a:pt x="57" y="97"/>
                    <a:pt x="52" y="99"/>
                    <a:pt x="47" y="100"/>
                  </a:cubicBezTo>
                  <a:cubicBezTo>
                    <a:pt x="46" y="100"/>
                    <a:pt x="45" y="100"/>
                    <a:pt x="44" y="101"/>
                  </a:cubicBezTo>
                  <a:cubicBezTo>
                    <a:pt x="43" y="101"/>
                    <a:pt x="43" y="101"/>
                    <a:pt x="43" y="102"/>
                  </a:cubicBezTo>
                  <a:cubicBezTo>
                    <a:pt x="43" y="104"/>
                    <a:pt x="43" y="106"/>
                    <a:pt x="43" y="108"/>
                  </a:cubicBezTo>
                  <a:cubicBezTo>
                    <a:pt x="43" y="109"/>
                    <a:pt x="43" y="109"/>
                    <a:pt x="42" y="109"/>
                  </a:cubicBezTo>
                  <a:cubicBezTo>
                    <a:pt x="37" y="109"/>
                    <a:pt x="33" y="109"/>
                    <a:pt x="28" y="109"/>
                  </a:cubicBezTo>
                  <a:cubicBezTo>
                    <a:pt x="27" y="109"/>
                    <a:pt x="27" y="109"/>
                    <a:pt x="27" y="108"/>
                  </a:cubicBezTo>
                  <a:cubicBezTo>
                    <a:pt x="27" y="106"/>
                    <a:pt x="27" y="104"/>
                    <a:pt x="27" y="102"/>
                  </a:cubicBezTo>
                  <a:cubicBezTo>
                    <a:pt x="27" y="101"/>
                    <a:pt x="27" y="100"/>
                    <a:pt x="26" y="100"/>
                  </a:cubicBezTo>
                  <a:cubicBezTo>
                    <a:pt x="20" y="99"/>
                    <a:pt x="15" y="98"/>
                    <a:pt x="10" y="94"/>
                  </a:cubicBezTo>
                  <a:cubicBezTo>
                    <a:pt x="6" y="91"/>
                    <a:pt x="3" y="88"/>
                    <a:pt x="2" y="83"/>
                  </a:cubicBezTo>
                  <a:cubicBezTo>
                    <a:pt x="0" y="80"/>
                    <a:pt x="0" y="77"/>
                    <a:pt x="0" y="74"/>
                  </a:cubicBezTo>
                  <a:cubicBezTo>
                    <a:pt x="0" y="73"/>
                    <a:pt x="0" y="73"/>
                    <a:pt x="1" y="73"/>
                  </a:cubicBezTo>
                  <a:cubicBezTo>
                    <a:pt x="6" y="73"/>
                    <a:pt x="11" y="73"/>
                    <a:pt x="16" y="73"/>
                  </a:cubicBezTo>
                  <a:cubicBezTo>
                    <a:pt x="16" y="73"/>
                    <a:pt x="17" y="73"/>
                    <a:pt x="17" y="74"/>
                  </a:cubicBezTo>
                  <a:cubicBezTo>
                    <a:pt x="17" y="77"/>
                    <a:pt x="18" y="80"/>
                    <a:pt x="21" y="82"/>
                  </a:cubicBezTo>
                  <a:cubicBezTo>
                    <a:pt x="22" y="83"/>
                    <a:pt x="24" y="84"/>
                    <a:pt x="26" y="85"/>
                  </a:cubicBezTo>
                  <a:cubicBezTo>
                    <a:pt x="27" y="85"/>
                    <a:pt x="27" y="85"/>
                    <a:pt x="27" y="85"/>
                  </a:cubicBezTo>
                  <a:cubicBezTo>
                    <a:pt x="27" y="84"/>
                    <a:pt x="27" y="84"/>
                    <a:pt x="27" y="84"/>
                  </a:cubicBezTo>
                  <a:cubicBezTo>
                    <a:pt x="27" y="77"/>
                    <a:pt x="27" y="71"/>
                    <a:pt x="27" y="64"/>
                  </a:cubicBezTo>
                  <a:cubicBezTo>
                    <a:pt x="27" y="63"/>
                    <a:pt x="27" y="62"/>
                    <a:pt x="26" y="62"/>
                  </a:cubicBezTo>
                  <a:cubicBezTo>
                    <a:pt x="22" y="61"/>
                    <a:pt x="18" y="60"/>
                    <a:pt x="14" y="59"/>
                  </a:cubicBezTo>
                  <a:cubicBezTo>
                    <a:pt x="7" y="56"/>
                    <a:pt x="3" y="50"/>
                    <a:pt x="1" y="43"/>
                  </a:cubicBezTo>
                  <a:cubicBezTo>
                    <a:pt x="1" y="39"/>
                    <a:pt x="1" y="35"/>
                    <a:pt x="2" y="31"/>
                  </a:cubicBezTo>
                  <a:cubicBezTo>
                    <a:pt x="3" y="27"/>
                    <a:pt x="5" y="23"/>
                    <a:pt x="9" y="19"/>
                  </a:cubicBezTo>
                  <a:cubicBezTo>
                    <a:pt x="12" y="16"/>
                    <a:pt x="17" y="14"/>
                    <a:pt x="22" y="12"/>
                  </a:cubicBezTo>
                  <a:cubicBezTo>
                    <a:pt x="23" y="12"/>
                    <a:pt x="25" y="12"/>
                    <a:pt x="26" y="12"/>
                  </a:cubicBezTo>
                  <a:cubicBezTo>
                    <a:pt x="27" y="12"/>
                    <a:pt x="27" y="11"/>
                    <a:pt x="27" y="11"/>
                  </a:cubicBezTo>
                  <a:cubicBezTo>
                    <a:pt x="27" y="7"/>
                    <a:pt x="27" y="4"/>
                    <a:pt x="27" y="1"/>
                  </a:cubicBezTo>
                  <a:cubicBezTo>
                    <a:pt x="27" y="1"/>
                    <a:pt x="27" y="0"/>
                    <a:pt x="27" y="0"/>
                  </a:cubicBezTo>
                  <a:cubicBezTo>
                    <a:pt x="32" y="0"/>
                    <a:pt x="38" y="0"/>
                    <a:pt x="43" y="0"/>
                  </a:cubicBezTo>
                  <a:moveTo>
                    <a:pt x="43" y="76"/>
                  </a:moveTo>
                  <a:cubicBezTo>
                    <a:pt x="43" y="79"/>
                    <a:pt x="43" y="82"/>
                    <a:pt x="43" y="85"/>
                  </a:cubicBezTo>
                  <a:cubicBezTo>
                    <a:pt x="43" y="85"/>
                    <a:pt x="43" y="86"/>
                    <a:pt x="44" y="85"/>
                  </a:cubicBezTo>
                  <a:cubicBezTo>
                    <a:pt x="47" y="85"/>
                    <a:pt x="50" y="83"/>
                    <a:pt x="52" y="80"/>
                  </a:cubicBezTo>
                  <a:cubicBezTo>
                    <a:pt x="54" y="76"/>
                    <a:pt x="53" y="71"/>
                    <a:pt x="49" y="69"/>
                  </a:cubicBezTo>
                  <a:cubicBezTo>
                    <a:pt x="47" y="68"/>
                    <a:pt x="45" y="67"/>
                    <a:pt x="44" y="66"/>
                  </a:cubicBezTo>
                  <a:cubicBezTo>
                    <a:pt x="43" y="66"/>
                    <a:pt x="43" y="66"/>
                    <a:pt x="43" y="67"/>
                  </a:cubicBezTo>
                  <a:cubicBezTo>
                    <a:pt x="43" y="70"/>
                    <a:pt x="43" y="73"/>
                    <a:pt x="43" y="76"/>
                  </a:cubicBezTo>
                  <a:moveTo>
                    <a:pt x="27" y="36"/>
                  </a:moveTo>
                  <a:cubicBezTo>
                    <a:pt x="27" y="33"/>
                    <a:pt x="27" y="30"/>
                    <a:pt x="27" y="28"/>
                  </a:cubicBezTo>
                  <a:cubicBezTo>
                    <a:pt x="27" y="27"/>
                    <a:pt x="27" y="27"/>
                    <a:pt x="26" y="27"/>
                  </a:cubicBezTo>
                  <a:cubicBezTo>
                    <a:pt x="25" y="27"/>
                    <a:pt x="24" y="28"/>
                    <a:pt x="24" y="28"/>
                  </a:cubicBezTo>
                  <a:cubicBezTo>
                    <a:pt x="20" y="30"/>
                    <a:pt x="18" y="32"/>
                    <a:pt x="18" y="37"/>
                  </a:cubicBezTo>
                  <a:cubicBezTo>
                    <a:pt x="18" y="40"/>
                    <a:pt x="19" y="42"/>
                    <a:pt x="22" y="43"/>
                  </a:cubicBezTo>
                  <a:cubicBezTo>
                    <a:pt x="23" y="44"/>
                    <a:pt x="25" y="44"/>
                    <a:pt x="26" y="45"/>
                  </a:cubicBezTo>
                  <a:cubicBezTo>
                    <a:pt x="27" y="45"/>
                    <a:pt x="27" y="45"/>
                    <a:pt x="27" y="44"/>
                  </a:cubicBezTo>
                  <a:cubicBezTo>
                    <a:pt x="27" y="41"/>
                    <a:pt x="27" y="39"/>
                    <a:pt x="27" y="36"/>
                  </a:cubicBezTo>
                </a:path>
              </a:pathLst>
            </a:custGeom>
            <a:solidFill>
              <a:srgbClr val="7CA8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0" name="îṥlîde"/>
            <p:cNvSpPr/>
            <p:nvPr/>
          </p:nvSpPr>
          <p:spPr bwMode="auto">
            <a:xfrm>
              <a:off x="4834300" y="2884677"/>
              <a:ext cx="42282" cy="75858"/>
            </a:xfrm>
            <a:custGeom>
              <a:avLst/>
              <a:gdLst>
                <a:gd name="T0" fmla="*/ 5 w 5"/>
                <a:gd name="T1" fmla="*/ 0 h 9"/>
                <a:gd name="T2" fmla="*/ 0 w 5"/>
                <a:gd name="T3" fmla="*/ 9 h 9"/>
                <a:gd name="T4" fmla="*/ 0 w 5"/>
                <a:gd name="T5" fmla="*/ 9 h 9"/>
                <a:gd name="T6" fmla="*/ 5 w 5"/>
                <a:gd name="T7" fmla="*/ 0 h 9"/>
                <a:gd name="T8" fmla="*/ 5 w 5"/>
                <a:gd name="T9" fmla="*/ 0 h 9"/>
              </a:gdLst>
              <a:ahLst/>
              <a:cxnLst>
                <a:cxn ang="0">
                  <a:pos x="T0" y="T1"/>
                </a:cxn>
                <a:cxn ang="0">
                  <a:pos x="T2" y="T3"/>
                </a:cxn>
                <a:cxn ang="0">
                  <a:pos x="T4" y="T5"/>
                </a:cxn>
                <a:cxn ang="0">
                  <a:pos x="T6" y="T7"/>
                </a:cxn>
                <a:cxn ang="0">
                  <a:pos x="T8" y="T9"/>
                </a:cxn>
              </a:cxnLst>
              <a:rect l="0" t="0" r="r" b="b"/>
              <a:pathLst>
                <a:path w="5" h="9">
                  <a:moveTo>
                    <a:pt x="5" y="0"/>
                  </a:moveTo>
                  <a:cubicBezTo>
                    <a:pt x="3" y="3"/>
                    <a:pt x="1" y="6"/>
                    <a:pt x="0" y="9"/>
                  </a:cubicBezTo>
                  <a:cubicBezTo>
                    <a:pt x="0" y="9"/>
                    <a:pt x="0" y="9"/>
                    <a:pt x="0" y="9"/>
                  </a:cubicBezTo>
                  <a:cubicBezTo>
                    <a:pt x="2" y="6"/>
                    <a:pt x="3" y="3"/>
                    <a:pt x="5" y="0"/>
                  </a:cubicBezTo>
                  <a:cubicBezTo>
                    <a:pt x="5" y="0"/>
                    <a:pt x="5" y="0"/>
                    <a:pt x="5"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1" name="îšḷîďê"/>
            <p:cNvSpPr/>
            <p:nvPr/>
          </p:nvSpPr>
          <p:spPr bwMode="auto">
            <a:xfrm>
              <a:off x="4876581" y="2766539"/>
              <a:ext cx="75858" cy="118140"/>
            </a:xfrm>
            <a:custGeom>
              <a:avLst/>
              <a:gdLst>
                <a:gd name="T0" fmla="*/ 9 w 9"/>
                <a:gd name="T1" fmla="*/ 0 h 14"/>
                <a:gd name="T2" fmla="*/ 0 w 9"/>
                <a:gd name="T3" fmla="*/ 14 h 14"/>
                <a:gd name="T4" fmla="*/ 0 w 9"/>
                <a:gd name="T5" fmla="*/ 14 h 14"/>
                <a:gd name="T6" fmla="*/ 9 w 9"/>
                <a:gd name="T7" fmla="*/ 1 h 14"/>
                <a:gd name="T8" fmla="*/ 9 w 9"/>
                <a:gd name="T9" fmla="*/ 0 h 14"/>
              </a:gdLst>
              <a:ahLst/>
              <a:cxnLst>
                <a:cxn ang="0">
                  <a:pos x="T0" y="T1"/>
                </a:cxn>
                <a:cxn ang="0">
                  <a:pos x="T2" y="T3"/>
                </a:cxn>
                <a:cxn ang="0">
                  <a:pos x="T4" y="T5"/>
                </a:cxn>
                <a:cxn ang="0">
                  <a:pos x="T6" y="T7"/>
                </a:cxn>
                <a:cxn ang="0">
                  <a:pos x="T8" y="T9"/>
                </a:cxn>
              </a:cxnLst>
              <a:rect l="0" t="0" r="r" b="b"/>
              <a:pathLst>
                <a:path w="9" h="14">
                  <a:moveTo>
                    <a:pt x="9" y="0"/>
                  </a:moveTo>
                  <a:cubicBezTo>
                    <a:pt x="6" y="4"/>
                    <a:pt x="3" y="8"/>
                    <a:pt x="0" y="14"/>
                  </a:cubicBezTo>
                  <a:cubicBezTo>
                    <a:pt x="0" y="14"/>
                    <a:pt x="0" y="14"/>
                    <a:pt x="0" y="14"/>
                  </a:cubicBezTo>
                  <a:cubicBezTo>
                    <a:pt x="3" y="9"/>
                    <a:pt x="6" y="4"/>
                    <a:pt x="9" y="1"/>
                  </a:cubicBezTo>
                  <a:cubicBezTo>
                    <a:pt x="9" y="0"/>
                    <a:pt x="9" y="0"/>
                    <a:pt x="9" y="0"/>
                  </a:cubicBezTo>
                </a:path>
              </a:pathLst>
            </a:custGeom>
            <a:solidFill>
              <a:srgbClr val="4D4A1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2" name="işliďé"/>
            <p:cNvSpPr/>
            <p:nvPr/>
          </p:nvSpPr>
          <p:spPr bwMode="auto">
            <a:xfrm>
              <a:off x="4952439" y="2649644"/>
              <a:ext cx="92024" cy="125601"/>
            </a:xfrm>
            <a:custGeom>
              <a:avLst/>
              <a:gdLst>
                <a:gd name="T0" fmla="*/ 11 w 11"/>
                <a:gd name="T1" fmla="*/ 0 h 15"/>
                <a:gd name="T2" fmla="*/ 0 w 11"/>
                <a:gd name="T3" fmla="*/ 14 h 15"/>
                <a:gd name="T4" fmla="*/ 0 w 11"/>
                <a:gd name="T5" fmla="*/ 15 h 15"/>
                <a:gd name="T6" fmla="*/ 11 w 11"/>
                <a:gd name="T7" fmla="*/ 0 h 15"/>
              </a:gdLst>
              <a:ahLst/>
              <a:cxnLst>
                <a:cxn ang="0">
                  <a:pos x="T0" y="T1"/>
                </a:cxn>
                <a:cxn ang="0">
                  <a:pos x="T2" y="T3"/>
                </a:cxn>
                <a:cxn ang="0">
                  <a:pos x="T4" y="T5"/>
                </a:cxn>
                <a:cxn ang="0">
                  <a:pos x="T6" y="T7"/>
                </a:cxn>
              </a:cxnLst>
              <a:rect l="0" t="0" r="r" b="b"/>
              <a:pathLst>
                <a:path w="11" h="15">
                  <a:moveTo>
                    <a:pt x="11" y="0"/>
                  </a:moveTo>
                  <a:cubicBezTo>
                    <a:pt x="10" y="3"/>
                    <a:pt x="6" y="5"/>
                    <a:pt x="0" y="14"/>
                  </a:cubicBezTo>
                  <a:cubicBezTo>
                    <a:pt x="0" y="15"/>
                    <a:pt x="0" y="15"/>
                    <a:pt x="0" y="15"/>
                  </a:cubicBezTo>
                  <a:cubicBezTo>
                    <a:pt x="7" y="5"/>
                    <a:pt x="11" y="3"/>
                    <a:pt x="11"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3" name="îṣḻïḓè"/>
            <p:cNvSpPr/>
            <p:nvPr/>
          </p:nvSpPr>
          <p:spPr bwMode="auto">
            <a:xfrm>
              <a:off x="4649009" y="5099471"/>
              <a:ext cx="1035892" cy="143011"/>
            </a:xfrm>
            <a:custGeom>
              <a:avLst/>
              <a:gdLst>
                <a:gd name="T0" fmla="*/ 123 w 123"/>
                <a:gd name="T1" fmla="*/ 0 h 17"/>
                <a:gd name="T2" fmla="*/ 123 w 123"/>
                <a:gd name="T3" fmla="*/ 0 h 17"/>
                <a:gd name="T4" fmla="*/ 117 w 123"/>
                <a:gd name="T5" fmla="*/ 5 h 17"/>
                <a:gd name="T6" fmla="*/ 112 w 123"/>
                <a:gd name="T7" fmla="*/ 6 h 17"/>
                <a:gd name="T8" fmla="*/ 101 w 123"/>
                <a:gd name="T9" fmla="*/ 4 h 17"/>
                <a:gd name="T10" fmla="*/ 88 w 123"/>
                <a:gd name="T11" fmla="*/ 3 h 17"/>
                <a:gd name="T12" fmla="*/ 84 w 123"/>
                <a:gd name="T13" fmla="*/ 3 h 17"/>
                <a:gd name="T14" fmla="*/ 0 w 123"/>
                <a:gd name="T15" fmla="*/ 16 h 17"/>
                <a:gd name="T16" fmla="*/ 0 w 123"/>
                <a:gd name="T17" fmla="*/ 17 h 17"/>
                <a:gd name="T18" fmla="*/ 84 w 123"/>
                <a:gd name="T19" fmla="*/ 4 h 17"/>
                <a:gd name="T20" fmla="*/ 88 w 123"/>
                <a:gd name="T21" fmla="*/ 3 h 17"/>
                <a:gd name="T22" fmla="*/ 101 w 123"/>
                <a:gd name="T23" fmla="*/ 5 h 17"/>
                <a:gd name="T24" fmla="*/ 112 w 123"/>
                <a:gd name="T25" fmla="*/ 6 h 17"/>
                <a:gd name="T26" fmla="*/ 117 w 123"/>
                <a:gd name="T27" fmla="*/ 6 h 17"/>
                <a:gd name="T28" fmla="*/ 123 w 123"/>
                <a:gd name="T2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3" h="17">
                  <a:moveTo>
                    <a:pt x="123" y="0"/>
                  </a:moveTo>
                  <a:cubicBezTo>
                    <a:pt x="123" y="0"/>
                    <a:pt x="123" y="0"/>
                    <a:pt x="123" y="0"/>
                  </a:cubicBezTo>
                  <a:cubicBezTo>
                    <a:pt x="121" y="3"/>
                    <a:pt x="119" y="4"/>
                    <a:pt x="117" y="5"/>
                  </a:cubicBezTo>
                  <a:cubicBezTo>
                    <a:pt x="116" y="6"/>
                    <a:pt x="114" y="6"/>
                    <a:pt x="112" y="6"/>
                  </a:cubicBezTo>
                  <a:cubicBezTo>
                    <a:pt x="109" y="6"/>
                    <a:pt x="105" y="5"/>
                    <a:pt x="101" y="4"/>
                  </a:cubicBezTo>
                  <a:cubicBezTo>
                    <a:pt x="97" y="3"/>
                    <a:pt x="92" y="3"/>
                    <a:pt x="88" y="3"/>
                  </a:cubicBezTo>
                  <a:cubicBezTo>
                    <a:pt x="87" y="3"/>
                    <a:pt x="86" y="3"/>
                    <a:pt x="84" y="3"/>
                  </a:cubicBezTo>
                  <a:cubicBezTo>
                    <a:pt x="74" y="5"/>
                    <a:pt x="45" y="16"/>
                    <a:pt x="0" y="16"/>
                  </a:cubicBezTo>
                  <a:cubicBezTo>
                    <a:pt x="0" y="17"/>
                    <a:pt x="0" y="17"/>
                    <a:pt x="0" y="17"/>
                  </a:cubicBezTo>
                  <a:cubicBezTo>
                    <a:pt x="45" y="17"/>
                    <a:pt x="74" y="5"/>
                    <a:pt x="84" y="4"/>
                  </a:cubicBezTo>
                  <a:cubicBezTo>
                    <a:pt x="86" y="3"/>
                    <a:pt x="87" y="3"/>
                    <a:pt x="88" y="3"/>
                  </a:cubicBezTo>
                  <a:cubicBezTo>
                    <a:pt x="92" y="3"/>
                    <a:pt x="97" y="4"/>
                    <a:pt x="101" y="5"/>
                  </a:cubicBezTo>
                  <a:cubicBezTo>
                    <a:pt x="105" y="6"/>
                    <a:pt x="109" y="6"/>
                    <a:pt x="112" y="6"/>
                  </a:cubicBezTo>
                  <a:cubicBezTo>
                    <a:pt x="114" y="6"/>
                    <a:pt x="116" y="6"/>
                    <a:pt x="117" y="6"/>
                  </a:cubicBezTo>
                  <a:cubicBezTo>
                    <a:pt x="119" y="5"/>
                    <a:pt x="121" y="3"/>
                    <a:pt x="123" y="0"/>
                  </a:cubicBezTo>
                </a:path>
              </a:pathLst>
            </a:custGeom>
            <a:solidFill>
              <a:srgbClr val="FFFA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4" name="iṩḷíḑé"/>
            <p:cNvSpPr/>
            <p:nvPr/>
          </p:nvSpPr>
          <p:spPr bwMode="auto">
            <a:xfrm>
              <a:off x="4657713" y="2994111"/>
              <a:ext cx="1052057" cy="2105360"/>
            </a:xfrm>
            <a:custGeom>
              <a:avLst/>
              <a:gdLst>
                <a:gd name="T0" fmla="*/ 125 w 125"/>
                <a:gd name="T1" fmla="*/ 237 h 250"/>
                <a:gd name="T2" fmla="*/ 122 w 125"/>
                <a:gd name="T3" fmla="*/ 250 h 250"/>
                <a:gd name="T4" fmla="*/ 122 w 125"/>
                <a:gd name="T5" fmla="*/ 250 h 250"/>
                <a:gd name="T6" fmla="*/ 125 w 125"/>
                <a:gd name="T7" fmla="*/ 237 h 250"/>
                <a:gd name="T8" fmla="*/ 24 w 125"/>
                <a:gd name="T9" fmla="*/ 17 h 250"/>
                <a:gd name="T10" fmla="*/ 20 w 125"/>
                <a:gd name="T11" fmla="*/ 21 h 250"/>
                <a:gd name="T12" fmla="*/ 19 w 125"/>
                <a:gd name="T13" fmla="*/ 21 h 250"/>
                <a:gd name="T14" fmla="*/ 21 w 125"/>
                <a:gd name="T15" fmla="*/ 21 h 250"/>
                <a:gd name="T16" fmla="*/ 24 w 125"/>
                <a:gd name="T17" fmla="*/ 17 h 250"/>
                <a:gd name="T18" fmla="*/ 24 w 125"/>
                <a:gd name="T19" fmla="*/ 17 h 250"/>
                <a:gd name="T20" fmla="*/ 24 w 125"/>
                <a:gd name="T21" fmla="*/ 9 h 250"/>
                <a:gd name="T22" fmla="*/ 20 w 125"/>
                <a:gd name="T23" fmla="*/ 13 h 250"/>
                <a:gd name="T24" fmla="*/ 0 w 125"/>
                <a:gd name="T25" fmla="*/ 13 h 250"/>
                <a:gd name="T26" fmla="*/ 20 w 125"/>
                <a:gd name="T27" fmla="*/ 13 h 250"/>
                <a:gd name="T28" fmla="*/ 21 w 125"/>
                <a:gd name="T29" fmla="*/ 13 h 250"/>
                <a:gd name="T30" fmla="*/ 24 w 125"/>
                <a:gd name="T31" fmla="*/ 9 h 250"/>
                <a:gd name="T32" fmla="*/ 24 w 125"/>
                <a:gd name="T33" fmla="*/ 9 h 250"/>
                <a:gd name="T34" fmla="*/ 24 w 125"/>
                <a:gd name="T35" fmla="*/ 0 h 250"/>
                <a:gd name="T36" fmla="*/ 20 w 125"/>
                <a:gd name="T37" fmla="*/ 4 h 250"/>
                <a:gd name="T38" fmla="*/ 0 w 125"/>
                <a:gd name="T39" fmla="*/ 4 h 250"/>
                <a:gd name="T40" fmla="*/ 20 w 125"/>
                <a:gd name="T41" fmla="*/ 4 h 250"/>
                <a:gd name="T42" fmla="*/ 21 w 125"/>
                <a:gd name="T43" fmla="*/ 5 h 250"/>
                <a:gd name="T44" fmla="*/ 24 w 125"/>
                <a:gd name="T45" fmla="*/ 1 h 250"/>
                <a:gd name="T46" fmla="*/ 24 w 125"/>
                <a:gd name="T47"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250">
                  <a:moveTo>
                    <a:pt x="125" y="237"/>
                  </a:moveTo>
                  <a:cubicBezTo>
                    <a:pt x="125" y="243"/>
                    <a:pt x="124" y="247"/>
                    <a:pt x="122" y="250"/>
                  </a:cubicBezTo>
                  <a:cubicBezTo>
                    <a:pt x="122" y="250"/>
                    <a:pt x="122" y="250"/>
                    <a:pt x="122" y="250"/>
                  </a:cubicBezTo>
                  <a:cubicBezTo>
                    <a:pt x="124" y="247"/>
                    <a:pt x="125" y="243"/>
                    <a:pt x="125" y="237"/>
                  </a:cubicBezTo>
                  <a:moveTo>
                    <a:pt x="24" y="17"/>
                  </a:moveTo>
                  <a:cubicBezTo>
                    <a:pt x="24" y="19"/>
                    <a:pt x="22" y="21"/>
                    <a:pt x="20" y="21"/>
                  </a:cubicBezTo>
                  <a:cubicBezTo>
                    <a:pt x="19" y="21"/>
                    <a:pt x="19" y="21"/>
                    <a:pt x="19" y="21"/>
                  </a:cubicBezTo>
                  <a:cubicBezTo>
                    <a:pt x="20" y="21"/>
                    <a:pt x="20" y="21"/>
                    <a:pt x="21" y="21"/>
                  </a:cubicBezTo>
                  <a:cubicBezTo>
                    <a:pt x="22" y="21"/>
                    <a:pt x="24" y="19"/>
                    <a:pt x="24" y="17"/>
                  </a:cubicBezTo>
                  <a:cubicBezTo>
                    <a:pt x="24" y="17"/>
                    <a:pt x="24" y="17"/>
                    <a:pt x="24" y="17"/>
                  </a:cubicBezTo>
                  <a:moveTo>
                    <a:pt x="24" y="9"/>
                  </a:moveTo>
                  <a:cubicBezTo>
                    <a:pt x="24" y="11"/>
                    <a:pt x="22" y="13"/>
                    <a:pt x="20" y="13"/>
                  </a:cubicBezTo>
                  <a:cubicBezTo>
                    <a:pt x="0" y="13"/>
                    <a:pt x="0" y="13"/>
                    <a:pt x="0" y="13"/>
                  </a:cubicBezTo>
                  <a:cubicBezTo>
                    <a:pt x="20" y="13"/>
                    <a:pt x="20" y="13"/>
                    <a:pt x="20" y="13"/>
                  </a:cubicBezTo>
                  <a:cubicBezTo>
                    <a:pt x="20" y="13"/>
                    <a:pt x="21" y="13"/>
                    <a:pt x="21" y="13"/>
                  </a:cubicBezTo>
                  <a:cubicBezTo>
                    <a:pt x="23" y="12"/>
                    <a:pt x="24" y="11"/>
                    <a:pt x="24" y="9"/>
                  </a:cubicBezTo>
                  <a:cubicBezTo>
                    <a:pt x="24" y="9"/>
                    <a:pt x="24" y="9"/>
                    <a:pt x="24" y="9"/>
                  </a:cubicBezTo>
                  <a:moveTo>
                    <a:pt x="24" y="0"/>
                  </a:moveTo>
                  <a:cubicBezTo>
                    <a:pt x="24" y="3"/>
                    <a:pt x="22" y="4"/>
                    <a:pt x="20" y="4"/>
                  </a:cubicBezTo>
                  <a:cubicBezTo>
                    <a:pt x="0" y="4"/>
                    <a:pt x="0" y="4"/>
                    <a:pt x="0" y="4"/>
                  </a:cubicBezTo>
                  <a:cubicBezTo>
                    <a:pt x="20" y="4"/>
                    <a:pt x="20" y="4"/>
                    <a:pt x="20" y="4"/>
                  </a:cubicBezTo>
                  <a:cubicBezTo>
                    <a:pt x="20" y="4"/>
                    <a:pt x="21" y="4"/>
                    <a:pt x="21" y="5"/>
                  </a:cubicBezTo>
                  <a:cubicBezTo>
                    <a:pt x="23" y="4"/>
                    <a:pt x="24" y="2"/>
                    <a:pt x="24" y="1"/>
                  </a:cubicBezTo>
                  <a:cubicBezTo>
                    <a:pt x="24" y="1"/>
                    <a:pt x="24" y="1"/>
                    <a:pt x="24"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5" name="ïsḷîďê"/>
            <p:cNvSpPr/>
            <p:nvPr/>
          </p:nvSpPr>
          <p:spPr bwMode="auto">
            <a:xfrm>
              <a:off x="4649009" y="3103546"/>
              <a:ext cx="211406" cy="33576"/>
            </a:xfrm>
            <a:custGeom>
              <a:avLst/>
              <a:gdLst>
                <a:gd name="T0" fmla="*/ 21 w 25"/>
                <a:gd name="T1" fmla="*/ 0 h 4"/>
                <a:gd name="T2" fmla="*/ 1 w 25"/>
                <a:gd name="T3" fmla="*/ 0 h 4"/>
                <a:gd name="T4" fmla="*/ 0 w 25"/>
                <a:gd name="T5" fmla="*/ 0 h 4"/>
                <a:gd name="T6" fmla="*/ 0 w 25"/>
                <a:gd name="T7" fmla="*/ 4 h 4"/>
                <a:gd name="T8" fmla="*/ 25 w 25"/>
                <a:gd name="T9" fmla="*/ 4 h 4"/>
                <a:gd name="T10" fmla="*/ 21 w 25"/>
                <a:gd name="T11" fmla="*/ 0 h 4"/>
                <a:gd name="T12" fmla="*/ 22 w 25"/>
                <a:gd name="T13" fmla="*/ 0 h 4"/>
                <a:gd name="T14" fmla="*/ 21 w 2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
                  <a:moveTo>
                    <a:pt x="21" y="0"/>
                  </a:moveTo>
                  <a:cubicBezTo>
                    <a:pt x="1" y="0"/>
                    <a:pt x="1" y="0"/>
                    <a:pt x="1" y="0"/>
                  </a:cubicBezTo>
                  <a:cubicBezTo>
                    <a:pt x="0" y="0"/>
                    <a:pt x="0" y="0"/>
                    <a:pt x="0" y="0"/>
                  </a:cubicBezTo>
                  <a:cubicBezTo>
                    <a:pt x="0" y="4"/>
                    <a:pt x="0" y="4"/>
                    <a:pt x="0" y="4"/>
                  </a:cubicBezTo>
                  <a:cubicBezTo>
                    <a:pt x="25" y="4"/>
                    <a:pt x="25" y="4"/>
                    <a:pt x="25" y="4"/>
                  </a:cubicBezTo>
                  <a:cubicBezTo>
                    <a:pt x="25" y="2"/>
                    <a:pt x="23" y="0"/>
                    <a:pt x="21" y="0"/>
                  </a:cubicBezTo>
                  <a:cubicBezTo>
                    <a:pt x="21" y="0"/>
                    <a:pt x="22" y="0"/>
                    <a:pt x="22" y="0"/>
                  </a:cubicBezTo>
                  <a:cubicBezTo>
                    <a:pt x="22"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6" name="ïSḷiḍe"/>
            <p:cNvSpPr/>
            <p:nvPr/>
          </p:nvSpPr>
          <p:spPr bwMode="auto">
            <a:xfrm>
              <a:off x="4649009" y="3137122"/>
              <a:ext cx="211406" cy="33576"/>
            </a:xfrm>
            <a:custGeom>
              <a:avLst/>
              <a:gdLst>
                <a:gd name="T0" fmla="*/ 25 w 25"/>
                <a:gd name="T1" fmla="*/ 0 h 4"/>
                <a:gd name="T2" fmla="*/ 0 w 25"/>
                <a:gd name="T3" fmla="*/ 0 h 4"/>
                <a:gd name="T4" fmla="*/ 0 w 25"/>
                <a:gd name="T5" fmla="*/ 4 h 4"/>
                <a:gd name="T6" fmla="*/ 21 w 25"/>
                <a:gd name="T7" fmla="*/ 4 h 4"/>
                <a:gd name="T8" fmla="*/ 25 w 25"/>
                <a:gd name="T9" fmla="*/ 0 h 4"/>
                <a:gd name="T10" fmla="*/ 25 w 25"/>
                <a:gd name="T11" fmla="*/ 0 h 4"/>
              </a:gdLst>
              <a:ahLst/>
              <a:cxnLst>
                <a:cxn ang="0">
                  <a:pos x="T0" y="T1"/>
                </a:cxn>
                <a:cxn ang="0">
                  <a:pos x="T2" y="T3"/>
                </a:cxn>
                <a:cxn ang="0">
                  <a:pos x="T4" y="T5"/>
                </a:cxn>
                <a:cxn ang="0">
                  <a:pos x="T6" y="T7"/>
                </a:cxn>
                <a:cxn ang="0">
                  <a:pos x="T8" y="T9"/>
                </a:cxn>
                <a:cxn ang="0">
                  <a:pos x="T10" y="T11"/>
                </a:cxn>
              </a:cxnLst>
              <a:rect l="0" t="0" r="r" b="b"/>
              <a:pathLst>
                <a:path w="25" h="4">
                  <a:moveTo>
                    <a:pt x="25" y="0"/>
                  </a:moveTo>
                  <a:cubicBezTo>
                    <a:pt x="0" y="0"/>
                    <a:pt x="0" y="0"/>
                    <a:pt x="0" y="0"/>
                  </a:cubicBezTo>
                  <a:cubicBezTo>
                    <a:pt x="0" y="4"/>
                    <a:pt x="0" y="4"/>
                    <a:pt x="0" y="4"/>
                  </a:cubicBezTo>
                  <a:cubicBezTo>
                    <a:pt x="21" y="4"/>
                    <a:pt x="21" y="4"/>
                    <a:pt x="21" y="4"/>
                  </a:cubicBezTo>
                  <a:cubicBezTo>
                    <a:pt x="23" y="4"/>
                    <a:pt x="25" y="2"/>
                    <a:pt x="25" y="0"/>
                  </a:cubicBezTo>
                  <a:cubicBezTo>
                    <a:pt x="25" y="0"/>
                    <a:pt x="25" y="0"/>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7" name="íšļíďê"/>
            <p:cNvSpPr/>
            <p:nvPr/>
          </p:nvSpPr>
          <p:spPr bwMode="auto">
            <a:xfrm>
              <a:off x="4649009" y="3027688"/>
              <a:ext cx="211406" cy="33576"/>
            </a:xfrm>
            <a:custGeom>
              <a:avLst/>
              <a:gdLst>
                <a:gd name="T0" fmla="*/ 21 w 25"/>
                <a:gd name="T1" fmla="*/ 0 h 4"/>
                <a:gd name="T2" fmla="*/ 1 w 25"/>
                <a:gd name="T3" fmla="*/ 0 h 4"/>
                <a:gd name="T4" fmla="*/ 0 w 25"/>
                <a:gd name="T5" fmla="*/ 0 h 4"/>
                <a:gd name="T6" fmla="*/ 0 w 25"/>
                <a:gd name="T7" fmla="*/ 4 h 4"/>
                <a:gd name="T8" fmla="*/ 25 w 25"/>
                <a:gd name="T9" fmla="*/ 4 h 4"/>
                <a:gd name="T10" fmla="*/ 21 w 25"/>
                <a:gd name="T11" fmla="*/ 1 h 4"/>
                <a:gd name="T12" fmla="*/ 22 w 25"/>
                <a:gd name="T13" fmla="*/ 1 h 4"/>
                <a:gd name="T14" fmla="*/ 21 w 2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
                  <a:moveTo>
                    <a:pt x="21" y="0"/>
                  </a:moveTo>
                  <a:cubicBezTo>
                    <a:pt x="1" y="0"/>
                    <a:pt x="1" y="0"/>
                    <a:pt x="1" y="0"/>
                  </a:cubicBezTo>
                  <a:cubicBezTo>
                    <a:pt x="0" y="0"/>
                    <a:pt x="0" y="0"/>
                    <a:pt x="0" y="0"/>
                  </a:cubicBezTo>
                  <a:cubicBezTo>
                    <a:pt x="0" y="4"/>
                    <a:pt x="0" y="4"/>
                    <a:pt x="0" y="4"/>
                  </a:cubicBezTo>
                  <a:cubicBezTo>
                    <a:pt x="25" y="4"/>
                    <a:pt x="25" y="4"/>
                    <a:pt x="25" y="4"/>
                  </a:cubicBezTo>
                  <a:cubicBezTo>
                    <a:pt x="25" y="2"/>
                    <a:pt x="23" y="1"/>
                    <a:pt x="21" y="1"/>
                  </a:cubicBezTo>
                  <a:cubicBezTo>
                    <a:pt x="21" y="1"/>
                    <a:pt x="22" y="1"/>
                    <a:pt x="22" y="1"/>
                  </a:cubicBezTo>
                  <a:cubicBezTo>
                    <a:pt x="22"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8" name="íślïḋe"/>
            <p:cNvSpPr/>
            <p:nvPr/>
          </p:nvSpPr>
          <p:spPr bwMode="auto">
            <a:xfrm>
              <a:off x="4649009" y="3061264"/>
              <a:ext cx="211406" cy="42282"/>
            </a:xfrm>
            <a:custGeom>
              <a:avLst/>
              <a:gdLst>
                <a:gd name="T0" fmla="*/ 25 w 25"/>
                <a:gd name="T1" fmla="*/ 0 h 5"/>
                <a:gd name="T2" fmla="*/ 0 w 25"/>
                <a:gd name="T3" fmla="*/ 0 h 5"/>
                <a:gd name="T4" fmla="*/ 0 w 25"/>
                <a:gd name="T5" fmla="*/ 5 h 5"/>
                <a:gd name="T6" fmla="*/ 21 w 25"/>
                <a:gd name="T7" fmla="*/ 5 h 5"/>
                <a:gd name="T8" fmla="*/ 25 w 25"/>
                <a:gd name="T9" fmla="*/ 1 h 5"/>
                <a:gd name="T10" fmla="*/ 25 w 25"/>
                <a:gd name="T11" fmla="*/ 0 h 5"/>
              </a:gdLst>
              <a:ahLst/>
              <a:cxnLst>
                <a:cxn ang="0">
                  <a:pos x="T0" y="T1"/>
                </a:cxn>
                <a:cxn ang="0">
                  <a:pos x="T2" y="T3"/>
                </a:cxn>
                <a:cxn ang="0">
                  <a:pos x="T4" y="T5"/>
                </a:cxn>
                <a:cxn ang="0">
                  <a:pos x="T6" y="T7"/>
                </a:cxn>
                <a:cxn ang="0">
                  <a:pos x="T8" y="T9"/>
                </a:cxn>
                <a:cxn ang="0">
                  <a:pos x="T10" y="T11"/>
                </a:cxn>
              </a:cxnLst>
              <a:rect l="0" t="0" r="r" b="b"/>
              <a:pathLst>
                <a:path w="25" h="5">
                  <a:moveTo>
                    <a:pt x="25" y="0"/>
                  </a:moveTo>
                  <a:cubicBezTo>
                    <a:pt x="0" y="0"/>
                    <a:pt x="0" y="0"/>
                    <a:pt x="0" y="0"/>
                  </a:cubicBezTo>
                  <a:cubicBezTo>
                    <a:pt x="0" y="5"/>
                    <a:pt x="0" y="5"/>
                    <a:pt x="0" y="5"/>
                  </a:cubicBezTo>
                  <a:cubicBezTo>
                    <a:pt x="21" y="5"/>
                    <a:pt x="21" y="5"/>
                    <a:pt x="21" y="5"/>
                  </a:cubicBezTo>
                  <a:cubicBezTo>
                    <a:pt x="23" y="5"/>
                    <a:pt x="25" y="3"/>
                    <a:pt x="25" y="1"/>
                  </a:cubicBezTo>
                  <a:cubicBezTo>
                    <a:pt x="25" y="1"/>
                    <a:pt x="25" y="1"/>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9" name="íṣḷïḑé"/>
            <p:cNvSpPr/>
            <p:nvPr/>
          </p:nvSpPr>
          <p:spPr bwMode="auto">
            <a:xfrm>
              <a:off x="4649009" y="2960535"/>
              <a:ext cx="211406" cy="33576"/>
            </a:xfrm>
            <a:custGeom>
              <a:avLst/>
              <a:gdLst>
                <a:gd name="T0" fmla="*/ 21 w 25"/>
                <a:gd name="T1" fmla="*/ 0 h 4"/>
                <a:gd name="T2" fmla="*/ 0 w 25"/>
                <a:gd name="T3" fmla="*/ 0 h 4"/>
                <a:gd name="T4" fmla="*/ 0 w 25"/>
                <a:gd name="T5" fmla="*/ 4 h 4"/>
                <a:gd name="T6" fmla="*/ 25 w 25"/>
                <a:gd name="T7" fmla="*/ 4 h 4"/>
                <a:gd name="T8" fmla="*/ 22 w 25"/>
                <a:gd name="T9" fmla="*/ 1 h 4"/>
                <a:gd name="T10" fmla="*/ 22 w 25"/>
                <a:gd name="T11" fmla="*/ 0 h 4"/>
                <a:gd name="T12" fmla="*/ 22 w 25"/>
                <a:gd name="T13" fmla="*/ 0 h 4"/>
                <a:gd name="T14" fmla="*/ 22 w 25"/>
                <a:gd name="T15" fmla="*/ 0 h 4"/>
                <a:gd name="T16" fmla="*/ 21 w 2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
                  <a:moveTo>
                    <a:pt x="21" y="0"/>
                  </a:moveTo>
                  <a:cubicBezTo>
                    <a:pt x="0" y="0"/>
                    <a:pt x="0" y="0"/>
                    <a:pt x="0" y="0"/>
                  </a:cubicBezTo>
                  <a:cubicBezTo>
                    <a:pt x="0" y="4"/>
                    <a:pt x="0" y="4"/>
                    <a:pt x="0" y="4"/>
                  </a:cubicBezTo>
                  <a:cubicBezTo>
                    <a:pt x="25" y="4"/>
                    <a:pt x="25" y="4"/>
                    <a:pt x="25" y="4"/>
                  </a:cubicBezTo>
                  <a:cubicBezTo>
                    <a:pt x="25" y="2"/>
                    <a:pt x="23" y="1"/>
                    <a:pt x="22" y="1"/>
                  </a:cubicBezTo>
                  <a:cubicBezTo>
                    <a:pt x="22" y="0"/>
                    <a:pt x="22" y="0"/>
                    <a:pt x="22" y="0"/>
                  </a:cubicBezTo>
                  <a:cubicBezTo>
                    <a:pt x="22" y="0"/>
                    <a:pt x="22" y="0"/>
                    <a:pt x="22" y="0"/>
                  </a:cubicBezTo>
                  <a:cubicBezTo>
                    <a:pt x="22" y="0"/>
                    <a:pt x="22" y="0"/>
                    <a:pt x="22" y="0"/>
                  </a:cubicBezTo>
                  <a:cubicBezTo>
                    <a:pt x="21"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0" name="íṡliḓê"/>
            <p:cNvSpPr/>
            <p:nvPr/>
          </p:nvSpPr>
          <p:spPr bwMode="auto">
            <a:xfrm>
              <a:off x="4649009" y="2994111"/>
              <a:ext cx="211406" cy="33576"/>
            </a:xfrm>
            <a:custGeom>
              <a:avLst/>
              <a:gdLst>
                <a:gd name="T0" fmla="*/ 25 w 25"/>
                <a:gd name="T1" fmla="*/ 0 h 4"/>
                <a:gd name="T2" fmla="*/ 0 w 25"/>
                <a:gd name="T3" fmla="*/ 0 h 4"/>
                <a:gd name="T4" fmla="*/ 0 w 25"/>
                <a:gd name="T5" fmla="*/ 4 h 4"/>
                <a:gd name="T6" fmla="*/ 21 w 25"/>
                <a:gd name="T7" fmla="*/ 4 h 4"/>
                <a:gd name="T8" fmla="*/ 25 w 25"/>
                <a:gd name="T9" fmla="*/ 0 h 4"/>
                <a:gd name="T10" fmla="*/ 25 w 25"/>
                <a:gd name="T11" fmla="*/ 0 h 4"/>
              </a:gdLst>
              <a:ahLst/>
              <a:cxnLst>
                <a:cxn ang="0">
                  <a:pos x="T0" y="T1"/>
                </a:cxn>
                <a:cxn ang="0">
                  <a:pos x="T2" y="T3"/>
                </a:cxn>
                <a:cxn ang="0">
                  <a:pos x="T4" y="T5"/>
                </a:cxn>
                <a:cxn ang="0">
                  <a:pos x="T6" y="T7"/>
                </a:cxn>
                <a:cxn ang="0">
                  <a:pos x="T8" y="T9"/>
                </a:cxn>
                <a:cxn ang="0">
                  <a:pos x="T10" y="T11"/>
                </a:cxn>
              </a:cxnLst>
              <a:rect l="0" t="0" r="r" b="b"/>
              <a:pathLst>
                <a:path w="25" h="4">
                  <a:moveTo>
                    <a:pt x="25" y="0"/>
                  </a:moveTo>
                  <a:cubicBezTo>
                    <a:pt x="0" y="0"/>
                    <a:pt x="0" y="0"/>
                    <a:pt x="0" y="0"/>
                  </a:cubicBezTo>
                  <a:cubicBezTo>
                    <a:pt x="0" y="4"/>
                    <a:pt x="0" y="4"/>
                    <a:pt x="0" y="4"/>
                  </a:cubicBezTo>
                  <a:cubicBezTo>
                    <a:pt x="21" y="4"/>
                    <a:pt x="21" y="4"/>
                    <a:pt x="21" y="4"/>
                  </a:cubicBezTo>
                  <a:cubicBezTo>
                    <a:pt x="23" y="4"/>
                    <a:pt x="25" y="3"/>
                    <a:pt x="25" y="0"/>
                  </a:cubicBezTo>
                  <a:cubicBezTo>
                    <a:pt x="25" y="0"/>
                    <a:pt x="25" y="0"/>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1" name="iṥ1ídê"/>
            <p:cNvSpPr/>
            <p:nvPr/>
          </p:nvSpPr>
          <p:spPr bwMode="auto">
            <a:xfrm>
              <a:off x="4649009" y="3811136"/>
              <a:ext cx="580746" cy="1161492"/>
            </a:xfrm>
            <a:custGeom>
              <a:avLst/>
              <a:gdLst>
                <a:gd name="T0" fmla="*/ 8 w 69"/>
                <a:gd name="T1" fmla="*/ 80 h 138"/>
                <a:gd name="T2" fmla="*/ 8 w 69"/>
                <a:gd name="T3" fmla="*/ 81 h 138"/>
                <a:gd name="T4" fmla="*/ 8 w 69"/>
                <a:gd name="T5" fmla="*/ 90 h 138"/>
                <a:gd name="T6" fmla="*/ 8 w 69"/>
                <a:gd name="T7" fmla="*/ 99 h 138"/>
                <a:gd name="T8" fmla="*/ 8 w 69"/>
                <a:gd name="T9" fmla="*/ 99 h 138"/>
                <a:gd name="T10" fmla="*/ 9 w 69"/>
                <a:gd name="T11" fmla="*/ 99 h 138"/>
                <a:gd name="T12" fmla="*/ 17 w 69"/>
                <a:gd name="T13" fmla="*/ 94 h 138"/>
                <a:gd name="T14" fmla="*/ 14 w 69"/>
                <a:gd name="T15" fmla="*/ 83 h 138"/>
                <a:gd name="T16" fmla="*/ 9 w 69"/>
                <a:gd name="T17" fmla="*/ 80 h 138"/>
                <a:gd name="T18" fmla="*/ 8 w 69"/>
                <a:gd name="T19" fmla="*/ 80 h 138"/>
                <a:gd name="T20" fmla="*/ 0 w 69"/>
                <a:gd name="T21" fmla="*/ 0 h 138"/>
                <a:gd name="T22" fmla="*/ 0 w 69"/>
                <a:gd name="T23" fmla="*/ 14 h 138"/>
                <a:gd name="T24" fmla="*/ 8 w 69"/>
                <a:gd name="T25" fmla="*/ 14 h 138"/>
                <a:gd name="T26" fmla="*/ 8 w 69"/>
                <a:gd name="T27" fmla="*/ 15 h 138"/>
                <a:gd name="T28" fmla="*/ 8 w 69"/>
                <a:gd name="T29" fmla="*/ 25 h 138"/>
                <a:gd name="T30" fmla="*/ 9 w 69"/>
                <a:gd name="T31" fmla="*/ 26 h 138"/>
                <a:gd name="T32" fmla="*/ 14 w 69"/>
                <a:gd name="T33" fmla="*/ 27 h 138"/>
                <a:gd name="T34" fmla="*/ 27 w 69"/>
                <a:gd name="T35" fmla="*/ 36 h 138"/>
                <a:gd name="T36" fmla="*/ 32 w 69"/>
                <a:gd name="T37" fmla="*/ 47 h 138"/>
                <a:gd name="T38" fmla="*/ 32 w 69"/>
                <a:gd name="T39" fmla="*/ 52 h 138"/>
                <a:gd name="T40" fmla="*/ 32 w 69"/>
                <a:gd name="T41" fmla="*/ 53 h 138"/>
                <a:gd name="T42" fmla="*/ 32 w 69"/>
                <a:gd name="T43" fmla="*/ 53 h 138"/>
                <a:gd name="T44" fmla="*/ 31 w 69"/>
                <a:gd name="T45" fmla="*/ 53 h 138"/>
                <a:gd name="T46" fmla="*/ 17 w 69"/>
                <a:gd name="T47" fmla="*/ 53 h 138"/>
                <a:gd name="T48" fmla="*/ 15 w 69"/>
                <a:gd name="T49" fmla="*/ 52 h 138"/>
                <a:gd name="T50" fmla="*/ 11 w 69"/>
                <a:gd name="T51" fmla="*/ 44 h 138"/>
                <a:gd name="T52" fmla="*/ 8 w 69"/>
                <a:gd name="T53" fmla="*/ 42 h 138"/>
                <a:gd name="T54" fmla="*/ 8 w 69"/>
                <a:gd name="T55" fmla="*/ 42 h 138"/>
                <a:gd name="T56" fmla="*/ 8 w 69"/>
                <a:gd name="T57" fmla="*/ 43 h 138"/>
                <a:gd name="T58" fmla="*/ 8 w 69"/>
                <a:gd name="T59" fmla="*/ 62 h 138"/>
                <a:gd name="T60" fmla="*/ 9 w 69"/>
                <a:gd name="T61" fmla="*/ 63 h 138"/>
                <a:gd name="T62" fmla="*/ 19 w 69"/>
                <a:gd name="T63" fmla="*/ 66 h 138"/>
                <a:gd name="T64" fmla="*/ 29 w 69"/>
                <a:gd name="T65" fmla="*/ 71 h 138"/>
                <a:gd name="T66" fmla="*/ 35 w 69"/>
                <a:gd name="T67" fmla="*/ 82 h 138"/>
                <a:gd name="T68" fmla="*/ 34 w 69"/>
                <a:gd name="T69" fmla="*/ 96 h 138"/>
                <a:gd name="T70" fmla="*/ 26 w 69"/>
                <a:gd name="T71" fmla="*/ 108 h 138"/>
                <a:gd name="T72" fmla="*/ 12 w 69"/>
                <a:gd name="T73" fmla="*/ 114 h 138"/>
                <a:gd name="T74" fmla="*/ 9 w 69"/>
                <a:gd name="T75" fmla="*/ 115 h 138"/>
                <a:gd name="T76" fmla="*/ 8 w 69"/>
                <a:gd name="T77" fmla="*/ 116 h 138"/>
                <a:gd name="T78" fmla="*/ 8 w 69"/>
                <a:gd name="T79" fmla="*/ 122 h 138"/>
                <a:gd name="T80" fmla="*/ 7 w 69"/>
                <a:gd name="T81" fmla="*/ 123 h 138"/>
                <a:gd name="T82" fmla="*/ 0 w 69"/>
                <a:gd name="T83" fmla="*/ 123 h 138"/>
                <a:gd name="T84" fmla="*/ 0 w 69"/>
                <a:gd name="T85" fmla="*/ 123 h 138"/>
                <a:gd name="T86" fmla="*/ 0 w 69"/>
                <a:gd name="T87" fmla="*/ 138 h 138"/>
                <a:gd name="T88" fmla="*/ 69 w 69"/>
                <a:gd name="T89" fmla="*/ 69 h 138"/>
                <a:gd name="T90" fmla="*/ 0 w 69"/>
                <a:gd name="T9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 h="138">
                  <a:moveTo>
                    <a:pt x="8" y="80"/>
                  </a:moveTo>
                  <a:cubicBezTo>
                    <a:pt x="8" y="80"/>
                    <a:pt x="8" y="81"/>
                    <a:pt x="8" y="81"/>
                  </a:cubicBezTo>
                  <a:cubicBezTo>
                    <a:pt x="8" y="84"/>
                    <a:pt x="8" y="87"/>
                    <a:pt x="8" y="90"/>
                  </a:cubicBezTo>
                  <a:cubicBezTo>
                    <a:pt x="8" y="93"/>
                    <a:pt x="8" y="96"/>
                    <a:pt x="8" y="99"/>
                  </a:cubicBezTo>
                  <a:cubicBezTo>
                    <a:pt x="8" y="99"/>
                    <a:pt x="8" y="99"/>
                    <a:pt x="8" y="99"/>
                  </a:cubicBezTo>
                  <a:cubicBezTo>
                    <a:pt x="8" y="99"/>
                    <a:pt x="8" y="99"/>
                    <a:pt x="9" y="99"/>
                  </a:cubicBezTo>
                  <a:cubicBezTo>
                    <a:pt x="12" y="99"/>
                    <a:pt x="15" y="97"/>
                    <a:pt x="17" y="94"/>
                  </a:cubicBezTo>
                  <a:cubicBezTo>
                    <a:pt x="19" y="90"/>
                    <a:pt x="18" y="85"/>
                    <a:pt x="14" y="83"/>
                  </a:cubicBezTo>
                  <a:cubicBezTo>
                    <a:pt x="12" y="82"/>
                    <a:pt x="10" y="81"/>
                    <a:pt x="9" y="80"/>
                  </a:cubicBezTo>
                  <a:cubicBezTo>
                    <a:pt x="8" y="80"/>
                    <a:pt x="8" y="80"/>
                    <a:pt x="8" y="80"/>
                  </a:cubicBezTo>
                  <a:moveTo>
                    <a:pt x="0" y="0"/>
                  </a:moveTo>
                  <a:cubicBezTo>
                    <a:pt x="0" y="14"/>
                    <a:pt x="0" y="14"/>
                    <a:pt x="0" y="14"/>
                  </a:cubicBezTo>
                  <a:cubicBezTo>
                    <a:pt x="3" y="14"/>
                    <a:pt x="5" y="14"/>
                    <a:pt x="8" y="14"/>
                  </a:cubicBezTo>
                  <a:cubicBezTo>
                    <a:pt x="8" y="14"/>
                    <a:pt x="8" y="15"/>
                    <a:pt x="8" y="15"/>
                  </a:cubicBezTo>
                  <a:cubicBezTo>
                    <a:pt x="8" y="18"/>
                    <a:pt x="8" y="22"/>
                    <a:pt x="8" y="25"/>
                  </a:cubicBezTo>
                  <a:cubicBezTo>
                    <a:pt x="8" y="26"/>
                    <a:pt x="8" y="26"/>
                    <a:pt x="9" y="26"/>
                  </a:cubicBezTo>
                  <a:cubicBezTo>
                    <a:pt x="10" y="26"/>
                    <a:pt x="12" y="27"/>
                    <a:pt x="14" y="27"/>
                  </a:cubicBezTo>
                  <a:cubicBezTo>
                    <a:pt x="19" y="29"/>
                    <a:pt x="23" y="32"/>
                    <a:pt x="27" y="36"/>
                  </a:cubicBezTo>
                  <a:cubicBezTo>
                    <a:pt x="29" y="39"/>
                    <a:pt x="31" y="43"/>
                    <a:pt x="32" y="47"/>
                  </a:cubicBezTo>
                  <a:cubicBezTo>
                    <a:pt x="32" y="49"/>
                    <a:pt x="32" y="50"/>
                    <a:pt x="32" y="52"/>
                  </a:cubicBezTo>
                  <a:cubicBezTo>
                    <a:pt x="33" y="53"/>
                    <a:pt x="32" y="53"/>
                    <a:pt x="32" y="53"/>
                  </a:cubicBezTo>
                  <a:cubicBezTo>
                    <a:pt x="32" y="53"/>
                    <a:pt x="32" y="53"/>
                    <a:pt x="32" y="53"/>
                  </a:cubicBezTo>
                  <a:cubicBezTo>
                    <a:pt x="31" y="53"/>
                    <a:pt x="31" y="53"/>
                    <a:pt x="31" y="53"/>
                  </a:cubicBezTo>
                  <a:cubicBezTo>
                    <a:pt x="26" y="53"/>
                    <a:pt x="21" y="53"/>
                    <a:pt x="17" y="53"/>
                  </a:cubicBezTo>
                  <a:cubicBezTo>
                    <a:pt x="15" y="53"/>
                    <a:pt x="15" y="53"/>
                    <a:pt x="15" y="52"/>
                  </a:cubicBezTo>
                  <a:cubicBezTo>
                    <a:pt x="15" y="49"/>
                    <a:pt x="14" y="46"/>
                    <a:pt x="11" y="44"/>
                  </a:cubicBezTo>
                  <a:cubicBezTo>
                    <a:pt x="10" y="43"/>
                    <a:pt x="9" y="43"/>
                    <a:pt x="8" y="42"/>
                  </a:cubicBezTo>
                  <a:cubicBezTo>
                    <a:pt x="8" y="42"/>
                    <a:pt x="8" y="42"/>
                    <a:pt x="8" y="42"/>
                  </a:cubicBezTo>
                  <a:cubicBezTo>
                    <a:pt x="8" y="43"/>
                    <a:pt x="8" y="43"/>
                    <a:pt x="8" y="43"/>
                  </a:cubicBezTo>
                  <a:cubicBezTo>
                    <a:pt x="8" y="49"/>
                    <a:pt x="8" y="56"/>
                    <a:pt x="8" y="62"/>
                  </a:cubicBezTo>
                  <a:cubicBezTo>
                    <a:pt x="8" y="63"/>
                    <a:pt x="8" y="63"/>
                    <a:pt x="9" y="63"/>
                  </a:cubicBezTo>
                  <a:cubicBezTo>
                    <a:pt x="12" y="64"/>
                    <a:pt x="15" y="65"/>
                    <a:pt x="19" y="66"/>
                  </a:cubicBezTo>
                  <a:cubicBezTo>
                    <a:pt x="22" y="67"/>
                    <a:pt x="26" y="69"/>
                    <a:pt x="29" y="71"/>
                  </a:cubicBezTo>
                  <a:cubicBezTo>
                    <a:pt x="32" y="74"/>
                    <a:pt x="34" y="78"/>
                    <a:pt x="35" y="82"/>
                  </a:cubicBezTo>
                  <a:cubicBezTo>
                    <a:pt x="36" y="87"/>
                    <a:pt x="35" y="91"/>
                    <a:pt x="34" y="96"/>
                  </a:cubicBezTo>
                  <a:cubicBezTo>
                    <a:pt x="32" y="101"/>
                    <a:pt x="30" y="105"/>
                    <a:pt x="26" y="108"/>
                  </a:cubicBezTo>
                  <a:cubicBezTo>
                    <a:pt x="22" y="111"/>
                    <a:pt x="17" y="113"/>
                    <a:pt x="12" y="114"/>
                  </a:cubicBezTo>
                  <a:cubicBezTo>
                    <a:pt x="11" y="114"/>
                    <a:pt x="10" y="114"/>
                    <a:pt x="9" y="115"/>
                  </a:cubicBezTo>
                  <a:cubicBezTo>
                    <a:pt x="8" y="115"/>
                    <a:pt x="8" y="115"/>
                    <a:pt x="8" y="116"/>
                  </a:cubicBezTo>
                  <a:cubicBezTo>
                    <a:pt x="8" y="118"/>
                    <a:pt x="8" y="120"/>
                    <a:pt x="8" y="122"/>
                  </a:cubicBezTo>
                  <a:cubicBezTo>
                    <a:pt x="8" y="123"/>
                    <a:pt x="8" y="123"/>
                    <a:pt x="7" y="123"/>
                  </a:cubicBezTo>
                  <a:cubicBezTo>
                    <a:pt x="4" y="123"/>
                    <a:pt x="2" y="123"/>
                    <a:pt x="0" y="123"/>
                  </a:cubicBezTo>
                  <a:cubicBezTo>
                    <a:pt x="0" y="123"/>
                    <a:pt x="0" y="123"/>
                    <a:pt x="0" y="123"/>
                  </a:cubicBezTo>
                  <a:cubicBezTo>
                    <a:pt x="0" y="138"/>
                    <a:pt x="0" y="138"/>
                    <a:pt x="0" y="138"/>
                  </a:cubicBezTo>
                  <a:cubicBezTo>
                    <a:pt x="38" y="138"/>
                    <a:pt x="69" y="107"/>
                    <a:pt x="69" y="69"/>
                  </a:cubicBezTo>
                  <a:cubicBezTo>
                    <a:pt x="69" y="31"/>
                    <a:pt x="38" y="0"/>
                    <a:pt x="0" y="0"/>
                  </a:cubicBezTo>
                </a:path>
              </a:pathLst>
            </a:custGeom>
            <a:solidFill>
              <a:schemeClr val="bg1">
                <a:alpha val="44000"/>
              </a:schemeClr>
            </a:solidFill>
            <a:ln>
              <a:noFill/>
            </a:ln>
          </p:spPr>
          <p:txBody>
            <a:bodyPr anchor="ctr"/>
            <a:lstStyle/>
            <a:p>
              <a:pPr algn="ctr"/>
            </a:p>
          </p:txBody>
        </p:sp>
        <p:sp>
          <p:nvSpPr>
            <p:cNvPr id="462" name="ïṩ1îḑê"/>
            <p:cNvSpPr/>
            <p:nvPr/>
          </p:nvSpPr>
          <p:spPr bwMode="auto">
            <a:xfrm>
              <a:off x="4649009" y="3929274"/>
              <a:ext cx="303431" cy="916509"/>
            </a:xfrm>
            <a:custGeom>
              <a:avLst/>
              <a:gdLst>
                <a:gd name="T0" fmla="*/ 8 w 36"/>
                <a:gd name="T1" fmla="*/ 85 h 109"/>
                <a:gd name="T2" fmla="*/ 8 w 36"/>
                <a:gd name="T3" fmla="*/ 85 h 109"/>
                <a:gd name="T4" fmla="*/ 8 w 36"/>
                <a:gd name="T5" fmla="*/ 76 h 109"/>
                <a:gd name="T6" fmla="*/ 8 w 36"/>
                <a:gd name="T7" fmla="*/ 67 h 109"/>
                <a:gd name="T8" fmla="*/ 8 w 36"/>
                <a:gd name="T9" fmla="*/ 66 h 109"/>
                <a:gd name="T10" fmla="*/ 9 w 36"/>
                <a:gd name="T11" fmla="*/ 66 h 109"/>
                <a:gd name="T12" fmla="*/ 14 w 36"/>
                <a:gd name="T13" fmla="*/ 69 h 109"/>
                <a:gd name="T14" fmla="*/ 17 w 36"/>
                <a:gd name="T15" fmla="*/ 80 h 109"/>
                <a:gd name="T16" fmla="*/ 9 w 36"/>
                <a:gd name="T17" fmla="*/ 85 h 109"/>
                <a:gd name="T18" fmla="*/ 8 w 36"/>
                <a:gd name="T19" fmla="*/ 85 h 109"/>
                <a:gd name="T20" fmla="*/ 8 w 36"/>
                <a:gd name="T21" fmla="*/ 0 h 109"/>
                <a:gd name="T22" fmla="*/ 0 w 36"/>
                <a:gd name="T23" fmla="*/ 0 h 109"/>
                <a:gd name="T24" fmla="*/ 0 w 36"/>
                <a:gd name="T25" fmla="*/ 109 h 109"/>
                <a:gd name="T26" fmla="*/ 0 w 36"/>
                <a:gd name="T27" fmla="*/ 109 h 109"/>
                <a:gd name="T28" fmla="*/ 7 w 36"/>
                <a:gd name="T29" fmla="*/ 109 h 109"/>
                <a:gd name="T30" fmla="*/ 8 w 36"/>
                <a:gd name="T31" fmla="*/ 108 h 109"/>
                <a:gd name="T32" fmla="*/ 8 w 36"/>
                <a:gd name="T33" fmla="*/ 102 h 109"/>
                <a:gd name="T34" fmla="*/ 9 w 36"/>
                <a:gd name="T35" fmla="*/ 101 h 109"/>
                <a:gd name="T36" fmla="*/ 12 w 36"/>
                <a:gd name="T37" fmla="*/ 100 h 109"/>
                <a:gd name="T38" fmla="*/ 26 w 36"/>
                <a:gd name="T39" fmla="*/ 94 h 109"/>
                <a:gd name="T40" fmla="*/ 34 w 36"/>
                <a:gd name="T41" fmla="*/ 82 h 109"/>
                <a:gd name="T42" fmla="*/ 35 w 36"/>
                <a:gd name="T43" fmla="*/ 68 h 109"/>
                <a:gd name="T44" fmla="*/ 29 w 36"/>
                <a:gd name="T45" fmla="*/ 57 h 109"/>
                <a:gd name="T46" fmla="*/ 19 w 36"/>
                <a:gd name="T47" fmla="*/ 52 h 109"/>
                <a:gd name="T48" fmla="*/ 9 w 36"/>
                <a:gd name="T49" fmla="*/ 49 h 109"/>
                <a:gd name="T50" fmla="*/ 8 w 36"/>
                <a:gd name="T51" fmla="*/ 48 h 109"/>
                <a:gd name="T52" fmla="*/ 8 w 36"/>
                <a:gd name="T53" fmla="*/ 29 h 109"/>
                <a:gd name="T54" fmla="*/ 8 w 36"/>
                <a:gd name="T55" fmla="*/ 28 h 109"/>
                <a:gd name="T56" fmla="*/ 8 w 36"/>
                <a:gd name="T57" fmla="*/ 28 h 109"/>
                <a:gd name="T58" fmla="*/ 11 w 36"/>
                <a:gd name="T59" fmla="*/ 30 h 109"/>
                <a:gd name="T60" fmla="*/ 15 w 36"/>
                <a:gd name="T61" fmla="*/ 38 h 109"/>
                <a:gd name="T62" fmla="*/ 17 w 36"/>
                <a:gd name="T63" fmla="*/ 39 h 109"/>
                <a:gd name="T64" fmla="*/ 31 w 36"/>
                <a:gd name="T65" fmla="*/ 39 h 109"/>
                <a:gd name="T66" fmla="*/ 32 w 36"/>
                <a:gd name="T67" fmla="*/ 39 h 109"/>
                <a:gd name="T68" fmla="*/ 32 w 36"/>
                <a:gd name="T69" fmla="*/ 39 h 109"/>
                <a:gd name="T70" fmla="*/ 32 w 36"/>
                <a:gd name="T71" fmla="*/ 38 h 109"/>
                <a:gd name="T72" fmla="*/ 32 w 36"/>
                <a:gd name="T73" fmla="*/ 33 h 109"/>
                <a:gd name="T74" fmla="*/ 27 w 36"/>
                <a:gd name="T75" fmla="*/ 22 h 109"/>
                <a:gd name="T76" fmla="*/ 14 w 36"/>
                <a:gd name="T77" fmla="*/ 13 h 109"/>
                <a:gd name="T78" fmla="*/ 9 w 36"/>
                <a:gd name="T79" fmla="*/ 12 h 109"/>
                <a:gd name="T80" fmla="*/ 8 w 36"/>
                <a:gd name="T81" fmla="*/ 11 h 109"/>
                <a:gd name="T82" fmla="*/ 8 w 36"/>
                <a:gd name="T83" fmla="*/ 1 h 109"/>
                <a:gd name="T84" fmla="*/ 8 w 36"/>
                <a:gd name="T8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 h="109">
                  <a:moveTo>
                    <a:pt x="8" y="85"/>
                  </a:moveTo>
                  <a:cubicBezTo>
                    <a:pt x="8" y="85"/>
                    <a:pt x="8" y="85"/>
                    <a:pt x="8" y="85"/>
                  </a:cubicBezTo>
                  <a:cubicBezTo>
                    <a:pt x="8" y="82"/>
                    <a:pt x="8" y="79"/>
                    <a:pt x="8" y="76"/>
                  </a:cubicBezTo>
                  <a:cubicBezTo>
                    <a:pt x="8" y="73"/>
                    <a:pt x="8" y="70"/>
                    <a:pt x="8" y="67"/>
                  </a:cubicBezTo>
                  <a:cubicBezTo>
                    <a:pt x="8" y="67"/>
                    <a:pt x="8" y="66"/>
                    <a:pt x="8" y="66"/>
                  </a:cubicBezTo>
                  <a:cubicBezTo>
                    <a:pt x="8" y="66"/>
                    <a:pt x="8" y="66"/>
                    <a:pt x="9" y="66"/>
                  </a:cubicBezTo>
                  <a:cubicBezTo>
                    <a:pt x="10" y="67"/>
                    <a:pt x="12" y="68"/>
                    <a:pt x="14" y="69"/>
                  </a:cubicBezTo>
                  <a:cubicBezTo>
                    <a:pt x="18" y="71"/>
                    <a:pt x="19" y="76"/>
                    <a:pt x="17" y="80"/>
                  </a:cubicBezTo>
                  <a:cubicBezTo>
                    <a:pt x="15" y="83"/>
                    <a:pt x="12" y="85"/>
                    <a:pt x="9" y="85"/>
                  </a:cubicBezTo>
                  <a:cubicBezTo>
                    <a:pt x="8" y="85"/>
                    <a:pt x="8" y="85"/>
                    <a:pt x="8" y="85"/>
                  </a:cubicBezTo>
                  <a:moveTo>
                    <a:pt x="8" y="0"/>
                  </a:moveTo>
                  <a:cubicBezTo>
                    <a:pt x="5" y="0"/>
                    <a:pt x="3" y="0"/>
                    <a:pt x="0" y="0"/>
                  </a:cubicBezTo>
                  <a:cubicBezTo>
                    <a:pt x="0" y="109"/>
                    <a:pt x="0" y="109"/>
                    <a:pt x="0" y="109"/>
                  </a:cubicBezTo>
                  <a:cubicBezTo>
                    <a:pt x="0" y="109"/>
                    <a:pt x="0" y="109"/>
                    <a:pt x="0" y="109"/>
                  </a:cubicBezTo>
                  <a:cubicBezTo>
                    <a:pt x="2" y="109"/>
                    <a:pt x="4" y="109"/>
                    <a:pt x="7" y="109"/>
                  </a:cubicBezTo>
                  <a:cubicBezTo>
                    <a:pt x="8" y="109"/>
                    <a:pt x="8" y="109"/>
                    <a:pt x="8" y="108"/>
                  </a:cubicBezTo>
                  <a:cubicBezTo>
                    <a:pt x="8" y="106"/>
                    <a:pt x="8" y="104"/>
                    <a:pt x="8" y="102"/>
                  </a:cubicBezTo>
                  <a:cubicBezTo>
                    <a:pt x="8" y="101"/>
                    <a:pt x="8" y="101"/>
                    <a:pt x="9" y="101"/>
                  </a:cubicBezTo>
                  <a:cubicBezTo>
                    <a:pt x="10" y="100"/>
                    <a:pt x="11" y="100"/>
                    <a:pt x="12" y="100"/>
                  </a:cubicBezTo>
                  <a:cubicBezTo>
                    <a:pt x="17" y="99"/>
                    <a:pt x="22" y="97"/>
                    <a:pt x="26" y="94"/>
                  </a:cubicBezTo>
                  <a:cubicBezTo>
                    <a:pt x="30" y="91"/>
                    <a:pt x="32" y="87"/>
                    <a:pt x="34" y="82"/>
                  </a:cubicBezTo>
                  <a:cubicBezTo>
                    <a:pt x="35" y="77"/>
                    <a:pt x="36" y="73"/>
                    <a:pt x="35" y="68"/>
                  </a:cubicBezTo>
                  <a:cubicBezTo>
                    <a:pt x="34" y="64"/>
                    <a:pt x="32" y="60"/>
                    <a:pt x="29" y="57"/>
                  </a:cubicBezTo>
                  <a:cubicBezTo>
                    <a:pt x="26" y="55"/>
                    <a:pt x="22" y="53"/>
                    <a:pt x="19" y="52"/>
                  </a:cubicBezTo>
                  <a:cubicBezTo>
                    <a:pt x="15" y="51"/>
                    <a:pt x="12" y="50"/>
                    <a:pt x="9" y="49"/>
                  </a:cubicBezTo>
                  <a:cubicBezTo>
                    <a:pt x="8" y="49"/>
                    <a:pt x="8" y="49"/>
                    <a:pt x="8" y="48"/>
                  </a:cubicBezTo>
                  <a:cubicBezTo>
                    <a:pt x="8" y="42"/>
                    <a:pt x="8" y="35"/>
                    <a:pt x="8" y="29"/>
                  </a:cubicBezTo>
                  <a:cubicBezTo>
                    <a:pt x="8" y="28"/>
                    <a:pt x="8" y="28"/>
                    <a:pt x="8" y="28"/>
                  </a:cubicBezTo>
                  <a:cubicBezTo>
                    <a:pt x="8" y="28"/>
                    <a:pt x="8" y="28"/>
                    <a:pt x="8" y="28"/>
                  </a:cubicBezTo>
                  <a:cubicBezTo>
                    <a:pt x="9" y="29"/>
                    <a:pt x="10" y="29"/>
                    <a:pt x="11" y="30"/>
                  </a:cubicBezTo>
                  <a:cubicBezTo>
                    <a:pt x="14" y="32"/>
                    <a:pt x="15" y="35"/>
                    <a:pt x="15" y="38"/>
                  </a:cubicBezTo>
                  <a:cubicBezTo>
                    <a:pt x="15" y="39"/>
                    <a:pt x="15" y="39"/>
                    <a:pt x="17" y="39"/>
                  </a:cubicBezTo>
                  <a:cubicBezTo>
                    <a:pt x="21" y="39"/>
                    <a:pt x="26" y="39"/>
                    <a:pt x="31" y="39"/>
                  </a:cubicBezTo>
                  <a:cubicBezTo>
                    <a:pt x="32" y="39"/>
                    <a:pt x="32" y="39"/>
                    <a:pt x="32" y="39"/>
                  </a:cubicBezTo>
                  <a:cubicBezTo>
                    <a:pt x="32" y="39"/>
                    <a:pt x="32" y="39"/>
                    <a:pt x="32" y="39"/>
                  </a:cubicBezTo>
                  <a:cubicBezTo>
                    <a:pt x="32" y="39"/>
                    <a:pt x="33" y="39"/>
                    <a:pt x="32" y="38"/>
                  </a:cubicBezTo>
                  <a:cubicBezTo>
                    <a:pt x="32" y="36"/>
                    <a:pt x="32" y="35"/>
                    <a:pt x="32" y="33"/>
                  </a:cubicBezTo>
                  <a:cubicBezTo>
                    <a:pt x="31" y="29"/>
                    <a:pt x="29" y="25"/>
                    <a:pt x="27" y="22"/>
                  </a:cubicBezTo>
                  <a:cubicBezTo>
                    <a:pt x="23" y="18"/>
                    <a:pt x="19" y="15"/>
                    <a:pt x="14" y="13"/>
                  </a:cubicBezTo>
                  <a:cubicBezTo>
                    <a:pt x="12" y="13"/>
                    <a:pt x="10" y="12"/>
                    <a:pt x="9" y="12"/>
                  </a:cubicBezTo>
                  <a:cubicBezTo>
                    <a:pt x="8" y="12"/>
                    <a:pt x="8" y="12"/>
                    <a:pt x="8" y="11"/>
                  </a:cubicBezTo>
                  <a:cubicBezTo>
                    <a:pt x="8" y="8"/>
                    <a:pt x="8" y="4"/>
                    <a:pt x="8" y="1"/>
                  </a:cubicBezTo>
                  <a:cubicBezTo>
                    <a:pt x="8" y="1"/>
                    <a:pt x="8" y="0"/>
                    <a:pt x="8" y="0"/>
                  </a:cubicBezTo>
                </a:path>
              </a:pathLst>
            </a:custGeom>
            <a:solidFill>
              <a:srgbClr val="7CA70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3" name="îṧľïďè"/>
            <p:cNvSpPr/>
            <p:nvPr/>
          </p:nvSpPr>
          <p:spPr bwMode="auto">
            <a:xfrm>
              <a:off x="4637818" y="2557621"/>
              <a:ext cx="1136080" cy="2676157"/>
            </a:xfrm>
            <a:custGeom>
              <a:avLst/>
              <a:gdLst>
                <a:gd name="T0" fmla="*/ 0 w 133"/>
                <a:gd name="T1" fmla="*/ 0 h 318"/>
                <a:gd name="T2" fmla="*/ 0 w 133"/>
                <a:gd name="T3" fmla="*/ 318 h 318"/>
                <a:gd name="T4" fmla="*/ 84 w 133"/>
                <a:gd name="T5" fmla="*/ 305 h 318"/>
                <a:gd name="T6" fmla="*/ 88 w 133"/>
                <a:gd name="T7" fmla="*/ 304 h 318"/>
                <a:gd name="T8" fmla="*/ 101 w 133"/>
                <a:gd name="T9" fmla="*/ 306 h 318"/>
                <a:gd name="T10" fmla="*/ 112 w 133"/>
                <a:gd name="T11" fmla="*/ 307 h 318"/>
                <a:gd name="T12" fmla="*/ 117 w 133"/>
                <a:gd name="T13" fmla="*/ 307 h 318"/>
                <a:gd name="T14" fmla="*/ 124 w 133"/>
                <a:gd name="T15" fmla="*/ 274 h 318"/>
                <a:gd name="T16" fmla="*/ 20 w 133"/>
                <a:gd name="T17" fmla="*/ 72 h 318"/>
                <a:gd name="T18" fmla="*/ 21 w 133"/>
                <a:gd name="T19" fmla="*/ 72 h 318"/>
                <a:gd name="T20" fmla="*/ 25 w 133"/>
                <a:gd name="T21" fmla="*/ 68 h 318"/>
                <a:gd name="T22" fmla="*/ 21 w 133"/>
                <a:gd name="T23" fmla="*/ 64 h 318"/>
                <a:gd name="T24" fmla="*/ 25 w 133"/>
                <a:gd name="T25" fmla="*/ 60 h 318"/>
                <a:gd name="T26" fmla="*/ 21 w 133"/>
                <a:gd name="T27" fmla="*/ 56 h 318"/>
                <a:gd name="T28" fmla="*/ 25 w 133"/>
                <a:gd name="T29" fmla="*/ 52 h 318"/>
                <a:gd name="T30" fmla="*/ 22 w 133"/>
                <a:gd name="T31" fmla="*/ 48 h 318"/>
                <a:gd name="T32" fmla="*/ 46 w 133"/>
                <a:gd name="T33" fmla="*/ 9 h 318"/>
                <a:gd name="T34" fmla="*/ 43 w 133"/>
                <a:gd name="T35" fmla="*/ 8 h 318"/>
                <a:gd name="T36" fmla="*/ 19 w 133"/>
                <a:gd name="T37" fmla="*/ 21 h 318"/>
                <a:gd name="T38" fmla="*/ 16 w 133"/>
                <a:gd name="T39" fmla="*/ 22 h 318"/>
                <a:gd name="T40" fmla="*/ 0 w 133"/>
                <a:gd name="T4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318">
                  <a:moveTo>
                    <a:pt x="0" y="0"/>
                  </a:moveTo>
                  <a:cubicBezTo>
                    <a:pt x="0" y="318"/>
                    <a:pt x="0" y="318"/>
                    <a:pt x="0" y="318"/>
                  </a:cubicBezTo>
                  <a:cubicBezTo>
                    <a:pt x="45" y="318"/>
                    <a:pt x="74" y="306"/>
                    <a:pt x="84" y="305"/>
                  </a:cubicBezTo>
                  <a:cubicBezTo>
                    <a:pt x="86" y="304"/>
                    <a:pt x="87" y="304"/>
                    <a:pt x="88" y="304"/>
                  </a:cubicBezTo>
                  <a:cubicBezTo>
                    <a:pt x="92" y="304"/>
                    <a:pt x="97" y="305"/>
                    <a:pt x="101" y="306"/>
                  </a:cubicBezTo>
                  <a:cubicBezTo>
                    <a:pt x="105" y="307"/>
                    <a:pt x="109" y="307"/>
                    <a:pt x="112" y="307"/>
                  </a:cubicBezTo>
                  <a:cubicBezTo>
                    <a:pt x="114" y="307"/>
                    <a:pt x="116" y="307"/>
                    <a:pt x="117" y="307"/>
                  </a:cubicBezTo>
                  <a:cubicBezTo>
                    <a:pt x="123" y="304"/>
                    <a:pt x="129" y="296"/>
                    <a:pt x="124" y="274"/>
                  </a:cubicBezTo>
                  <a:cubicBezTo>
                    <a:pt x="118" y="249"/>
                    <a:pt x="133" y="123"/>
                    <a:pt x="20" y="72"/>
                  </a:cubicBezTo>
                  <a:cubicBezTo>
                    <a:pt x="21" y="72"/>
                    <a:pt x="21" y="72"/>
                    <a:pt x="21" y="72"/>
                  </a:cubicBezTo>
                  <a:cubicBezTo>
                    <a:pt x="23" y="72"/>
                    <a:pt x="25" y="71"/>
                    <a:pt x="25" y="68"/>
                  </a:cubicBezTo>
                  <a:cubicBezTo>
                    <a:pt x="25" y="66"/>
                    <a:pt x="23" y="64"/>
                    <a:pt x="21" y="64"/>
                  </a:cubicBezTo>
                  <a:cubicBezTo>
                    <a:pt x="23" y="64"/>
                    <a:pt x="25" y="62"/>
                    <a:pt x="25" y="60"/>
                  </a:cubicBezTo>
                  <a:cubicBezTo>
                    <a:pt x="25" y="58"/>
                    <a:pt x="23" y="56"/>
                    <a:pt x="21" y="56"/>
                  </a:cubicBezTo>
                  <a:cubicBezTo>
                    <a:pt x="23" y="56"/>
                    <a:pt x="25" y="54"/>
                    <a:pt x="25" y="52"/>
                  </a:cubicBezTo>
                  <a:cubicBezTo>
                    <a:pt x="25" y="50"/>
                    <a:pt x="23" y="48"/>
                    <a:pt x="22" y="48"/>
                  </a:cubicBezTo>
                  <a:cubicBezTo>
                    <a:pt x="39" y="15"/>
                    <a:pt x="49" y="14"/>
                    <a:pt x="46" y="9"/>
                  </a:cubicBezTo>
                  <a:cubicBezTo>
                    <a:pt x="46" y="8"/>
                    <a:pt x="45" y="8"/>
                    <a:pt x="43" y="8"/>
                  </a:cubicBezTo>
                  <a:cubicBezTo>
                    <a:pt x="38" y="8"/>
                    <a:pt x="26" y="14"/>
                    <a:pt x="19" y="21"/>
                  </a:cubicBezTo>
                  <a:cubicBezTo>
                    <a:pt x="18" y="21"/>
                    <a:pt x="17" y="22"/>
                    <a:pt x="16" y="22"/>
                  </a:cubicBezTo>
                  <a:cubicBezTo>
                    <a:pt x="10" y="22"/>
                    <a:pt x="8" y="0"/>
                    <a:pt x="0" y="0"/>
                  </a:cubicBezTo>
                </a:path>
              </a:pathLst>
            </a:custGeom>
            <a:solidFill>
              <a:srgbClr val="F9B233">
                <a:alpha val="33000"/>
              </a:srgbClr>
            </a:solidFill>
            <a:ln>
              <a:noFill/>
            </a:ln>
          </p:spPr>
          <p:txBody>
            <a:bodyPr anchor="ctr"/>
            <a:lstStyle/>
            <a:p>
              <a:pPr algn="ctr"/>
            </a:p>
          </p:txBody>
        </p:sp>
        <p:sp>
          <p:nvSpPr>
            <p:cNvPr id="464" name="íSḻíḋè"/>
            <p:cNvSpPr/>
            <p:nvPr/>
          </p:nvSpPr>
          <p:spPr bwMode="auto">
            <a:xfrm>
              <a:off x="6052767" y="3325152"/>
              <a:ext cx="2620573" cy="2416766"/>
            </a:xfrm>
            <a:custGeom>
              <a:avLst/>
              <a:gdLst>
                <a:gd name="T0" fmla="*/ 258 w 268"/>
                <a:gd name="T1" fmla="*/ 203 h 247"/>
                <a:gd name="T2" fmla="*/ 150 w 268"/>
                <a:gd name="T3" fmla="*/ 0 h 247"/>
                <a:gd name="T4" fmla="*/ 118 w 268"/>
                <a:gd name="T5" fmla="*/ 0 h 247"/>
                <a:gd name="T6" fmla="*/ 10 w 268"/>
                <a:gd name="T7" fmla="*/ 203 h 247"/>
                <a:gd name="T8" fmla="*/ 17 w 268"/>
                <a:gd name="T9" fmla="*/ 236 h 247"/>
                <a:gd name="T10" fmla="*/ 33 w 268"/>
                <a:gd name="T11" fmla="*/ 235 h 247"/>
                <a:gd name="T12" fmla="*/ 49 w 268"/>
                <a:gd name="T13" fmla="*/ 234 h 247"/>
                <a:gd name="T14" fmla="*/ 134 w 268"/>
                <a:gd name="T15" fmla="*/ 247 h 247"/>
                <a:gd name="T16" fmla="*/ 218 w 268"/>
                <a:gd name="T17" fmla="*/ 234 h 247"/>
                <a:gd name="T18" fmla="*/ 235 w 268"/>
                <a:gd name="T19" fmla="*/ 235 h 247"/>
                <a:gd name="T20" fmla="*/ 251 w 268"/>
                <a:gd name="T21" fmla="*/ 236 h 247"/>
                <a:gd name="T22" fmla="*/ 258 w 268"/>
                <a:gd name="T23" fmla="*/ 20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247">
                  <a:moveTo>
                    <a:pt x="258" y="203"/>
                  </a:moveTo>
                  <a:cubicBezTo>
                    <a:pt x="252" y="178"/>
                    <a:pt x="268" y="49"/>
                    <a:pt x="150" y="0"/>
                  </a:cubicBezTo>
                  <a:cubicBezTo>
                    <a:pt x="118" y="0"/>
                    <a:pt x="118" y="0"/>
                    <a:pt x="118" y="0"/>
                  </a:cubicBezTo>
                  <a:cubicBezTo>
                    <a:pt x="0" y="49"/>
                    <a:pt x="16" y="178"/>
                    <a:pt x="10" y="203"/>
                  </a:cubicBezTo>
                  <a:cubicBezTo>
                    <a:pt x="4" y="225"/>
                    <a:pt x="11" y="233"/>
                    <a:pt x="17" y="236"/>
                  </a:cubicBezTo>
                  <a:cubicBezTo>
                    <a:pt x="21" y="238"/>
                    <a:pt x="27" y="236"/>
                    <a:pt x="33" y="235"/>
                  </a:cubicBezTo>
                  <a:cubicBezTo>
                    <a:pt x="39" y="234"/>
                    <a:pt x="45" y="233"/>
                    <a:pt x="49" y="234"/>
                  </a:cubicBezTo>
                  <a:cubicBezTo>
                    <a:pt x="59" y="236"/>
                    <a:pt x="88" y="247"/>
                    <a:pt x="134" y="247"/>
                  </a:cubicBezTo>
                  <a:cubicBezTo>
                    <a:pt x="179" y="247"/>
                    <a:pt x="208" y="236"/>
                    <a:pt x="218" y="234"/>
                  </a:cubicBezTo>
                  <a:cubicBezTo>
                    <a:pt x="223" y="233"/>
                    <a:pt x="229" y="234"/>
                    <a:pt x="235" y="235"/>
                  </a:cubicBezTo>
                  <a:cubicBezTo>
                    <a:pt x="241" y="236"/>
                    <a:pt x="247" y="238"/>
                    <a:pt x="251" y="236"/>
                  </a:cubicBezTo>
                  <a:cubicBezTo>
                    <a:pt x="257" y="233"/>
                    <a:pt x="263" y="225"/>
                    <a:pt x="258" y="203"/>
                  </a:cubicBezTo>
                </a:path>
              </a:pathLst>
            </a:custGeom>
            <a:solidFill>
              <a:srgbClr val="EADC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5" name="iSļiḓe"/>
            <p:cNvSpPr/>
            <p:nvPr/>
          </p:nvSpPr>
          <p:spPr bwMode="auto">
            <a:xfrm>
              <a:off x="6883893" y="2629898"/>
              <a:ext cx="958324" cy="518911"/>
            </a:xfrm>
            <a:custGeom>
              <a:avLst/>
              <a:gdLst>
                <a:gd name="T0" fmla="*/ 95 w 98"/>
                <a:gd name="T1" fmla="*/ 10 h 53"/>
                <a:gd name="T2" fmla="*/ 68 w 98"/>
                <a:gd name="T3" fmla="*/ 21 h 53"/>
                <a:gd name="T4" fmla="*/ 49 w 98"/>
                <a:gd name="T5" fmla="*/ 0 h 53"/>
                <a:gd name="T6" fmla="*/ 30 w 98"/>
                <a:gd name="T7" fmla="*/ 21 h 53"/>
                <a:gd name="T8" fmla="*/ 2 w 98"/>
                <a:gd name="T9" fmla="*/ 10 h 53"/>
                <a:gd name="T10" fmla="*/ 30 w 98"/>
                <a:gd name="T11" fmla="*/ 53 h 53"/>
                <a:gd name="T12" fmla="*/ 49 w 98"/>
                <a:gd name="T13" fmla="*/ 53 h 53"/>
                <a:gd name="T14" fmla="*/ 68 w 98"/>
                <a:gd name="T15" fmla="*/ 53 h 53"/>
                <a:gd name="T16" fmla="*/ 95 w 98"/>
                <a:gd name="T17"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3">
                  <a:moveTo>
                    <a:pt x="95" y="10"/>
                  </a:moveTo>
                  <a:cubicBezTo>
                    <a:pt x="93" y="5"/>
                    <a:pt x="77" y="13"/>
                    <a:pt x="68" y="21"/>
                  </a:cubicBezTo>
                  <a:cubicBezTo>
                    <a:pt x="59" y="28"/>
                    <a:pt x="58" y="0"/>
                    <a:pt x="49" y="0"/>
                  </a:cubicBezTo>
                  <a:cubicBezTo>
                    <a:pt x="40" y="0"/>
                    <a:pt x="39" y="28"/>
                    <a:pt x="30" y="21"/>
                  </a:cubicBezTo>
                  <a:cubicBezTo>
                    <a:pt x="20" y="13"/>
                    <a:pt x="5" y="5"/>
                    <a:pt x="2" y="10"/>
                  </a:cubicBezTo>
                  <a:cubicBezTo>
                    <a:pt x="0" y="14"/>
                    <a:pt x="11" y="15"/>
                    <a:pt x="30" y="53"/>
                  </a:cubicBezTo>
                  <a:cubicBezTo>
                    <a:pt x="49" y="53"/>
                    <a:pt x="49" y="53"/>
                    <a:pt x="49" y="53"/>
                  </a:cubicBezTo>
                  <a:cubicBezTo>
                    <a:pt x="68" y="53"/>
                    <a:pt x="68" y="53"/>
                    <a:pt x="68" y="53"/>
                  </a:cubicBezTo>
                  <a:cubicBezTo>
                    <a:pt x="87" y="15"/>
                    <a:pt x="98" y="14"/>
                    <a:pt x="95" y="10"/>
                  </a:cubicBezTo>
                </a:path>
              </a:pathLst>
            </a:custGeom>
            <a:solidFill>
              <a:srgbClr val="EADC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6" name="ï$1îdè"/>
            <p:cNvSpPr/>
            <p:nvPr/>
          </p:nvSpPr>
          <p:spPr bwMode="auto">
            <a:xfrm>
              <a:off x="7118053" y="3265889"/>
              <a:ext cx="490003" cy="78054"/>
            </a:xfrm>
            <a:custGeom>
              <a:avLst/>
              <a:gdLst>
                <a:gd name="T0" fmla="*/ 46 w 50"/>
                <a:gd name="T1" fmla="*/ 8 h 8"/>
                <a:gd name="T2" fmla="*/ 4 w 50"/>
                <a:gd name="T3" fmla="*/ 8 h 8"/>
                <a:gd name="T4" fmla="*/ 0 w 50"/>
                <a:gd name="T5" fmla="*/ 4 h 8"/>
                <a:gd name="T6" fmla="*/ 4 w 50"/>
                <a:gd name="T7" fmla="*/ 0 h 8"/>
                <a:gd name="T8" fmla="*/ 46 w 50"/>
                <a:gd name="T9" fmla="*/ 0 h 8"/>
                <a:gd name="T10" fmla="*/ 50 w 50"/>
                <a:gd name="T11" fmla="*/ 4 h 8"/>
                <a:gd name="T12" fmla="*/ 46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46" y="8"/>
                  </a:moveTo>
                  <a:cubicBezTo>
                    <a:pt x="4" y="8"/>
                    <a:pt x="4" y="8"/>
                    <a:pt x="4" y="8"/>
                  </a:cubicBezTo>
                  <a:cubicBezTo>
                    <a:pt x="2" y="8"/>
                    <a:pt x="0" y="6"/>
                    <a:pt x="0" y="4"/>
                  </a:cubicBezTo>
                  <a:cubicBezTo>
                    <a:pt x="0" y="1"/>
                    <a:pt x="2" y="0"/>
                    <a:pt x="4" y="0"/>
                  </a:cubicBezTo>
                  <a:cubicBezTo>
                    <a:pt x="46" y="0"/>
                    <a:pt x="46" y="0"/>
                    <a:pt x="46" y="0"/>
                  </a:cubicBezTo>
                  <a:cubicBezTo>
                    <a:pt x="48" y="0"/>
                    <a:pt x="50" y="1"/>
                    <a:pt x="50" y="4"/>
                  </a:cubicBezTo>
                  <a:cubicBezTo>
                    <a:pt x="50" y="6"/>
                    <a:pt x="48" y="8"/>
                    <a:pt x="46" y="8"/>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7" name="ïsliďê"/>
            <p:cNvSpPr/>
            <p:nvPr/>
          </p:nvSpPr>
          <p:spPr bwMode="auto">
            <a:xfrm>
              <a:off x="7118053" y="3304916"/>
              <a:ext cx="490003" cy="39027"/>
            </a:xfrm>
            <a:custGeom>
              <a:avLst/>
              <a:gdLst>
                <a:gd name="T0" fmla="*/ 25 w 50"/>
                <a:gd name="T1" fmla="*/ 0 h 4"/>
                <a:gd name="T2" fmla="*/ 0 w 50"/>
                <a:gd name="T3" fmla="*/ 0 h 4"/>
                <a:gd name="T4" fmla="*/ 0 w 50"/>
                <a:gd name="T5" fmla="*/ 0 h 4"/>
                <a:gd name="T6" fmla="*/ 4 w 50"/>
                <a:gd name="T7" fmla="*/ 4 h 4"/>
                <a:gd name="T8" fmla="*/ 25 w 50"/>
                <a:gd name="T9" fmla="*/ 4 h 4"/>
                <a:gd name="T10" fmla="*/ 25 w 50"/>
                <a:gd name="T11" fmla="*/ 0 h 4"/>
                <a:gd name="T12" fmla="*/ 50 w 50"/>
                <a:gd name="T13" fmla="*/ 0 h 4"/>
                <a:gd name="T14" fmla="*/ 50 w 50"/>
                <a:gd name="T15" fmla="*/ 0 h 4"/>
                <a:gd name="T16" fmla="*/ 50 w 50"/>
                <a:gd name="T17" fmla="*/ 0 h 4"/>
                <a:gd name="T18" fmla="*/ 50 w 50"/>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
                  <a:moveTo>
                    <a:pt x="25" y="0"/>
                  </a:moveTo>
                  <a:cubicBezTo>
                    <a:pt x="0" y="0"/>
                    <a:pt x="0" y="0"/>
                    <a:pt x="0" y="0"/>
                  </a:cubicBezTo>
                  <a:cubicBezTo>
                    <a:pt x="0" y="0"/>
                    <a:pt x="0" y="0"/>
                    <a:pt x="0" y="0"/>
                  </a:cubicBezTo>
                  <a:cubicBezTo>
                    <a:pt x="0" y="2"/>
                    <a:pt x="2" y="4"/>
                    <a:pt x="4" y="4"/>
                  </a:cubicBezTo>
                  <a:cubicBezTo>
                    <a:pt x="25" y="4"/>
                    <a:pt x="25" y="4"/>
                    <a:pt x="25" y="4"/>
                  </a:cubicBezTo>
                  <a:cubicBezTo>
                    <a:pt x="25" y="0"/>
                    <a:pt x="25" y="0"/>
                    <a:pt x="25" y="0"/>
                  </a:cubicBezTo>
                  <a:moveTo>
                    <a:pt x="50" y="0"/>
                  </a:moveTo>
                  <a:cubicBezTo>
                    <a:pt x="50" y="0"/>
                    <a:pt x="50" y="0"/>
                    <a:pt x="50" y="0"/>
                  </a:cubicBezTo>
                  <a:cubicBezTo>
                    <a:pt x="50" y="0"/>
                    <a:pt x="50" y="0"/>
                    <a:pt x="50" y="0"/>
                  </a:cubicBezTo>
                  <a:cubicBezTo>
                    <a:pt x="50" y="0"/>
                    <a:pt x="50" y="0"/>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8" name="iṧ1ïḋé"/>
            <p:cNvSpPr/>
            <p:nvPr/>
          </p:nvSpPr>
          <p:spPr bwMode="auto">
            <a:xfrm>
              <a:off x="7118053" y="3177718"/>
              <a:ext cx="490003" cy="88172"/>
            </a:xfrm>
            <a:custGeom>
              <a:avLst/>
              <a:gdLst>
                <a:gd name="T0" fmla="*/ 46 w 50"/>
                <a:gd name="T1" fmla="*/ 9 h 9"/>
                <a:gd name="T2" fmla="*/ 4 w 50"/>
                <a:gd name="T3" fmla="*/ 9 h 9"/>
                <a:gd name="T4" fmla="*/ 0 w 50"/>
                <a:gd name="T5" fmla="*/ 4 h 9"/>
                <a:gd name="T6" fmla="*/ 4 w 50"/>
                <a:gd name="T7" fmla="*/ 0 h 9"/>
                <a:gd name="T8" fmla="*/ 46 w 50"/>
                <a:gd name="T9" fmla="*/ 0 h 9"/>
                <a:gd name="T10" fmla="*/ 50 w 50"/>
                <a:gd name="T11" fmla="*/ 4 h 9"/>
                <a:gd name="T12" fmla="*/ 46 w 50"/>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50" h="9">
                  <a:moveTo>
                    <a:pt x="46" y="9"/>
                  </a:moveTo>
                  <a:cubicBezTo>
                    <a:pt x="4" y="9"/>
                    <a:pt x="4" y="9"/>
                    <a:pt x="4" y="9"/>
                  </a:cubicBezTo>
                  <a:cubicBezTo>
                    <a:pt x="2" y="9"/>
                    <a:pt x="0" y="7"/>
                    <a:pt x="0" y="4"/>
                  </a:cubicBezTo>
                  <a:cubicBezTo>
                    <a:pt x="0" y="2"/>
                    <a:pt x="2" y="0"/>
                    <a:pt x="4" y="0"/>
                  </a:cubicBezTo>
                  <a:cubicBezTo>
                    <a:pt x="46" y="0"/>
                    <a:pt x="46" y="0"/>
                    <a:pt x="46" y="0"/>
                  </a:cubicBezTo>
                  <a:cubicBezTo>
                    <a:pt x="48" y="0"/>
                    <a:pt x="50" y="2"/>
                    <a:pt x="50" y="4"/>
                  </a:cubicBezTo>
                  <a:cubicBezTo>
                    <a:pt x="50" y="7"/>
                    <a:pt x="48" y="9"/>
                    <a:pt x="46" y="9"/>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9" name="iṩľiḓê"/>
            <p:cNvSpPr/>
            <p:nvPr/>
          </p:nvSpPr>
          <p:spPr bwMode="auto">
            <a:xfrm>
              <a:off x="7118053" y="3216744"/>
              <a:ext cx="490003" cy="49145"/>
            </a:xfrm>
            <a:custGeom>
              <a:avLst/>
              <a:gdLst>
                <a:gd name="T0" fmla="*/ 25 w 50"/>
                <a:gd name="T1" fmla="*/ 0 h 5"/>
                <a:gd name="T2" fmla="*/ 0 w 50"/>
                <a:gd name="T3" fmla="*/ 0 h 5"/>
                <a:gd name="T4" fmla="*/ 0 w 50"/>
                <a:gd name="T5" fmla="*/ 0 h 5"/>
                <a:gd name="T6" fmla="*/ 4 w 50"/>
                <a:gd name="T7" fmla="*/ 5 h 5"/>
                <a:gd name="T8" fmla="*/ 25 w 50"/>
                <a:gd name="T9" fmla="*/ 5 h 5"/>
                <a:gd name="T10" fmla="*/ 25 w 50"/>
                <a:gd name="T11" fmla="*/ 0 h 5"/>
                <a:gd name="T12" fmla="*/ 50 w 50"/>
                <a:gd name="T13" fmla="*/ 0 h 5"/>
                <a:gd name="T14" fmla="*/ 50 w 50"/>
                <a:gd name="T15" fmla="*/ 0 h 5"/>
                <a:gd name="T16" fmla="*/ 50 w 50"/>
                <a:gd name="T17" fmla="*/ 1 h 5"/>
                <a:gd name="T18" fmla="*/ 50 w 50"/>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
                  <a:moveTo>
                    <a:pt x="25" y="0"/>
                  </a:moveTo>
                  <a:cubicBezTo>
                    <a:pt x="0" y="0"/>
                    <a:pt x="0" y="0"/>
                    <a:pt x="0" y="0"/>
                  </a:cubicBezTo>
                  <a:cubicBezTo>
                    <a:pt x="0" y="0"/>
                    <a:pt x="0" y="0"/>
                    <a:pt x="0" y="0"/>
                  </a:cubicBezTo>
                  <a:cubicBezTo>
                    <a:pt x="0" y="3"/>
                    <a:pt x="2" y="5"/>
                    <a:pt x="4" y="5"/>
                  </a:cubicBezTo>
                  <a:cubicBezTo>
                    <a:pt x="25" y="5"/>
                    <a:pt x="25" y="5"/>
                    <a:pt x="25" y="5"/>
                  </a:cubicBezTo>
                  <a:cubicBezTo>
                    <a:pt x="25" y="0"/>
                    <a:pt x="25" y="0"/>
                    <a:pt x="25" y="0"/>
                  </a:cubicBezTo>
                  <a:moveTo>
                    <a:pt x="50" y="0"/>
                  </a:moveTo>
                  <a:cubicBezTo>
                    <a:pt x="50" y="0"/>
                    <a:pt x="50" y="0"/>
                    <a:pt x="50" y="0"/>
                  </a:cubicBezTo>
                  <a:cubicBezTo>
                    <a:pt x="50" y="1"/>
                    <a:pt x="50" y="1"/>
                    <a:pt x="50" y="1"/>
                  </a:cubicBezTo>
                  <a:cubicBezTo>
                    <a:pt x="50" y="1"/>
                    <a:pt x="50" y="1"/>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0" name="ïŝľïdê"/>
            <p:cNvSpPr/>
            <p:nvPr/>
          </p:nvSpPr>
          <p:spPr bwMode="auto">
            <a:xfrm>
              <a:off x="7118053" y="3099664"/>
              <a:ext cx="490003" cy="78054"/>
            </a:xfrm>
            <a:custGeom>
              <a:avLst/>
              <a:gdLst>
                <a:gd name="T0" fmla="*/ 46 w 50"/>
                <a:gd name="T1" fmla="*/ 8 h 8"/>
                <a:gd name="T2" fmla="*/ 4 w 50"/>
                <a:gd name="T3" fmla="*/ 8 h 8"/>
                <a:gd name="T4" fmla="*/ 0 w 50"/>
                <a:gd name="T5" fmla="*/ 4 h 8"/>
                <a:gd name="T6" fmla="*/ 4 w 50"/>
                <a:gd name="T7" fmla="*/ 0 h 8"/>
                <a:gd name="T8" fmla="*/ 46 w 50"/>
                <a:gd name="T9" fmla="*/ 0 h 8"/>
                <a:gd name="T10" fmla="*/ 50 w 50"/>
                <a:gd name="T11" fmla="*/ 4 h 8"/>
                <a:gd name="T12" fmla="*/ 46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46" y="8"/>
                  </a:moveTo>
                  <a:cubicBezTo>
                    <a:pt x="4" y="8"/>
                    <a:pt x="4" y="8"/>
                    <a:pt x="4" y="8"/>
                  </a:cubicBezTo>
                  <a:cubicBezTo>
                    <a:pt x="2" y="8"/>
                    <a:pt x="0" y="6"/>
                    <a:pt x="0" y="4"/>
                  </a:cubicBezTo>
                  <a:cubicBezTo>
                    <a:pt x="0" y="2"/>
                    <a:pt x="2" y="0"/>
                    <a:pt x="4" y="0"/>
                  </a:cubicBezTo>
                  <a:cubicBezTo>
                    <a:pt x="46" y="0"/>
                    <a:pt x="46" y="0"/>
                    <a:pt x="46" y="0"/>
                  </a:cubicBezTo>
                  <a:cubicBezTo>
                    <a:pt x="48" y="0"/>
                    <a:pt x="50" y="2"/>
                    <a:pt x="50" y="4"/>
                  </a:cubicBezTo>
                  <a:cubicBezTo>
                    <a:pt x="50" y="6"/>
                    <a:pt x="48" y="8"/>
                    <a:pt x="46" y="8"/>
                  </a:cubicBezTo>
                </a:path>
              </a:pathLst>
            </a:custGeom>
            <a:solidFill>
              <a:srgbClr val="E2A4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1" name="íṧḷiḓè"/>
            <p:cNvSpPr/>
            <p:nvPr/>
          </p:nvSpPr>
          <p:spPr bwMode="auto">
            <a:xfrm>
              <a:off x="7118053" y="3138690"/>
              <a:ext cx="490003" cy="39027"/>
            </a:xfrm>
            <a:custGeom>
              <a:avLst/>
              <a:gdLst>
                <a:gd name="T0" fmla="*/ 25 w 50"/>
                <a:gd name="T1" fmla="*/ 0 h 4"/>
                <a:gd name="T2" fmla="*/ 0 w 50"/>
                <a:gd name="T3" fmla="*/ 0 h 4"/>
                <a:gd name="T4" fmla="*/ 0 w 50"/>
                <a:gd name="T5" fmla="*/ 0 h 4"/>
                <a:gd name="T6" fmla="*/ 4 w 50"/>
                <a:gd name="T7" fmla="*/ 4 h 4"/>
                <a:gd name="T8" fmla="*/ 25 w 50"/>
                <a:gd name="T9" fmla="*/ 4 h 4"/>
                <a:gd name="T10" fmla="*/ 25 w 50"/>
                <a:gd name="T11" fmla="*/ 0 h 4"/>
                <a:gd name="T12" fmla="*/ 50 w 50"/>
                <a:gd name="T13" fmla="*/ 0 h 4"/>
                <a:gd name="T14" fmla="*/ 50 w 50"/>
                <a:gd name="T15" fmla="*/ 0 h 4"/>
                <a:gd name="T16" fmla="*/ 50 w 50"/>
                <a:gd name="T17" fmla="*/ 0 h 4"/>
                <a:gd name="T18" fmla="*/ 50 w 50"/>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
                  <a:moveTo>
                    <a:pt x="25" y="0"/>
                  </a:moveTo>
                  <a:cubicBezTo>
                    <a:pt x="0" y="0"/>
                    <a:pt x="0" y="0"/>
                    <a:pt x="0" y="0"/>
                  </a:cubicBezTo>
                  <a:cubicBezTo>
                    <a:pt x="0" y="0"/>
                    <a:pt x="0" y="0"/>
                    <a:pt x="0" y="0"/>
                  </a:cubicBezTo>
                  <a:cubicBezTo>
                    <a:pt x="0" y="2"/>
                    <a:pt x="2" y="4"/>
                    <a:pt x="4" y="4"/>
                  </a:cubicBezTo>
                  <a:cubicBezTo>
                    <a:pt x="25" y="4"/>
                    <a:pt x="25" y="4"/>
                    <a:pt x="25" y="4"/>
                  </a:cubicBezTo>
                  <a:cubicBezTo>
                    <a:pt x="25" y="0"/>
                    <a:pt x="25" y="0"/>
                    <a:pt x="25" y="0"/>
                  </a:cubicBezTo>
                  <a:moveTo>
                    <a:pt x="50" y="0"/>
                  </a:moveTo>
                  <a:cubicBezTo>
                    <a:pt x="50" y="0"/>
                    <a:pt x="50" y="0"/>
                    <a:pt x="50" y="0"/>
                  </a:cubicBezTo>
                  <a:cubicBezTo>
                    <a:pt x="50" y="0"/>
                    <a:pt x="50" y="0"/>
                    <a:pt x="50" y="0"/>
                  </a:cubicBezTo>
                  <a:cubicBezTo>
                    <a:pt x="50" y="0"/>
                    <a:pt x="50" y="0"/>
                    <a:pt x="50" y="0"/>
                  </a:cubicBezTo>
                </a:path>
              </a:pathLst>
            </a:custGeom>
            <a:solidFill>
              <a:srgbClr val="D67C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2" name="ïSḷiďê"/>
            <p:cNvSpPr/>
            <p:nvPr/>
          </p:nvSpPr>
          <p:spPr bwMode="auto">
            <a:xfrm>
              <a:off x="6688760" y="4088342"/>
              <a:ext cx="1348591" cy="1350036"/>
            </a:xfrm>
            <a:prstGeom prst="ellipse">
              <a:avLst/>
            </a:prstGeom>
            <a:solidFill>
              <a:schemeClr val="bg1">
                <a:alpha val="44000"/>
              </a:schemeClr>
            </a:solidFill>
            <a:ln>
              <a:noFill/>
            </a:ln>
          </p:spPr>
          <p:txBody>
            <a:bodyPr anchor="ctr"/>
            <a:lstStyle/>
            <a:p>
              <a:pPr algn="ctr"/>
            </a:p>
          </p:txBody>
        </p:sp>
        <p:sp>
          <p:nvSpPr>
            <p:cNvPr id="473" name="ïs1iḍè"/>
            <p:cNvSpPr/>
            <p:nvPr/>
          </p:nvSpPr>
          <p:spPr bwMode="auto">
            <a:xfrm>
              <a:off x="7021210" y="4225657"/>
              <a:ext cx="693808" cy="1065285"/>
            </a:xfrm>
            <a:custGeom>
              <a:avLst/>
              <a:gdLst>
                <a:gd name="T0" fmla="*/ 43 w 71"/>
                <a:gd name="T1" fmla="*/ 1 h 109"/>
                <a:gd name="T2" fmla="*/ 44 w 71"/>
                <a:gd name="T3" fmla="*/ 12 h 109"/>
                <a:gd name="T4" fmla="*/ 62 w 71"/>
                <a:gd name="T5" fmla="*/ 22 h 109"/>
                <a:gd name="T6" fmla="*/ 67 w 71"/>
                <a:gd name="T7" fmla="*/ 38 h 109"/>
                <a:gd name="T8" fmla="*/ 66 w 71"/>
                <a:gd name="T9" fmla="*/ 39 h 109"/>
                <a:gd name="T10" fmla="*/ 50 w 71"/>
                <a:gd name="T11" fmla="*/ 38 h 109"/>
                <a:gd name="T12" fmla="*/ 43 w 71"/>
                <a:gd name="T13" fmla="*/ 28 h 109"/>
                <a:gd name="T14" fmla="*/ 43 w 71"/>
                <a:gd name="T15" fmla="*/ 29 h 109"/>
                <a:gd name="T16" fmla="*/ 44 w 71"/>
                <a:gd name="T17" fmla="*/ 49 h 109"/>
                <a:gd name="T18" fmla="*/ 64 w 71"/>
                <a:gd name="T19" fmla="*/ 57 h 109"/>
                <a:gd name="T20" fmla="*/ 69 w 71"/>
                <a:gd name="T21" fmla="*/ 82 h 109"/>
                <a:gd name="T22" fmla="*/ 47 w 71"/>
                <a:gd name="T23" fmla="*/ 100 h 109"/>
                <a:gd name="T24" fmla="*/ 43 w 71"/>
                <a:gd name="T25" fmla="*/ 102 h 109"/>
                <a:gd name="T26" fmla="*/ 42 w 71"/>
                <a:gd name="T27" fmla="*/ 109 h 109"/>
                <a:gd name="T28" fmla="*/ 27 w 71"/>
                <a:gd name="T29" fmla="*/ 108 h 109"/>
                <a:gd name="T30" fmla="*/ 26 w 71"/>
                <a:gd name="T31" fmla="*/ 100 h 109"/>
                <a:gd name="T32" fmla="*/ 2 w 71"/>
                <a:gd name="T33" fmla="*/ 83 h 109"/>
                <a:gd name="T34" fmla="*/ 1 w 71"/>
                <a:gd name="T35" fmla="*/ 73 h 109"/>
                <a:gd name="T36" fmla="*/ 17 w 71"/>
                <a:gd name="T37" fmla="*/ 74 h 109"/>
                <a:gd name="T38" fmla="*/ 26 w 71"/>
                <a:gd name="T39" fmla="*/ 85 h 109"/>
                <a:gd name="T40" fmla="*/ 27 w 71"/>
                <a:gd name="T41" fmla="*/ 84 h 109"/>
                <a:gd name="T42" fmla="*/ 26 w 71"/>
                <a:gd name="T43" fmla="*/ 62 h 109"/>
                <a:gd name="T44" fmla="*/ 1 w 71"/>
                <a:gd name="T45" fmla="*/ 43 h 109"/>
                <a:gd name="T46" fmla="*/ 9 w 71"/>
                <a:gd name="T47" fmla="*/ 19 h 109"/>
                <a:gd name="T48" fmla="*/ 26 w 71"/>
                <a:gd name="T49" fmla="*/ 12 h 109"/>
                <a:gd name="T50" fmla="*/ 27 w 71"/>
                <a:gd name="T51" fmla="*/ 1 h 109"/>
                <a:gd name="T52" fmla="*/ 43 w 71"/>
                <a:gd name="T53" fmla="*/ 0 h 109"/>
                <a:gd name="T54" fmla="*/ 43 w 71"/>
                <a:gd name="T55" fmla="*/ 85 h 109"/>
                <a:gd name="T56" fmla="*/ 52 w 71"/>
                <a:gd name="T57" fmla="*/ 80 h 109"/>
                <a:gd name="T58" fmla="*/ 44 w 71"/>
                <a:gd name="T59" fmla="*/ 66 h 109"/>
                <a:gd name="T60" fmla="*/ 43 w 71"/>
                <a:gd name="T61" fmla="*/ 76 h 109"/>
                <a:gd name="T62" fmla="*/ 27 w 71"/>
                <a:gd name="T63" fmla="*/ 28 h 109"/>
                <a:gd name="T64" fmla="*/ 24 w 71"/>
                <a:gd name="T65" fmla="*/ 28 h 109"/>
                <a:gd name="T66" fmla="*/ 22 w 71"/>
                <a:gd name="T67" fmla="*/ 43 h 109"/>
                <a:gd name="T68" fmla="*/ 27 w 71"/>
                <a:gd name="T69" fmla="*/ 4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109">
                  <a:moveTo>
                    <a:pt x="43" y="0"/>
                  </a:moveTo>
                  <a:cubicBezTo>
                    <a:pt x="43" y="0"/>
                    <a:pt x="43" y="1"/>
                    <a:pt x="43" y="1"/>
                  </a:cubicBezTo>
                  <a:cubicBezTo>
                    <a:pt x="43" y="4"/>
                    <a:pt x="43" y="8"/>
                    <a:pt x="43" y="11"/>
                  </a:cubicBezTo>
                  <a:cubicBezTo>
                    <a:pt x="43" y="12"/>
                    <a:pt x="43" y="12"/>
                    <a:pt x="44" y="12"/>
                  </a:cubicBezTo>
                  <a:cubicBezTo>
                    <a:pt x="45" y="12"/>
                    <a:pt x="47" y="13"/>
                    <a:pt x="49" y="13"/>
                  </a:cubicBezTo>
                  <a:cubicBezTo>
                    <a:pt x="54" y="15"/>
                    <a:pt x="58" y="18"/>
                    <a:pt x="62" y="22"/>
                  </a:cubicBezTo>
                  <a:cubicBezTo>
                    <a:pt x="64" y="25"/>
                    <a:pt x="66" y="29"/>
                    <a:pt x="67" y="33"/>
                  </a:cubicBezTo>
                  <a:cubicBezTo>
                    <a:pt x="67" y="35"/>
                    <a:pt x="67" y="36"/>
                    <a:pt x="67" y="38"/>
                  </a:cubicBezTo>
                  <a:cubicBezTo>
                    <a:pt x="68" y="39"/>
                    <a:pt x="67" y="39"/>
                    <a:pt x="67" y="39"/>
                  </a:cubicBezTo>
                  <a:cubicBezTo>
                    <a:pt x="66" y="39"/>
                    <a:pt x="66" y="39"/>
                    <a:pt x="66" y="39"/>
                  </a:cubicBezTo>
                  <a:cubicBezTo>
                    <a:pt x="61" y="39"/>
                    <a:pt x="56" y="39"/>
                    <a:pt x="52" y="39"/>
                  </a:cubicBezTo>
                  <a:cubicBezTo>
                    <a:pt x="50" y="39"/>
                    <a:pt x="50" y="39"/>
                    <a:pt x="50" y="38"/>
                  </a:cubicBezTo>
                  <a:cubicBezTo>
                    <a:pt x="50" y="35"/>
                    <a:pt x="49" y="32"/>
                    <a:pt x="46" y="30"/>
                  </a:cubicBezTo>
                  <a:cubicBezTo>
                    <a:pt x="45" y="29"/>
                    <a:pt x="44" y="29"/>
                    <a:pt x="43" y="28"/>
                  </a:cubicBezTo>
                  <a:cubicBezTo>
                    <a:pt x="43" y="28"/>
                    <a:pt x="43" y="28"/>
                    <a:pt x="43" y="28"/>
                  </a:cubicBezTo>
                  <a:cubicBezTo>
                    <a:pt x="43" y="29"/>
                    <a:pt x="43" y="29"/>
                    <a:pt x="43" y="29"/>
                  </a:cubicBezTo>
                  <a:cubicBezTo>
                    <a:pt x="43" y="35"/>
                    <a:pt x="43" y="42"/>
                    <a:pt x="43" y="48"/>
                  </a:cubicBezTo>
                  <a:cubicBezTo>
                    <a:pt x="43" y="49"/>
                    <a:pt x="43" y="49"/>
                    <a:pt x="44" y="49"/>
                  </a:cubicBezTo>
                  <a:cubicBezTo>
                    <a:pt x="47" y="50"/>
                    <a:pt x="50" y="51"/>
                    <a:pt x="54" y="52"/>
                  </a:cubicBezTo>
                  <a:cubicBezTo>
                    <a:pt x="57" y="53"/>
                    <a:pt x="61" y="55"/>
                    <a:pt x="64" y="57"/>
                  </a:cubicBezTo>
                  <a:cubicBezTo>
                    <a:pt x="67" y="60"/>
                    <a:pt x="69" y="64"/>
                    <a:pt x="70" y="68"/>
                  </a:cubicBezTo>
                  <a:cubicBezTo>
                    <a:pt x="71" y="73"/>
                    <a:pt x="70" y="77"/>
                    <a:pt x="69" y="82"/>
                  </a:cubicBezTo>
                  <a:cubicBezTo>
                    <a:pt x="67" y="87"/>
                    <a:pt x="65" y="91"/>
                    <a:pt x="61" y="94"/>
                  </a:cubicBezTo>
                  <a:cubicBezTo>
                    <a:pt x="57" y="97"/>
                    <a:pt x="52" y="99"/>
                    <a:pt x="47" y="100"/>
                  </a:cubicBezTo>
                  <a:cubicBezTo>
                    <a:pt x="46" y="100"/>
                    <a:pt x="45" y="100"/>
                    <a:pt x="44" y="101"/>
                  </a:cubicBezTo>
                  <a:cubicBezTo>
                    <a:pt x="43" y="101"/>
                    <a:pt x="43" y="101"/>
                    <a:pt x="43" y="102"/>
                  </a:cubicBezTo>
                  <a:cubicBezTo>
                    <a:pt x="43" y="104"/>
                    <a:pt x="43" y="106"/>
                    <a:pt x="43" y="108"/>
                  </a:cubicBezTo>
                  <a:cubicBezTo>
                    <a:pt x="43" y="109"/>
                    <a:pt x="43" y="109"/>
                    <a:pt x="42" y="109"/>
                  </a:cubicBezTo>
                  <a:cubicBezTo>
                    <a:pt x="37" y="109"/>
                    <a:pt x="33" y="109"/>
                    <a:pt x="28" y="109"/>
                  </a:cubicBezTo>
                  <a:cubicBezTo>
                    <a:pt x="27" y="109"/>
                    <a:pt x="27" y="109"/>
                    <a:pt x="27" y="108"/>
                  </a:cubicBezTo>
                  <a:cubicBezTo>
                    <a:pt x="27" y="106"/>
                    <a:pt x="27" y="104"/>
                    <a:pt x="27" y="102"/>
                  </a:cubicBezTo>
                  <a:cubicBezTo>
                    <a:pt x="27" y="101"/>
                    <a:pt x="27" y="100"/>
                    <a:pt x="26" y="100"/>
                  </a:cubicBezTo>
                  <a:cubicBezTo>
                    <a:pt x="20" y="99"/>
                    <a:pt x="15" y="98"/>
                    <a:pt x="10" y="94"/>
                  </a:cubicBezTo>
                  <a:cubicBezTo>
                    <a:pt x="6" y="91"/>
                    <a:pt x="3" y="88"/>
                    <a:pt x="2" y="83"/>
                  </a:cubicBezTo>
                  <a:cubicBezTo>
                    <a:pt x="0" y="80"/>
                    <a:pt x="0" y="77"/>
                    <a:pt x="0" y="74"/>
                  </a:cubicBezTo>
                  <a:cubicBezTo>
                    <a:pt x="0" y="73"/>
                    <a:pt x="0" y="73"/>
                    <a:pt x="1" y="73"/>
                  </a:cubicBezTo>
                  <a:cubicBezTo>
                    <a:pt x="6" y="73"/>
                    <a:pt x="11" y="73"/>
                    <a:pt x="16" y="73"/>
                  </a:cubicBezTo>
                  <a:cubicBezTo>
                    <a:pt x="16" y="73"/>
                    <a:pt x="17" y="73"/>
                    <a:pt x="17" y="74"/>
                  </a:cubicBezTo>
                  <a:cubicBezTo>
                    <a:pt x="17" y="77"/>
                    <a:pt x="18" y="80"/>
                    <a:pt x="21" y="82"/>
                  </a:cubicBezTo>
                  <a:cubicBezTo>
                    <a:pt x="22" y="83"/>
                    <a:pt x="24" y="84"/>
                    <a:pt x="26" y="85"/>
                  </a:cubicBezTo>
                  <a:cubicBezTo>
                    <a:pt x="27" y="85"/>
                    <a:pt x="27" y="85"/>
                    <a:pt x="27" y="85"/>
                  </a:cubicBezTo>
                  <a:cubicBezTo>
                    <a:pt x="27" y="84"/>
                    <a:pt x="27" y="84"/>
                    <a:pt x="27" y="84"/>
                  </a:cubicBezTo>
                  <a:cubicBezTo>
                    <a:pt x="27" y="77"/>
                    <a:pt x="27" y="71"/>
                    <a:pt x="27" y="64"/>
                  </a:cubicBezTo>
                  <a:cubicBezTo>
                    <a:pt x="27" y="63"/>
                    <a:pt x="27" y="62"/>
                    <a:pt x="26" y="62"/>
                  </a:cubicBezTo>
                  <a:cubicBezTo>
                    <a:pt x="22" y="61"/>
                    <a:pt x="18" y="60"/>
                    <a:pt x="14" y="59"/>
                  </a:cubicBezTo>
                  <a:cubicBezTo>
                    <a:pt x="7" y="56"/>
                    <a:pt x="3" y="50"/>
                    <a:pt x="1" y="43"/>
                  </a:cubicBezTo>
                  <a:cubicBezTo>
                    <a:pt x="1" y="39"/>
                    <a:pt x="1" y="35"/>
                    <a:pt x="2" y="31"/>
                  </a:cubicBezTo>
                  <a:cubicBezTo>
                    <a:pt x="3" y="27"/>
                    <a:pt x="5" y="23"/>
                    <a:pt x="9" y="19"/>
                  </a:cubicBezTo>
                  <a:cubicBezTo>
                    <a:pt x="12" y="16"/>
                    <a:pt x="17" y="14"/>
                    <a:pt x="22" y="12"/>
                  </a:cubicBezTo>
                  <a:cubicBezTo>
                    <a:pt x="23" y="12"/>
                    <a:pt x="25" y="12"/>
                    <a:pt x="26" y="12"/>
                  </a:cubicBezTo>
                  <a:cubicBezTo>
                    <a:pt x="27" y="12"/>
                    <a:pt x="27" y="11"/>
                    <a:pt x="27" y="11"/>
                  </a:cubicBezTo>
                  <a:cubicBezTo>
                    <a:pt x="27" y="7"/>
                    <a:pt x="27" y="4"/>
                    <a:pt x="27" y="1"/>
                  </a:cubicBezTo>
                  <a:cubicBezTo>
                    <a:pt x="27" y="1"/>
                    <a:pt x="27" y="0"/>
                    <a:pt x="27" y="0"/>
                  </a:cubicBezTo>
                  <a:cubicBezTo>
                    <a:pt x="32" y="0"/>
                    <a:pt x="38" y="0"/>
                    <a:pt x="43" y="0"/>
                  </a:cubicBezTo>
                  <a:moveTo>
                    <a:pt x="43" y="76"/>
                  </a:moveTo>
                  <a:cubicBezTo>
                    <a:pt x="43" y="79"/>
                    <a:pt x="43" y="82"/>
                    <a:pt x="43" y="85"/>
                  </a:cubicBezTo>
                  <a:cubicBezTo>
                    <a:pt x="43" y="85"/>
                    <a:pt x="43" y="86"/>
                    <a:pt x="44" y="85"/>
                  </a:cubicBezTo>
                  <a:cubicBezTo>
                    <a:pt x="47" y="85"/>
                    <a:pt x="50" y="83"/>
                    <a:pt x="52" y="80"/>
                  </a:cubicBezTo>
                  <a:cubicBezTo>
                    <a:pt x="54" y="76"/>
                    <a:pt x="53" y="71"/>
                    <a:pt x="49" y="69"/>
                  </a:cubicBezTo>
                  <a:cubicBezTo>
                    <a:pt x="47" y="68"/>
                    <a:pt x="45" y="67"/>
                    <a:pt x="44" y="66"/>
                  </a:cubicBezTo>
                  <a:cubicBezTo>
                    <a:pt x="43" y="66"/>
                    <a:pt x="43" y="66"/>
                    <a:pt x="43" y="67"/>
                  </a:cubicBezTo>
                  <a:cubicBezTo>
                    <a:pt x="43" y="70"/>
                    <a:pt x="43" y="73"/>
                    <a:pt x="43" y="76"/>
                  </a:cubicBezTo>
                  <a:moveTo>
                    <a:pt x="27" y="36"/>
                  </a:moveTo>
                  <a:cubicBezTo>
                    <a:pt x="27" y="33"/>
                    <a:pt x="27" y="30"/>
                    <a:pt x="27" y="28"/>
                  </a:cubicBezTo>
                  <a:cubicBezTo>
                    <a:pt x="27" y="27"/>
                    <a:pt x="27" y="27"/>
                    <a:pt x="26" y="27"/>
                  </a:cubicBezTo>
                  <a:cubicBezTo>
                    <a:pt x="25" y="27"/>
                    <a:pt x="24" y="28"/>
                    <a:pt x="24" y="28"/>
                  </a:cubicBezTo>
                  <a:cubicBezTo>
                    <a:pt x="20" y="30"/>
                    <a:pt x="18" y="32"/>
                    <a:pt x="18" y="37"/>
                  </a:cubicBezTo>
                  <a:cubicBezTo>
                    <a:pt x="18" y="40"/>
                    <a:pt x="19" y="42"/>
                    <a:pt x="22" y="43"/>
                  </a:cubicBezTo>
                  <a:cubicBezTo>
                    <a:pt x="23" y="44"/>
                    <a:pt x="25" y="44"/>
                    <a:pt x="26" y="45"/>
                  </a:cubicBezTo>
                  <a:cubicBezTo>
                    <a:pt x="27" y="45"/>
                    <a:pt x="27" y="45"/>
                    <a:pt x="27" y="44"/>
                  </a:cubicBezTo>
                  <a:cubicBezTo>
                    <a:pt x="27" y="41"/>
                    <a:pt x="27" y="39"/>
                    <a:pt x="27" y="36"/>
                  </a:cubicBezTo>
                </a:path>
              </a:pathLst>
            </a:custGeom>
            <a:solidFill>
              <a:srgbClr val="7CA8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4" name="iṡḻïďè"/>
            <p:cNvSpPr/>
            <p:nvPr/>
          </p:nvSpPr>
          <p:spPr bwMode="auto">
            <a:xfrm>
              <a:off x="7577701" y="3011492"/>
              <a:ext cx="49145" cy="88172"/>
            </a:xfrm>
            <a:custGeom>
              <a:avLst/>
              <a:gdLst>
                <a:gd name="T0" fmla="*/ 5 w 5"/>
                <a:gd name="T1" fmla="*/ 0 h 9"/>
                <a:gd name="T2" fmla="*/ 0 w 5"/>
                <a:gd name="T3" fmla="*/ 9 h 9"/>
                <a:gd name="T4" fmla="*/ 0 w 5"/>
                <a:gd name="T5" fmla="*/ 9 h 9"/>
                <a:gd name="T6" fmla="*/ 5 w 5"/>
                <a:gd name="T7" fmla="*/ 0 h 9"/>
                <a:gd name="T8" fmla="*/ 5 w 5"/>
                <a:gd name="T9" fmla="*/ 0 h 9"/>
              </a:gdLst>
              <a:ahLst/>
              <a:cxnLst>
                <a:cxn ang="0">
                  <a:pos x="T0" y="T1"/>
                </a:cxn>
                <a:cxn ang="0">
                  <a:pos x="T2" y="T3"/>
                </a:cxn>
                <a:cxn ang="0">
                  <a:pos x="T4" y="T5"/>
                </a:cxn>
                <a:cxn ang="0">
                  <a:pos x="T6" y="T7"/>
                </a:cxn>
                <a:cxn ang="0">
                  <a:pos x="T8" y="T9"/>
                </a:cxn>
              </a:cxnLst>
              <a:rect l="0" t="0" r="r" b="b"/>
              <a:pathLst>
                <a:path w="5" h="9">
                  <a:moveTo>
                    <a:pt x="5" y="0"/>
                  </a:moveTo>
                  <a:cubicBezTo>
                    <a:pt x="3" y="3"/>
                    <a:pt x="1" y="6"/>
                    <a:pt x="0" y="9"/>
                  </a:cubicBezTo>
                  <a:cubicBezTo>
                    <a:pt x="0" y="9"/>
                    <a:pt x="0" y="9"/>
                    <a:pt x="0" y="9"/>
                  </a:cubicBezTo>
                  <a:cubicBezTo>
                    <a:pt x="2" y="6"/>
                    <a:pt x="3" y="3"/>
                    <a:pt x="5" y="0"/>
                  </a:cubicBezTo>
                  <a:cubicBezTo>
                    <a:pt x="5" y="0"/>
                    <a:pt x="5" y="0"/>
                    <a:pt x="5"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5" name="îṧľiḓè"/>
            <p:cNvSpPr/>
            <p:nvPr/>
          </p:nvSpPr>
          <p:spPr bwMode="auto">
            <a:xfrm>
              <a:off x="7626846" y="2874177"/>
              <a:ext cx="88172" cy="137317"/>
            </a:xfrm>
            <a:custGeom>
              <a:avLst/>
              <a:gdLst>
                <a:gd name="T0" fmla="*/ 9 w 9"/>
                <a:gd name="T1" fmla="*/ 0 h 14"/>
                <a:gd name="T2" fmla="*/ 0 w 9"/>
                <a:gd name="T3" fmla="*/ 14 h 14"/>
                <a:gd name="T4" fmla="*/ 0 w 9"/>
                <a:gd name="T5" fmla="*/ 14 h 14"/>
                <a:gd name="T6" fmla="*/ 9 w 9"/>
                <a:gd name="T7" fmla="*/ 1 h 14"/>
                <a:gd name="T8" fmla="*/ 9 w 9"/>
                <a:gd name="T9" fmla="*/ 0 h 14"/>
              </a:gdLst>
              <a:ahLst/>
              <a:cxnLst>
                <a:cxn ang="0">
                  <a:pos x="T0" y="T1"/>
                </a:cxn>
                <a:cxn ang="0">
                  <a:pos x="T2" y="T3"/>
                </a:cxn>
                <a:cxn ang="0">
                  <a:pos x="T4" y="T5"/>
                </a:cxn>
                <a:cxn ang="0">
                  <a:pos x="T6" y="T7"/>
                </a:cxn>
                <a:cxn ang="0">
                  <a:pos x="T8" y="T9"/>
                </a:cxn>
              </a:cxnLst>
              <a:rect l="0" t="0" r="r" b="b"/>
              <a:pathLst>
                <a:path w="9" h="14">
                  <a:moveTo>
                    <a:pt x="9" y="0"/>
                  </a:moveTo>
                  <a:cubicBezTo>
                    <a:pt x="6" y="4"/>
                    <a:pt x="3" y="8"/>
                    <a:pt x="0" y="14"/>
                  </a:cubicBezTo>
                  <a:cubicBezTo>
                    <a:pt x="0" y="14"/>
                    <a:pt x="0" y="14"/>
                    <a:pt x="0" y="14"/>
                  </a:cubicBezTo>
                  <a:cubicBezTo>
                    <a:pt x="3" y="9"/>
                    <a:pt x="6" y="4"/>
                    <a:pt x="9" y="1"/>
                  </a:cubicBezTo>
                  <a:cubicBezTo>
                    <a:pt x="9" y="0"/>
                    <a:pt x="9" y="0"/>
                    <a:pt x="9" y="0"/>
                  </a:cubicBezTo>
                </a:path>
              </a:pathLst>
            </a:custGeom>
            <a:solidFill>
              <a:srgbClr val="4D4A1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6" name="i$1íḓe"/>
            <p:cNvSpPr/>
            <p:nvPr/>
          </p:nvSpPr>
          <p:spPr bwMode="auto">
            <a:xfrm>
              <a:off x="7715018" y="2738306"/>
              <a:ext cx="106962" cy="145989"/>
            </a:xfrm>
            <a:custGeom>
              <a:avLst/>
              <a:gdLst>
                <a:gd name="T0" fmla="*/ 11 w 11"/>
                <a:gd name="T1" fmla="*/ 0 h 15"/>
                <a:gd name="T2" fmla="*/ 0 w 11"/>
                <a:gd name="T3" fmla="*/ 14 h 15"/>
                <a:gd name="T4" fmla="*/ 0 w 11"/>
                <a:gd name="T5" fmla="*/ 15 h 15"/>
                <a:gd name="T6" fmla="*/ 11 w 11"/>
                <a:gd name="T7" fmla="*/ 0 h 15"/>
              </a:gdLst>
              <a:ahLst/>
              <a:cxnLst>
                <a:cxn ang="0">
                  <a:pos x="T0" y="T1"/>
                </a:cxn>
                <a:cxn ang="0">
                  <a:pos x="T2" y="T3"/>
                </a:cxn>
                <a:cxn ang="0">
                  <a:pos x="T4" y="T5"/>
                </a:cxn>
                <a:cxn ang="0">
                  <a:pos x="T6" y="T7"/>
                </a:cxn>
              </a:cxnLst>
              <a:rect l="0" t="0" r="r" b="b"/>
              <a:pathLst>
                <a:path w="11" h="15">
                  <a:moveTo>
                    <a:pt x="11" y="0"/>
                  </a:moveTo>
                  <a:cubicBezTo>
                    <a:pt x="10" y="3"/>
                    <a:pt x="6" y="5"/>
                    <a:pt x="0" y="14"/>
                  </a:cubicBezTo>
                  <a:cubicBezTo>
                    <a:pt x="0" y="15"/>
                    <a:pt x="0" y="15"/>
                    <a:pt x="0" y="15"/>
                  </a:cubicBezTo>
                  <a:cubicBezTo>
                    <a:pt x="7" y="5"/>
                    <a:pt x="11" y="3"/>
                    <a:pt x="11"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7" name="işḻïďe"/>
            <p:cNvSpPr/>
            <p:nvPr/>
          </p:nvSpPr>
          <p:spPr bwMode="auto">
            <a:xfrm>
              <a:off x="7362332" y="5585811"/>
              <a:ext cx="1204047" cy="166226"/>
            </a:xfrm>
            <a:custGeom>
              <a:avLst/>
              <a:gdLst>
                <a:gd name="T0" fmla="*/ 123 w 123"/>
                <a:gd name="T1" fmla="*/ 0 h 17"/>
                <a:gd name="T2" fmla="*/ 123 w 123"/>
                <a:gd name="T3" fmla="*/ 0 h 17"/>
                <a:gd name="T4" fmla="*/ 117 w 123"/>
                <a:gd name="T5" fmla="*/ 5 h 17"/>
                <a:gd name="T6" fmla="*/ 112 w 123"/>
                <a:gd name="T7" fmla="*/ 6 h 17"/>
                <a:gd name="T8" fmla="*/ 101 w 123"/>
                <a:gd name="T9" fmla="*/ 4 h 17"/>
                <a:gd name="T10" fmla="*/ 88 w 123"/>
                <a:gd name="T11" fmla="*/ 3 h 17"/>
                <a:gd name="T12" fmla="*/ 84 w 123"/>
                <a:gd name="T13" fmla="*/ 3 h 17"/>
                <a:gd name="T14" fmla="*/ 0 w 123"/>
                <a:gd name="T15" fmla="*/ 16 h 17"/>
                <a:gd name="T16" fmla="*/ 0 w 123"/>
                <a:gd name="T17" fmla="*/ 17 h 17"/>
                <a:gd name="T18" fmla="*/ 84 w 123"/>
                <a:gd name="T19" fmla="*/ 4 h 17"/>
                <a:gd name="T20" fmla="*/ 88 w 123"/>
                <a:gd name="T21" fmla="*/ 3 h 17"/>
                <a:gd name="T22" fmla="*/ 101 w 123"/>
                <a:gd name="T23" fmla="*/ 5 h 17"/>
                <a:gd name="T24" fmla="*/ 112 w 123"/>
                <a:gd name="T25" fmla="*/ 6 h 17"/>
                <a:gd name="T26" fmla="*/ 117 w 123"/>
                <a:gd name="T27" fmla="*/ 6 h 17"/>
                <a:gd name="T28" fmla="*/ 123 w 123"/>
                <a:gd name="T2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3" h="17">
                  <a:moveTo>
                    <a:pt x="123" y="0"/>
                  </a:moveTo>
                  <a:cubicBezTo>
                    <a:pt x="123" y="0"/>
                    <a:pt x="123" y="0"/>
                    <a:pt x="123" y="0"/>
                  </a:cubicBezTo>
                  <a:cubicBezTo>
                    <a:pt x="121" y="3"/>
                    <a:pt x="119" y="4"/>
                    <a:pt x="117" y="5"/>
                  </a:cubicBezTo>
                  <a:cubicBezTo>
                    <a:pt x="116" y="6"/>
                    <a:pt x="114" y="6"/>
                    <a:pt x="112" y="6"/>
                  </a:cubicBezTo>
                  <a:cubicBezTo>
                    <a:pt x="109" y="6"/>
                    <a:pt x="105" y="5"/>
                    <a:pt x="101" y="4"/>
                  </a:cubicBezTo>
                  <a:cubicBezTo>
                    <a:pt x="97" y="3"/>
                    <a:pt x="92" y="3"/>
                    <a:pt x="88" y="3"/>
                  </a:cubicBezTo>
                  <a:cubicBezTo>
                    <a:pt x="87" y="3"/>
                    <a:pt x="86" y="3"/>
                    <a:pt x="84" y="3"/>
                  </a:cubicBezTo>
                  <a:cubicBezTo>
                    <a:pt x="74" y="5"/>
                    <a:pt x="45" y="16"/>
                    <a:pt x="0" y="16"/>
                  </a:cubicBezTo>
                  <a:cubicBezTo>
                    <a:pt x="0" y="17"/>
                    <a:pt x="0" y="17"/>
                    <a:pt x="0" y="17"/>
                  </a:cubicBezTo>
                  <a:cubicBezTo>
                    <a:pt x="45" y="17"/>
                    <a:pt x="74" y="5"/>
                    <a:pt x="84" y="4"/>
                  </a:cubicBezTo>
                  <a:cubicBezTo>
                    <a:pt x="86" y="3"/>
                    <a:pt x="87" y="3"/>
                    <a:pt x="88" y="3"/>
                  </a:cubicBezTo>
                  <a:cubicBezTo>
                    <a:pt x="92" y="3"/>
                    <a:pt x="97" y="4"/>
                    <a:pt x="101" y="5"/>
                  </a:cubicBezTo>
                  <a:cubicBezTo>
                    <a:pt x="105" y="6"/>
                    <a:pt x="109" y="6"/>
                    <a:pt x="112" y="6"/>
                  </a:cubicBezTo>
                  <a:cubicBezTo>
                    <a:pt x="114" y="6"/>
                    <a:pt x="116" y="6"/>
                    <a:pt x="117" y="6"/>
                  </a:cubicBezTo>
                  <a:cubicBezTo>
                    <a:pt x="119" y="5"/>
                    <a:pt x="121" y="3"/>
                    <a:pt x="123" y="0"/>
                  </a:cubicBezTo>
                </a:path>
              </a:pathLst>
            </a:custGeom>
            <a:solidFill>
              <a:srgbClr val="FFFA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8" name="isļîdé"/>
            <p:cNvSpPr/>
            <p:nvPr/>
          </p:nvSpPr>
          <p:spPr bwMode="auto">
            <a:xfrm>
              <a:off x="7372449" y="3138690"/>
              <a:ext cx="1222837" cy="2447121"/>
            </a:xfrm>
            <a:custGeom>
              <a:avLst/>
              <a:gdLst>
                <a:gd name="T0" fmla="*/ 125 w 125"/>
                <a:gd name="T1" fmla="*/ 237 h 250"/>
                <a:gd name="T2" fmla="*/ 122 w 125"/>
                <a:gd name="T3" fmla="*/ 250 h 250"/>
                <a:gd name="T4" fmla="*/ 122 w 125"/>
                <a:gd name="T5" fmla="*/ 250 h 250"/>
                <a:gd name="T6" fmla="*/ 125 w 125"/>
                <a:gd name="T7" fmla="*/ 237 h 250"/>
                <a:gd name="T8" fmla="*/ 24 w 125"/>
                <a:gd name="T9" fmla="*/ 17 h 250"/>
                <a:gd name="T10" fmla="*/ 20 w 125"/>
                <a:gd name="T11" fmla="*/ 21 h 250"/>
                <a:gd name="T12" fmla="*/ 19 w 125"/>
                <a:gd name="T13" fmla="*/ 21 h 250"/>
                <a:gd name="T14" fmla="*/ 21 w 125"/>
                <a:gd name="T15" fmla="*/ 21 h 250"/>
                <a:gd name="T16" fmla="*/ 24 w 125"/>
                <a:gd name="T17" fmla="*/ 17 h 250"/>
                <a:gd name="T18" fmla="*/ 24 w 125"/>
                <a:gd name="T19" fmla="*/ 17 h 250"/>
                <a:gd name="T20" fmla="*/ 24 w 125"/>
                <a:gd name="T21" fmla="*/ 9 h 250"/>
                <a:gd name="T22" fmla="*/ 20 w 125"/>
                <a:gd name="T23" fmla="*/ 13 h 250"/>
                <a:gd name="T24" fmla="*/ 0 w 125"/>
                <a:gd name="T25" fmla="*/ 13 h 250"/>
                <a:gd name="T26" fmla="*/ 20 w 125"/>
                <a:gd name="T27" fmla="*/ 13 h 250"/>
                <a:gd name="T28" fmla="*/ 21 w 125"/>
                <a:gd name="T29" fmla="*/ 13 h 250"/>
                <a:gd name="T30" fmla="*/ 24 w 125"/>
                <a:gd name="T31" fmla="*/ 9 h 250"/>
                <a:gd name="T32" fmla="*/ 24 w 125"/>
                <a:gd name="T33" fmla="*/ 9 h 250"/>
                <a:gd name="T34" fmla="*/ 24 w 125"/>
                <a:gd name="T35" fmla="*/ 0 h 250"/>
                <a:gd name="T36" fmla="*/ 20 w 125"/>
                <a:gd name="T37" fmla="*/ 4 h 250"/>
                <a:gd name="T38" fmla="*/ 0 w 125"/>
                <a:gd name="T39" fmla="*/ 4 h 250"/>
                <a:gd name="T40" fmla="*/ 20 w 125"/>
                <a:gd name="T41" fmla="*/ 4 h 250"/>
                <a:gd name="T42" fmla="*/ 21 w 125"/>
                <a:gd name="T43" fmla="*/ 5 h 250"/>
                <a:gd name="T44" fmla="*/ 24 w 125"/>
                <a:gd name="T45" fmla="*/ 1 h 250"/>
                <a:gd name="T46" fmla="*/ 24 w 125"/>
                <a:gd name="T47"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250">
                  <a:moveTo>
                    <a:pt x="125" y="237"/>
                  </a:moveTo>
                  <a:cubicBezTo>
                    <a:pt x="125" y="243"/>
                    <a:pt x="124" y="247"/>
                    <a:pt x="122" y="250"/>
                  </a:cubicBezTo>
                  <a:cubicBezTo>
                    <a:pt x="122" y="250"/>
                    <a:pt x="122" y="250"/>
                    <a:pt x="122" y="250"/>
                  </a:cubicBezTo>
                  <a:cubicBezTo>
                    <a:pt x="124" y="247"/>
                    <a:pt x="125" y="243"/>
                    <a:pt x="125" y="237"/>
                  </a:cubicBezTo>
                  <a:moveTo>
                    <a:pt x="24" y="17"/>
                  </a:moveTo>
                  <a:cubicBezTo>
                    <a:pt x="24" y="19"/>
                    <a:pt x="22" y="21"/>
                    <a:pt x="20" y="21"/>
                  </a:cubicBezTo>
                  <a:cubicBezTo>
                    <a:pt x="19" y="21"/>
                    <a:pt x="19" y="21"/>
                    <a:pt x="19" y="21"/>
                  </a:cubicBezTo>
                  <a:cubicBezTo>
                    <a:pt x="20" y="21"/>
                    <a:pt x="20" y="21"/>
                    <a:pt x="21" y="21"/>
                  </a:cubicBezTo>
                  <a:cubicBezTo>
                    <a:pt x="22" y="21"/>
                    <a:pt x="24" y="19"/>
                    <a:pt x="24" y="17"/>
                  </a:cubicBezTo>
                  <a:cubicBezTo>
                    <a:pt x="24" y="17"/>
                    <a:pt x="24" y="17"/>
                    <a:pt x="24" y="17"/>
                  </a:cubicBezTo>
                  <a:moveTo>
                    <a:pt x="24" y="9"/>
                  </a:moveTo>
                  <a:cubicBezTo>
                    <a:pt x="24" y="11"/>
                    <a:pt x="22" y="13"/>
                    <a:pt x="20" y="13"/>
                  </a:cubicBezTo>
                  <a:cubicBezTo>
                    <a:pt x="0" y="13"/>
                    <a:pt x="0" y="13"/>
                    <a:pt x="0" y="13"/>
                  </a:cubicBezTo>
                  <a:cubicBezTo>
                    <a:pt x="20" y="13"/>
                    <a:pt x="20" y="13"/>
                    <a:pt x="20" y="13"/>
                  </a:cubicBezTo>
                  <a:cubicBezTo>
                    <a:pt x="20" y="13"/>
                    <a:pt x="21" y="13"/>
                    <a:pt x="21" y="13"/>
                  </a:cubicBezTo>
                  <a:cubicBezTo>
                    <a:pt x="23" y="12"/>
                    <a:pt x="24" y="11"/>
                    <a:pt x="24" y="9"/>
                  </a:cubicBezTo>
                  <a:cubicBezTo>
                    <a:pt x="24" y="9"/>
                    <a:pt x="24" y="9"/>
                    <a:pt x="24" y="9"/>
                  </a:cubicBezTo>
                  <a:moveTo>
                    <a:pt x="24" y="0"/>
                  </a:moveTo>
                  <a:cubicBezTo>
                    <a:pt x="24" y="3"/>
                    <a:pt x="22" y="4"/>
                    <a:pt x="20" y="4"/>
                  </a:cubicBezTo>
                  <a:cubicBezTo>
                    <a:pt x="0" y="4"/>
                    <a:pt x="0" y="4"/>
                    <a:pt x="0" y="4"/>
                  </a:cubicBezTo>
                  <a:cubicBezTo>
                    <a:pt x="20" y="4"/>
                    <a:pt x="20" y="4"/>
                    <a:pt x="20" y="4"/>
                  </a:cubicBezTo>
                  <a:cubicBezTo>
                    <a:pt x="20" y="4"/>
                    <a:pt x="21" y="4"/>
                    <a:pt x="21" y="5"/>
                  </a:cubicBezTo>
                  <a:cubicBezTo>
                    <a:pt x="23" y="4"/>
                    <a:pt x="24" y="2"/>
                    <a:pt x="24" y="1"/>
                  </a:cubicBezTo>
                  <a:cubicBezTo>
                    <a:pt x="24" y="1"/>
                    <a:pt x="24" y="1"/>
                    <a:pt x="24" y="0"/>
                  </a:cubicBezTo>
                </a:path>
              </a:pathLst>
            </a:custGeom>
            <a:solidFill>
              <a:srgbClr val="807E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9" name="îṧlïḑé"/>
            <p:cNvSpPr/>
            <p:nvPr/>
          </p:nvSpPr>
          <p:spPr bwMode="auto">
            <a:xfrm>
              <a:off x="7362332" y="3265889"/>
              <a:ext cx="245724" cy="39027"/>
            </a:xfrm>
            <a:custGeom>
              <a:avLst/>
              <a:gdLst>
                <a:gd name="T0" fmla="*/ 21 w 25"/>
                <a:gd name="T1" fmla="*/ 0 h 4"/>
                <a:gd name="T2" fmla="*/ 1 w 25"/>
                <a:gd name="T3" fmla="*/ 0 h 4"/>
                <a:gd name="T4" fmla="*/ 0 w 25"/>
                <a:gd name="T5" fmla="*/ 0 h 4"/>
                <a:gd name="T6" fmla="*/ 0 w 25"/>
                <a:gd name="T7" fmla="*/ 4 h 4"/>
                <a:gd name="T8" fmla="*/ 25 w 25"/>
                <a:gd name="T9" fmla="*/ 4 h 4"/>
                <a:gd name="T10" fmla="*/ 21 w 25"/>
                <a:gd name="T11" fmla="*/ 0 h 4"/>
                <a:gd name="T12" fmla="*/ 22 w 25"/>
                <a:gd name="T13" fmla="*/ 0 h 4"/>
                <a:gd name="T14" fmla="*/ 21 w 2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
                  <a:moveTo>
                    <a:pt x="21" y="0"/>
                  </a:moveTo>
                  <a:cubicBezTo>
                    <a:pt x="1" y="0"/>
                    <a:pt x="1" y="0"/>
                    <a:pt x="1" y="0"/>
                  </a:cubicBezTo>
                  <a:cubicBezTo>
                    <a:pt x="0" y="0"/>
                    <a:pt x="0" y="0"/>
                    <a:pt x="0" y="0"/>
                  </a:cubicBezTo>
                  <a:cubicBezTo>
                    <a:pt x="0" y="4"/>
                    <a:pt x="0" y="4"/>
                    <a:pt x="0" y="4"/>
                  </a:cubicBezTo>
                  <a:cubicBezTo>
                    <a:pt x="25" y="4"/>
                    <a:pt x="25" y="4"/>
                    <a:pt x="25" y="4"/>
                  </a:cubicBezTo>
                  <a:cubicBezTo>
                    <a:pt x="25" y="2"/>
                    <a:pt x="23" y="0"/>
                    <a:pt x="21" y="0"/>
                  </a:cubicBezTo>
                  <a:cubicBezTo>
                    <a:pt x="21" y="0"/>
                    <a:pt x="22" y="0"/>
                    <a:pt x="22" y="0"/>
                  </a:cubicBezTo>
                  <a:cubicBezTo>
                    <a:pt x="22"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0" name="iṣḻíḍê"/>
            <p:cNvSpPr/>
            <p:nvPr/>
          </p:nvSpPr>
          <p:spPr bwMode="auto">
            <a:xfrm>
              <a:off x="7362332" y="3304916"/>
              <a:ext cx="245724" cy="39027"/>
            </a:xfrm>
            <a:custGeom>
              <a:avLst/>
              <a:gdLst>
                <a:gd name="T0" fmla="*/ 25 w 25"/>
                <a:gd name="T1" fmla="*/ 0 h 4"/>
                <a:gd name="T2" fmla="*/ 0 w 25"/>
                <a:gd name="T3" fmla="*/ 0 h 4"/>
                <a:gd name="T4" fmla="*/ 0 w 25"/>
                <a:gd name="T5" fmla="*/ 4 h 4"/>
                <a:gd name="T6" fmla="*/ 21 w 25"/>
                <a:gd name="T7" fmla="*/ 4 h 4"/>
                <a:gd name="T8" fmla="*/ 25 w 25"/>
                <a:gd name="T9" fmla="*/ 0 h 4"/>
                <a:gd name="T10" fmla="*/ 25 w 25"/>
                <a:gd name="T11" fmla="*/ 0 h 4"/>
              </a:gdLst>
              <a:ahLst/>
              <a:cxnLst>
                <a:cxn ang="0">
                  <a:pos x="T0" y="T1"/>
                </a:cxn>
                <a:cxn ang="0">
                  <a:pos x="T2" y="T3"/>
                </a:cxn>
                <a:cxn ang="0">
                  <a:pos x="T4" y="T5"/>
                </a:cxn>
                <a:cxn ang="0">
                  <a:pos x="T6" y="T7"/>
                </a:cxn>
                <a:cxn ang="0">
                  <a:pos x="T8" y="T9"/>
                </a:cxn>
                <a:cxn ang="0">
                  <a:pos x="T10" y="T11"/>
                </a:cxn>
              </a:cxnLst>
              <a:rect l="0" t="0" r="r" b="b"/>
              <a:pathLst>
                <a:path w="25" h="4">
                  <a:moveTo>
                    <a:pt x="25" y="0"/>
                  </a:moveTo>
                  <a:cubicBezTo>
                    <a:pt x="0" y="0"/>
                    <a:pt x="0" y="0"/>
                    <a:pt x="0" y="0"/>
                  </a:cubicBezTo>
                  <a:cubicBezTo>
                    <a:pt x="0" y="4"/>
                    <a:pt x="0" y="4"/>
                    <a:pt x="0" y="4"/>
                  </a:cubicBezTo>
                  <a:cubicBezTo>
                    <a:pt x="21" y="4"/>
                    <a:pt x="21" y="4"/>
                    <a:pt x="21" y="4"/>
                  </a:cubicBezTo>
                  <a:cubicBezTo>
                    <a:pt x="23" y="4"/>
                    <a:pt x="25" y="2"/>
                    <a:pt x="25" y="0"/>
                  </a:cubicBezTo>
                  <a:cubicBezTo>
                    <a:pt x="25" y="0"/>
                    <a:pt x="25" y="0"/>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1" name="ïṣlíďé"/>
            <p:cNvSpPr/>
            <p:nvPr/>
          </p:nvSpPr>
          <p:spPr bwMode="auto">
            <a:xfrm>
              <a:off x="7362332" y="3177718"/>
              <a:ext cx="245724" cy="39027"/>
            </a:xfrm>
            <a:custGeom>
              <a:avLst/>
              <a:gdLst>
                <a:gd name="T0" fmla="*/ 21 w 25"/>
                <a:gd name="T1" fmla="*/ 0 h 4"/>
                <a:gd name="T2" fmla="*/ 1 w 25"/>
                <a:gd name="T3" fmla="*/ 0 h 4"/>
                <a:gd name="T4" fmla="*/ 0 w 25"/>
                <a:gd name="T5" fmla="*/ 0 h 4"/>
                <a:gd name="T6" fmla="*/ 0 w 25"/>
                <a:gd name="T7" fmla="*/ 4 h 4"/>
                <a:gd name="T8" fmla="*/ 25 w 25"/>
                <a:gd name="T9" fmla="*/ 4 h 4"/>
                <a:gd name="T10" fmla="*/ 21 w 25"/>
                <a:gd name="T11" fmla="*/ 1 h 4"/>
                <a:gd name="T12" fmla="*/ 22 w 25"/>
                <a:gd name="T13" fmla="*/ 1 h 4"/>
                <a:gd name="T14" fmla="*/ 21 w 2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
                  <a:moveTo>
                    <a:pt x="21" y="0"/>
                  </a:moveTo>
                  <a:cubicBezTo>
                    <a:pt x="1" y="0"/>
                    <a:pt x="1" y="0"/>
                    <a:pt x="1" y="0"/>
                  </a:cubicBezTo>
                  <a:cubicBezTo>
                    <a:pt x="0" y="0"/>
                    <a:pt x="0" y="0"/>
                    <a:pt x="0" y="0"/>
                  </a:cubicBezTo>
                  <a:cubicBezTo>
                    <a:pt x="0" y="4"/>
                    <a:pt x="0" y="4"/>
                    <a:pt x="0" y="4"/>
                  </a:cubicBezTo>
                  <a:cubicBezTo>
                    <a:pt x="25" y="4"/>
                    <a:pt x="25" y="4"/>
                    <a:pt x="25" y="4"/>
                  </a:cubicBezTo>
                  <a:cubicBezTo>
                    <a:pt x="25" y="2"/>
                    <a:pt x="23" y="1"/>
                    <a:pt x="21" y="1"/>
                  </a:cubicBezTo>
                  <a:cubicBezTo>
                    <a:pt x="21" y="1"/>
                    <a:pt x="22" y="1"/>
                    <a:pt x="22" y="1"/>
                  </a:cubicBezTo>
                  <a:cubicBezTo>
                    <a:pt x="22"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2" name="ïṣlïdé"/>
            <p:cNvSpPr/>
            <p:nvPr/>
          </p:nvSpPr>
          <p:spPr bwMode="auto">
            <a:xfrm>
              <a:off x="7362332" y="3216744"/>
              <a:ext cx="245724" cy="49145"/>
            </a:xfrm>
            <a:custGeom>
              <a:avLst/>
              <a:gdLst>
                <a:gd name="T0" fmla="*/ 25 w 25"/>
                <a:gd name="T1" fmla="*/ 0 h 5"/>
                <a:gd name="T2" fmla="*/ 0 w 25"/>
                <a:gd name="T3" fmla="*/ 0 h 5"/>
                <a:gd name="T4" fmla="*/ 0 w 25"/>
                <a:gd name="T5" fmla="*/ 5 h 5"/>
                <a:gd name="T6" fmla="*/ 21 w 25"/>
                <a:gd name="T7" fmla="*/ 5 h 5"/>
                <a:gd name="T8" fmla="*/ 25 w 25"/>
                <a:gd name="T9" fmla="*/ 1 h 5"/>
                <a:gd name="T10" fmla="*/ 25 w 25"/>
                <a:gd name="T11" fmla="*/ 0 h 5"/>
              </a:gdLst>
              <a:ahLst/>
              <a:cxnLst>
                <a:cxn ang="0">
                  <a:pos x="T0" y="T1"/>
                </a:cxn>
                <a:cxn ang="0">
                  <a:pos x="T2" y="T3"/>
                </a:cxn>
                <a:cxn ang="0">
                  <a:pos x="T4" y="T5"/>
                </a:cxn>
                <a:cxn ang="0">
                  <a:pos x="T6" y="T7"/>
                </a:cxn>
                <a:cxn ang="0">
                  <a:pos x="T8" y="T9"/>
                </a:cxn>
                <a:cxn ang="0">
                  <a:pos x="T10" y="T11"/>
                </a:cxn>
              </a:cxnLst>
              <a:rect l="0" t="0" r="r" b="b"/>
              <a:pathLst>
                <a:path w="25" h="5">
                  <a:moveTo>
                    <a:pt x="25" y="0"/>
                  </a:moveTo>
                  <a:cubicBezTo>
                    <a:pt x="0" y="0"/>
                    <a:pt x="0" y="0"/>
                    <a:pt x="0" y="0"/>
                  </a:cubicBezTo>
                  <a:cubicBezTo>
                    <a:pt x="0" y="5"/>
                    <a:pt x="0" y="5"/>
                    <a:pt x="0" y="5"/>
                  </a:cubicBezTo>
                  <a:cubicBezTo>
                    <a:pt x="21" y="5"/>
                    <a:pt x="21" y="5"/>
                    <a:pt x="21" y="5"/>
                  </a:cubicBezTo>
                  <a:cubicBezTo>
                    <a:pt x="23" y="5"/>
                    <a:pt x="25" y="3"/>
                    <a:pt x="25" y="1"/>
                  </a:cubicBezTo>
                  <a:cubicBezTo>
                    <a:pt x="25" y="1"/>
                    <a:pt x="25" y="1"/>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3" name="íṩľîḓê"/>
            <p:cNvSpPr/>
            <p:nvPr/>
          </p:nvSpPr>
          <p:spPr bwMode="auto">
            <a:xfrm>
              <a:off x="7362332" y="3099664"/>
              <a:ext cx="245724" cy="39027"/>
            </a:xfrm>
            <a:custGeom>
              <a:avLst/>
              <a:gdLst>
                <a:gd name="T0" fmla="*/ 21 w 25"/>
                <a:gd name="T1" fmla="*/ 0 h 4"/>
                <a:gd name="T2" fmla="*/ 0 w 25"/>
                <a:gd name="T3" fmla="*/ 0 h 4"/>
                <a:gd name="T4" fmla="*/ 0 w 25"/>
                <a:gd name="T5" fmla="*/ 4 h 4"/>
                <a:gd name="T6" fmla="*/ 25 w 25"/>
                <a:gd name="T7" fmla="*/ 4 h 4"/>
                <a:gd name="T8" fmla="*/ 22 w 25"/>
                <a:gd name="T9" fmla="*/ 1 h 4"/>
                <a:gd name="T10" fmla="*/ 22 w 25"/>
                <a:gd name="T11" fmla="*/ 0 h 4"/>
                <a:gd name="T12" fmla="*/ 22 w 25"/>
                <a:gd name="T13" fmla="*/ 0 h 4"/>
                <a:gd name="T14" fmla="*/ 22 w 25"/>
                <a:gd name="T15" fmla="*/ 0 h 4"/>
                <a:gd name="T16" fmla="*/ 21 w 2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
                  <a:moveTo>
                    <a:pt x="21" y="0"/>
                  </a:moveTo>
                  <a:cubicBezTo>
                    <a:pt x="0" y="0"/>
                    <a:pt x="0" y="0"/>
                    <a:pt x="0" y="0"/>
                  </a:cubicBezTo>
                  <a:cubicBezTo>
                    <a:pt x="0" y="4"/>
                    <a:pt x="0" y="4"/>
                    <a:pt x="0" y="4"/>
                  </a:cubicBezTo>
                  <a:cubicBezTo>
                    <a:pt x="25" y="4"/>
                    <a:pt x="25" y="4"/>
                    <a:pt x="25" y="4"/>
                  </a:cubicBezTo>
                  <a:cubicBezTo>
                    <a:pt x="25" y="2"/>
                    <a:pt x="23" y="1"/>
                    <a:pt x="22" y="1"/>
                  </a:cubicBezTo>
                  <a:cubicBezTo>
                    <a:pt x="22" y="0"/>
                    <a:pt x="22" y="0"/>
                    <a:pt x="22" y="0"/>
                  </a:cubicBezTo>
                  <a:cubicBezTo>
                    <a:pt x="22" y="0"/>
                    <a:pt x="22" y="0"/>
                    <a:pt x="22" y="0"/>
                  </a:cubicBezTo>
                  <a:cubicBezTo>
                    <a:pt x="22" y="0"/>
                    <a:pt x="22" y="0"/>
                    <a:pt x="22" y="0"/>
                  </a:cubicBezTo>
                  <a:cubicBezTo>
                    <a:pt x="21" y="0"/>
                    <a:pt x="21" y="0"/>
                    <a:pt x="21" y="0"/>
                  </a:cubicBezTo>
                </a:path>
              </a:pathLst>
            </a:custGeom>
            <a:solidFill>
              <a:srgbClr val="E2A30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4" name="ïSḷîḑe"/>
            <p:cNvSpPr/>
            <p:nvPr/>
          </p:nvSpPr>
          <p:spPr bwMode="auto">
            <a:xfrm>
              <a:off x="7362332" y="3138690"/>
              <a:ext cx="245724" cy="39027"/>
            </a:xfrm>
            <a:custGeom>
              <a:avLst/>
              <a:gdLst>
                <a:gd name="T0" fmla="*/ 25 w 25"/>
                <a:gd name="T1" fmla="*/ 0 h 4"/>
                <a:gd name="T2" fmla="*/ 0 w 25"/>
                <a:gd name="T3" fmla="*/ 0 h 4"/>
                <a:gd name="T4" fmla="*/ 0 w 25"/>
                <a:gd name="T5" fmla="*/ 4 h 4"/>
                <a:gd name="T6" fmla="*/ 21 w 25"/>
                <a:gd name="T7" fmla="*/ 4 h 4"/>
                <a:gd name="T8" fmla="*/ 25 w 25"/>
                <a:gd name="T9" fmla="*/ 0 h 4"/>
                <a:gd name="T10" fmla="*/ 25 w 25"/>
                <a:gd name="T11" fmla="*/ 0 h 4"/>
              </a:gdLst>
              <a:ahLst/>
              <a:cxnLst>
                <a:cxn ang="0">
                  <a:pos x="T0" y="T1"/>
                </a:cxn>
                <a:cxn ang="0">
                  <a:pos x="T2" y="T3"/>
                </a:cxn>
                <a:cxn ang="0">
                  <a:pos x="T4" y="T5"/>
                </a:cxn>
                <a:cxn ang="0">
                  <a:pos x="T6" y="T7"/>
                </a:cxn>
                <a:cxn ang="0">
                  <a:pos x="T8" y="T9"/>
                </a:cxn>
                <a:cxn ang="0">
                  <a:pos x="T10" y="T11"/>
                </a:cxn>
              </a:cxnLst>
              <a:rect l="0" t="0" r="r" b="b"/>
              <a:pathLst>
                <a:path w="25" h="4">
                  <a:moveTo>
                    <a:pt x="25" y="0"/>
                  </a:moveTo>
                  <a:cubicBezTo>
                    <a:pt x="0" y="0"/>
                    <a:pt x="0" y="0"/>
                    <a:pt x="0" y="0"/>
                  </a:cubicBezTo>
                  <a:cubicBezTo>
                    <a:pt x="0" y="4"/>
                    <a:pt x="0" y="4"/>
                    <a:pt x="0" y="4"/>
                  </a:cubicBezTo>
                  <a:cubicBezTo>
                    <a:pt x="21" y="4"/>
                    <a:pt x="21" y="4"/>
                    <a:pt x="21" y="4"/>
                  </a:cubicBezTo>
                  <a:cubicBezTo>
                    <a:pt x="23" y="4"/>
                    <a:pt x="25" y="3"/>
                    <a:pt x="25" y="0"/>
                  </a:cubicBezTo>
                  <a:cubicBezTo>
                    <a:pt x="25" y="0"/>
                    <a:pt x="25" y="0"/>
                    <a:pt x="25" y="0"/>
                  </a:cubicBezTo>
                </a:path>
              </a:pathLst>
            </a:custGeom>
            <a:solidFill>
              <a:srgbClr val="D67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5" name="i$ļíḋe"/>
            <p:cNvSpPr/>
            <p:nvPr/>
          </p:nvSpPr>
          <p:spPr bwMode="auto">
            <a:xfrm>
              <a:off x="7362332" y="4088342"/>
              <a:ext cx="675018" cy="1350036"/>
            </a:xfrm>
            <a:custGeom>
              <a:avLst/>
              <a:gdLst>
                <a:gd name="T0" fmla="*/ 8 w 69"/>
                <a:gd name="T1" fmla="*/ 80 h 138"/>
                <a:gd name="T2" fmla="*/ 8 w 69"/>
                <a:gd name="T3" fmla="*/ 81 h 138"/>
                <a:gd name="T4" fmla="*/ 8 w 69"/>
                <a:gd name="T5" fmla="*/ 90 h 138"/>
                <a:gd name="T6" fmla="*/ 8 w 69"/>
                <a:gd name="T7" fmla="*/ 99 h 138"/>
                <a:gd name="T8" fmla="*/ 8 w 69"/>
                <a:gd name="T9" fmla="*/ 99 h 138"/>
                <a:gd name="T10" fmla="*/ 9 w 69"/>
                <a:gd name="T11" fmla="*/ 99 h 138"/>
                <a:gd name="T12" fmla="*/ 17 w 69"/>
                <a:gd name="T13" fmla="*/ 94 h 138"/>
                <a:gd name="T14" fmla="*/ 14 w 69"/>
                <a:gd name="T15" fmla="*/ 83 h 138"/>
                <a:gd name="T16" fmla="*/ 9 w 69"/>
                <a:gd name="T17" fmla="*/ 80 h 138"/>
                <a:gd name="T18" fmla="*/ 8 w 69"/>
                <a:gd name="T19" fmla="*/ 80 h 138"/>
                <a:gd name="T20" fmla="*/ 0 w 69"/>
                <a:gd name="T21" fmla="*/ 0 h 138"/>
                <a:gd name="T22" fmla="*/ 0 w 69"/>
                <a:gd name="T23" fmla="*/ 14 h 138"/>
                <a:gd name="T24" fmla="*/ 8 w 69"/>
                <a:gd name="T25" fmla="*/ 14 h 138"/>
                <a:gd name="T26" fmla="*/ 8 w 69"/>
                <a:gd name="T27" fmla="*/ 15 h 138"/>
                <a:gd name="T28" fmla="*/ 8 w 69"/>
                <a:gd name="T29" fmla="*/ 25 h 138"/>
                <a:gd name="T30" fmla="*/ 9 w 69"/>
                <a:gd name="T31" fmla="*/ 26 h 138"/>
                <a:gd name="T32" fmla="*/ 14 w 69"/>
                <a:gd name="T33" fmla="*/ 27 h 138"/>
                <a:gd name="T34" fmla="*/ 27 w 69"/>
                <a:gd name="T35" fmla="*/ 36 h 138"/>
                <a:gd name="T36" fmla="*/ 32 w 69"/>
                <a:gd name="T37" fmla="*/ 47 h 138"/>
                <a:gd name="T38" fmla="*/ 32 w 69"/>
                <a:gd name="T39" fmla="*/ 52 h 138"/>
                <a:gd name="T40" fmla="*/ 32 w 69"/>
                <a:gd name="T41" fmla="*/ 53 h 138"/>
                <a:gd name="T42" fmla="*/ 32 w 69"/>
                <a:gd name="T43" fmla="*/ 53 h 138"/>
                <a:gd name="T44" fmla="*/ 31 w 69"/>
                <a:gd name="T45" fmla="*/ 53 h 138"/>
                <a:gd name="T46" fmla="*/ 17 w 69"/>
                <a:gd name="T47" fmla="*/ 53 h 138"/>
                <a:gd name="T48" fmla="*/ 15 w 69"/>
                <a:gd name="T49" fmla="*/ 52 h 138"/>
                <a:gd name="T50" fmla="*/ 11 w 69"/>
                <a:gd name="T51" fmla="*/ 44 h 138"/>
                <a:gd name="T52" fmla="*/ 8 w 69"/>
                <a:gd name="T53" fmla="*/ 42 h 138"/>
                <a:gd name="T54" fmla="*/ 8 w 69"/>
                <a:gd name="T55" fmla="*/ 42 h 138"/>
                <a:gd name="T56" fmla="*/ 8 w 69"/>
                <a:gd name="T57" fmla="*/ 43 h 138"/>
                <a:gd name="T58" fmla="*/ 8 w 69"/>
                <a:gd name="T59" fmla="*/ 62 h 138"/>
                <a:gd name="T60" fmla="*/ 9 w 69"/>
                <a:gd name="T61" fmla="*/ 63 h 138"/>
                <a:gd name="T62" fmla="*/ 19 w 69"/>
                <a:gd name="T63" fmla="*/ 66 h 138"/>
                <a:gd name="T64" fmla="*/ 29 w 69"/>
                <a:gd name="T65" fmla="*/ 71 h 138"/>
                <a:gd name="T66" fmla="*/ 35 w 69"/>
                <a:gd name="T67" fmla="*/ 82 h 138"/>
                <a:gd name="T68" fmla="*/ 34 w 69"/>
                <a:gd name="T69" fmla="*/ 96 h 138"/>
                <a:gd name="T70" fmla="*/ 26 w 69"/>
                <a:gd name="T71" fmla="*/ 108 h 138"/>
                <a:gd name="T72" fmla="*/ 12 w 69"/>
                <a:gd name="T73" fmla="*/ 114 h 138"/>
                <a:gd name="T74" fmla="*/ 9 w 69"/>
                <a:gd name="T75" fmla="*/ 115 h 138"/>
                <a:gd name="T76" fmla="*/ 8 w 69"/>
                <a:gd name="T77" fmla="*/ 116 h 138"/>
                <a:gd name="T78" fmla="*/ 8 w 69"/>
                <a:gd name="T79" fmla="*/ 122 h 138"/>
                <a:gd name="T80" fmla="*/ 7 w 69"/>
                <a:gd name="T81" fmla="*/ 123 h 138"/>
                <a:gd name="T82" fmla="*/ 0 w 69"/>
                <a:gd name="T83" fmla="*/ 123 h 138"/>
                <a:gd name="T84" fmla="*/ 0 w 69"/>
                <a:gd name="T85" fmla="*/ 123 h 138"/>
                <a:gd name="T86" fmla="*/ 0 w 69"/>
                <a:gd name="T87" fmla="*/ 138 h 138"/>
                <a:gd name="T88" fmla="*/ 69 w 69"/>
                <a:gd name="T89" fmla="*/ 69 h 138"/>
                <a:gd name="T90" fmla="*/ 0 w 69"/>
                <a:gd name="T9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 h="138">
                  <a:moveTo>
                    <a:pt x="8" y="80"/>
                  </a:moveTo>
                  <a:cubicBezTo>
                    <a:pt x="8" y="80"/>
                    <a:pt x="8" y="81"/>
                    <a:pt x="8" y="81"/>
                  </a:cubicBezTo>
                  <a:cubicBezTo>
                    <a:pt x="8" y="84"/>
                    <a:pt x="8" y="87"/>
                    <a:pt x="8" y="90"/>
                  </a:cubicBezTo>
                  <a:cubicBezTo>
                    <a:pt x="8" y="93"/>
                    <a:pt x="8" y="96"/>
                    <a:pt x="8" y="99"/>
                  </a:cubicBezTo>
                  <a:cubicBezTo>
                    <a:pt x="8" y="99"/>
                    <a:pt x="8" y="99"/>
                    <a:pt x="8" y="99"/>
                  </a:cubicBezTo>
                  <a:cubicBezTo>
                    <a:pt x="8" y="99"/>
                    <a:pt x="8" y="99"/>
                    <a:pt x="9" y="99"/>
                  </a:cubicBezTo>
                  <a:cubicBezTo>
                    <a:pt x="12" y="99"/>
                    <a:pt x="15" y="97"/>
                    <a:pt x="17" y="94"/>
                  </a:cubicBezTo>
                  <a:cubicBezTo>
                    <a:pt x="19" y="90"/>
                    <a:pt x="18" y="85"/>
                    <a:pt x="14" y="83"/>
                  </a:cubicBezTo>
                  <a:cubicBezTo>
                    <a:pt x="12" y="82"/>
                    <a:pt x="10" y="81"/>
                    <a:pt x="9" y="80"/>
                  </a:cubicBezTo>
                  <a:cubicBezTo>
                    <a:pt x="8" y="80"/>
                    <a:pt x="8" y="80"/>
                    <a:pt x="8" y="80"/>
                  </a:cubicBezTo>
                  <a:moveTo>
                    <a:pt x="0" y="0"/>
                  </a:moveTo>
                  <a:cubicBezTo>
                    <a:pt x="0" y="14"/>
                    <a:pt x="0" y="14"/>
                    <a:pt x="0" y="14"/>
                  </a:cubicBezTo>
                  <a:cubicBezTo>
                    <a:pt x="3" y="14"/>
                    <a:pt x="5" y="14"/>
                    <a:pt x="8" y="14"/>
                  </a:cubicBezTo>
                  <a:cubicBezTo>
                    <a:pt x="8" y="14"/>
                    <a:pt x="8" y="15"/>
                    <a:pt x="8" y="15"/>
                  </a:cubicBezTo>
                  <a:cubicBezTo>
                    <a:pt x="8" y="18"/>
                    <a:pt x="8" y="22"/>
                    <a:pt x="8" y="25"/>
                  </a:cubicBezTo>
                  <a:cubicBezTo>
                    <a:pt x="8" y="26"/>
                    <a:pt x="8" y="26"/>
                    <a:pt x="9" y="26"/>
                  </a:cubicBezTo>
                  <a:cubicBezTo>
                    <a:pt x="10" y="26"/>
                    <a:pt x="12" y="27"/>
                    <a:pt x="14" y="27"/>
                  </a:cubicBezTo>
                  <a:cubicBezTo>
                    <a:pt x="19" y="29"/>
                    <a:pt x="23" y="32"/>
                    <a:pt x="27" y="36"/>
                  </a:cubicBezTo>
                  <a:cubicBezTo>
                    <a:pt x="29" y="39"/>
                    <a:pt x="31" y="43"/>
                    <a:pt x="32" y="47"/>
                  </a:cubicBezTo>
                  <a:cubicBezTo>
                    <a:pt x="32" y="49"/>
                    <a:pt x="32" y="50"/>
                    <a:pt x="32" y="52"/>
                  </a:cubicBezTo>
                  <a:cubicBezTo>
                    <a:pt x="33" y="53"/>
                    <a:pt x="32" y="53"/>
                    <a:pt x="32" y="53"/>
                  </a:cubicBezTo>
                  <a:cubicBezTo>
                    <a:pt x="32" y="53"/>
                    <a:pt x="32" y="53"/>
                    <a:pt x="32" y="53"/>
                  </a:cubicBezTo>
                  <a:cubicBezTo>
                    <a:pt x="31" y="53"/>
                    <a:pt x="31" y="53"/>
                    <a:pt x="31" y="53"/>
                  </a:cubicBezTo>
                  <a:cubicBezTo>
                    <a:pt x="26" y="53"/>
                    <a:pt x="21" y="53"/>
                    <a:pt x="17" y="53"/>
                  </a:cubicBezTo>
                  <a:cubicBezTo>
                    <a:pt x="15" y="53"/>
                    <a:pt x="15" y="53"/>
                    <a:pt x="15" y="52"/>
                  </a:cubicBezTo>
                  <a:cubicBezTo>
                    <a:pt x="15" y="49"/>
                    <a:pt x="14" y="46"/>
                    <a:pt x="11" y="44"/>
                  </a:cubicBezTo>
                  <a:cubicBezTo>
                    <a:pt x="10" y="43"/>
                    <a:pt x="9" y="43"/>
                    <a:pt x="8" y="42"/>
                  </a:cubicBezTo>
                  <a:cubicBezTo>
                    <a:pt x="8" y="42"/>
                    <a:pt x="8" y="42"/>
                    <a:pt x="8" y="42"/>
                  </a:cubicBezTo>
                  <a:cubicBezTo>
                    <a:pt x="8" y="43"/>
                    <a:pt x="8" y="43"/>
                    <a:pt x="8" y="43"/>
                  </a:cubicBezTo>
                  <a:cubicBezTo>
                    <a:pt x="8" y="49"/>
                    <a:pt x="8" y="56"/>
                    <a:pt x="8" y="62"/>
                  </a:cubicBezTo>
                  <a:cubicBezTo>
                    <a:pt x="8" y="63"/>
                    <a:pt x="8" y="63"/>
                    <a:pt x="9" y="63"/>
                  </a:cubicBezTo>
                  <a:cubicBezTo>
                    <a:pt x="12" y="64"/>
                    <a:pt x="15" y="65"/>
                    <a:pt x="19" y="66"/>
                  </a:cubicBezTo>
                  <a:cubicBezTo>
                    <a:pt x="22" y="67"/>
                    <a:pt x="26" y="69"/>
                    <a:pt x="29" y="71"/>
                  </a:cubicBezTo>
                  <a:cubicBezTo>
                    <a:pt x="32" y="74"/>
                    <a:pt x="34" y="78"/>
                    <a:pt x="35" y="82"/>
                  </a:cubicBezTo>
                  <a:cubicBezTo>
                    <a:pt x="36" y="87"/>
                    <a:pt x="35" y="91"/>
                    <a:pt x="34" y="96"/>
                  </a:cubicBezTo>
                  <a:cubicBezTo>
                    <a:pt x="32" y="101"/>
                    <a:pt x="30" y="105"/>
                    <a:pt x="26" y="108"/>
                  </a:cubicBezTo>
                  <a:cubicBezTo>
                    <a:pt x="22" y="111"/>
                    <a:pt x="17" y="113"/>
                    <a:pt x="12" y="114"/>
                  </a:cubicBezTo>
                  <a:cubicBezTo>
                    <a:pt x="11" y="114"/>
                    <a:pt x="10" y="114"/>
                    <a:pt x="9" y="115"/>
                  </a:cubicBezTo>
                  <a:cubicBezTo>
                    <a:pt x="8" y="115"/>
                    <a:pt x="8" y="115"/>
                    <a:pt x="8" y="116"/>
                  </a:cubicBezTo>
                  <a:cubicBezTo>
                    <a:pt x="8" y="118"/>
                    <a:pt x="8" y="120"/>
                    <a:pt x="8" y="122"/>
                  </a:cubicBezTo>
                  <a:cubicBezTo>
                    <a:pt x="8" y="123"/>
                    <a:pt x="8" y="123"/>
                    <a:pt x="7" y="123"/>
                  </a:cubicBezTo>
                  <a:cubicBezTo>
                    <a:pt x="4" y="123"/>
                    <a:pt x="2" y="123"/>
                    <a:pt x="0" y="123"/>
                  </a:cubicBezTo>
                  <a:cubicBezTo>
                    <a:pt x="0" y="123"/>
                    <a:pt x="0" y="123"/>
                    <a:pt x="0" y="123"/>
                  </a:cubicBezTo>
                  <a:cubicBezTo>
                    <a:pt x="0" y="138"/>
                    <a:pt x="0" y="138"/>
                    <a:pt x="0" y="138"/>
                  </a:cubicBezTo>
                  <a:cubicBezTo>
                    <a:pt x="38" y="138"/>
                    <a:pt x="69" y="107"/>
                    <a:pt x="69" y="69"/>
                  </a:cubicBezTo>
                  <a:cubicBezTo>
                    <a:pt x="69" y="31"/>
                    <a:pt x="38" y="0"/>
                    <a:pt x="0" y="0"/>
                  </a:cubicBezTo>
                </a:path>
              </a:pathLst>
            </a:custGeom>
            <a:solidFill>
              <a:schemeClr val="bg1">
                <a:alpha val="44000"/>
              </a:schemeClr>
            </a:solidFill>
            <a:ln>
              <a:noFill/>
            </a:ln>
          </p:spPr>
          <p:txBody>
            <a:bodyPr anchor="ctr"/>
            <a:lstStyle/>
            <a:p>
              <a:pPr algn="ctr"/>
            </a:p>
          </p:txBody>
        </p:sp>
        <p:sp>
          <p:nvSpPr>
            <p:cNvPr id="486" name="íŝļiḓè"/>
            <p:cNvSpPr/>
            <p:nvPr/>
          </p:nvSpPr>
          <p:spPr bwMode="auto">
            <a:xfrm>
              <a:off x="7362332" y="4225657"/>
              <a:ext cx="352686" cy="1065285"/>
            </a:xfrm>
            <a:custGeom>
              <a:avLst/>
              <a:gdLst>
                <a:gd name="T0" fmla="*/ 8 w 36"/>
                <a:gd name="T1" fmla="*/ 85 h 109"/>
                <a:gd name="T2" fmla="*/ 8 w 36"/>
                <a:gd name="T3" fmla="*/ 85 h 109"/>
                <a:gd name="T4" fmla="*/ 8 w 36"/>
                <a:gd name="T5" fmla="*/ 76 h 109"/>
                <a:gd name="T6" fmla="*/ 8 w 36"/>
                <a:gd name="T7" fmla="*/ 67 h 109"/>
                <a:gd name="T8" fmla="*/ 8 w 36"/>
                <a:gd name="T9" fmla="*/ 66 h 109"/>
                <a:gd name="T10" fmla="*/ 9 w 36"/>
                <a:gd name="T11" fmla="*/ 66 h 109"/>
                <a:gd name="T12" fmla="*/ 14 w 36"/>
                <a:gd name="T13" fmla="*/ 69 h 109"/>
                <a:gd name="T14" fmla="*/ 17 w 36"/>
                <a:gd name="T15" fmla="*/ 80 h 109"/>
                <a:gd name="T16" fmla="*/ 9 w 36"/>
                <a:gd name="T17" fmla="*/ 85 h 109"/>
                <a:gd name="T18" fmla="*/ 8 w 36"/>
                <a:gd name="T19" fmla="*/ 85 h 109"/>
                <a:gd name="T20" fmla="*/ 8 w 36"/>
                <a:gd name="T21" fmla="*/ 0 h 109"/>
                <a:gd name="T22" fmla="*/ 0 w 36"/>
                <a:gd name="T23" fmla="*/ 0 h 109"/>
                <a:gd name="T24" fmla="*/ 0 w 36"/>
                <a:gd name="T25" fmla="*/ 109 h 109"/>
                <a:gd name="T26" fmla="*/ 0 w 36"/>
                <a:gd name="T27" fmla="*/ 109 h 109"/>
                <a:gd name="T28" fmla="*/ 7 w 36"/>
                <a:gd name="T29" fmla="*/ 109 h 109"/>
                <a:gd name="T30" fmla="*/ 8 w 36"/>
                <a:gd name="T31" fmla="*/ 108 h 109"/>
                <a:gd name="T32" fmla="*/ 8 w 36"/>
                <a:gd name="T33" fmla="*/ 102 h 109"/>
                <a:gd name="T34" fmla="*/ 9 w 36"/>
                <a:gd name="T35" fmla="*/ 101 h 109"/>
                <a:gd name="T36" fmla="*/ 12 w 36"/>
                <a:gd name="T37" fmla="*/ 100 h 109"/>
                <a:gd name="T38" fmla="*/ 26 w 36"/>
                <a:gd name="T39" fmla="*/ 94 h 109"/>
                <a:gd name="T40" fmla="*/ 34 w 36"/>
                <a:gd name="T41" fmla="*/ 82 h 109"/>
                <a:gd name="T42" fmla="*/ 35 w 36"/>
                <a:gd name="T43" fmla="*/ 68 h 109"/>
                <a:gd name="T44" fmla="*/ 29 w 36"/>
                <a:gd name="T45" fmla="*/ 57 h 109"/>
                <a:gd name="T46" fmla="*/ 19 w 36"/>
                <a:gd name="T47" fmla="*/ 52 h 109"/>
                <a:gd name="T48" fmla="*/ 9 w 36"/>
                <a:gd name="T49" fmla="*/ 49 h 109"/>
                <a:gd name="T50" fmla="*/ 8 w 36"/>
                <a:gd name="T51" fmla="*/ 48 h 109"/>
                <a:gd name="T52" fmla="*/ 8 w 36"/>
                <a:gd name="T53" fmla="*/ 29 h 109"/>
                <a:gd name="T54" fmla="*/ 8 w 36"/>
                <a:gd name="T55" fmla="*/ 28 h 109"/>
                <a:gd name="T56" fmla="*/ 8 w 36"/>
                <a:gd name="T57" fmla="*/ 28 h 109"/>
                <a:gd name="T58" fmla="*/ 11 w 36"/>
                <a:gd name="T59" fmla="*/ 30 h 109"/>
                <a:gd name="T60" fmla="*/ 15 w 36"/>
                <a:gd name="T61" fmla="*/ 38 h 109"/>
                <a:gd name="T62" fmla="*/ 17 w 36"/>
                <a:gd name="T63" fmla="*/ 39 h 109"/>
                <a:gd name="T64" fmla="*/ 31 w 36"/>
                <a:gd name="T65" fmla="*/ 39 h 109"/>
                <a:gd name="T66" fmla="*/ 32 w 36"/>
                <a:gd name="T67" fmla="*/ 39 h 109"/>
                <a:gd name="T68" fmla="*/ 32 w 36"/>
                <a:gd name="T69" fmla="*/ 39 h 109"/>
                <a:gd name="T70" fmla="*/ 32 w 36"/>
                <a:gd name="T71" fmla="*/ 38 h 109"/>
                <a:gd name="T72" fmla="*/ 32 w 36"/>
                <a:gd name="T73" fmla="*/ 33 h 109"/>
                <a:gd name="T74" fmla="*/ 27 w 36"/>
                <a:gd name="T75" fmla="*/ 22 h 109"/>
                <a:gd name="T76" fmla="*/ 14 w 36"/>
                <a:gd name="T77" fmla="*/ 13 h 109"/>
                <a:gd name="T78" fmla="*/ 9 w 36"/>
                <a:gd name="T79" fmla="*/ 12 h 109"/>
                <a:gd name="T80" fmla="*/ 8 w 36"/>
                <a:gd name="T81" fmla="*/ 11 h 109"/>
                <a:gd name="T82" fmla="*/ 8 w 36"/>
                <a:gd name="T83" fmla="*/ 1 h 109"/>
                <a:gd name="T84" fmla="*/ 8 w 36"/>
                <a:gd name="T8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 h="109">
                  <a:moveTo>
                    <a:pt x="8" y="85"/>
                  </a:moveTo>
                  <a:cubicBezTo>
                    <a:pt x="8" y="85"/>
                    <a:pt x="8" y="85"/>
                    <a:pt x="8" y="85"/>
                  </a:cubicBezTo>
                  <a:cubicBezTo>
                    <a:pt x="8" y="82"/>
                    <a:pt x="8" y="79"/>
                    <a:pt x="8" y="76"/>
                  </a:cubicBezTo>
                  <a:cubicBezTo>
                    <a:pt x="8" y="73"/>
                    <a:pt x="8" y="70"/>
                    <a:pt x="8" y="67"/>
                  </a:cubicBezTo>
                  <a:cubicBezTo>
                    <a:pt x="8" y="67"/>
                    <a:pt x="8" y="66"/>
                    <a:pt x="8" y="66"/>
                  </a:cubicBezTo>
                  <a:cubicBezTo>
                    <a:pt x="8" y="66"/>
                    <a:pt x="8" y="66"/>
                    <a:pt x="9" y="66"/>
                  </a:cubicBezTo>
                  <a:cubicBezTo>
                    <a:pt x="10" y="67"/>
                    <a:pt x="12" y="68"/>
                    <a:pt x="14" y="69"/>
                  </a:cubicBezTo>
                  <a:cubicBezTo>
                    <a:pt x="18" y="71"/>
                    <a:pt x="19" y="76"/>
                    <a:pt x="17" y="80"/>
                  </a:cubicBezTo>
                  <a:cubicBezTo>
                    <a:pt x="15" y="83"/>
                    <a:pt x="12" y="85"/>
                    <a:pt x="9" y="85"/>
                  </a:cubicBezTo>
                  <a:cubicBezTo>
                    <a:pt x="8" y="85"/>
                    <a:pt x="8" y="85"/>
                    <a:pt x="8" y="85"/>
                  </a:cubicBezTo>
                  <a:moveTo>
                    <a:pt x="8" y="0"/>
                  </a:moveTo>
                  <a:cubicBezTo>
                    <a:pt x="5" y="0"/>
                    <a:pt x="3" y="0"/>
                    <a:pt x="0" y="0"/>
                  </a:cubicBezTo>
                  <a:cubicBezTo>
                    <a:pt x="0" y="109"/>
                    <a:pt x="0" y="109"/>
                    <a:pt x="0" y="109"/>
                  </a:cubicBezTo>
                  <a:cubicBezTo>
                    <a:pt x="0" y="109"/>
                    <a:pt x="0" y="109"/>
                    <a:pt x="0" y="109"/>
                  </a:cubicBezTo>
                  <a:cubicBezTo>
                    <a:pt x="2" y="109"/>
                    <a:pt x="4" y="109"/>
                    <a:pt x="7" y="109"/>
                  </a:cubicBezTo>
                  <a:cubicBezTo>
                    <a:pt x="8" y="109"/>
                    <a:pt x="8" y="109"/>
                    <a:pt x="8" y="108"/>
                  </a:cubicBezTo>
                  <a:cubicBezTo>
                    <a:pt x="8" y="106"/>
                    <a:pt x="8" y="104"/>
                    <a:pt x="8" y="102"/>
                  </a:cubicBezTo>
                  <a:cubicBezTo>
                    <a:pt x="8" y="101"/>
                    <a:pt x="8" y="101"/>
                    <a:pt x="9" y="101"/>
                  </a:cubicBezTo>
                  <a:cubicBezTo>
                    <a:pt x="10" y="100"/>
                    <a:pt x="11" y="100"/>
                    <a:pt x="12" y="100"/>
                  </a:cubicBezTo>
                  <a:cubicBezTo>
                    <a:pt x="17" y="99"/>
                    <a:pt x="22" y="97"/>
                    <a:pt x="26" y="94"/>
                  </a:cubicBezTo>
                  <a:cubicBezTo>
                    <a:pt x="30" y="91"/>
                    <a:pt x="32" y="87"/>
                    <a:pt x="34" y="82"/>
                  </a:cubicBezTo>
                  <a:cubicBezTo>
                    <a:pt x="35" y="77"/>
                    <a:pt x="36" y="73"/>
                    <a:pt x="35" y="68"/>
                  </a:cubicBezTo>
                  <a:cubicBezTo>
                    <a:pt x="34" y="64"/>
                    <a:pt x="32" y="60"/>
                    <a:pt x="29" y="57"/>
                  </a:cubicBezTo>
                  <a:cubicBezTo>
                    <a:pt x="26" y="55"/>
                    <a:pt x="22" y="53"/>
                    <a:pt x="19" y="52"/>
                  </a:cubicBezTo>
                  <a:cubicBezTo>
                    <a:pt x="15" y="51"/>
                    <a:pt x="12" y="50"/>
                    <a:pt x="9" y="49"/>
                  </a:cubicBezTo>
                  <a:cubicBezTo>
                    <a:pt x="8" y="49"/>
                    <a:pt x="8" y="49"/>
                    <a:pt x="8" y="48"/>
                  </a:cubicBezTo>
                  <a:cubicBezTo>
                    <a:pt x="8" y="42"/>
                    <a:pt x="8" y="35"/>
                    <a:pt x="8" y="29"/>
                  </a:cubicBezTo>
                  <a:cubicBezTo>
                    <a:pt x="8" y="28"/>
                    <a:pt x="8" y="28"/>
                    <a:pt x="8" y="28"/>
                  </a:cubicBezTo>
                  <a:cubicBezTo>
                    <a:pt x="8" y="28"/>
                    <a:pt x="8" y="28"/>
                    <a:pt x="8" y="28"/>
                  </a:cubicBezTo>
                  <a:cubicBezTo>
                    <a:pt x="9" y="29"/>
                    <a:pt x="10" y="29"/>
                    <a:pt x="11" y="30"/>
                  </a:cubicBezTo>
                  <a:cubicBezTo>
                    <a:pt x="14" y="32"/>
                    <a:pt x="15" y="35"/>
                    <a:pt x="15" y="38"/>
                  </a:cubicBezTo>
                  <a:cubicBezTo>
                    <a:pt x="15" y="39"/>
                    <a:pt x="15" y="39"/>
                    <a:pt x="17" y="39"/>
                  </a:cubicBezTo>
                  <a:cubicBezTo>
                    <a:pt x="21" y="39"/>
                    <a:pt x="26" y="39"/>
                    <a:pt x="31" y="39"/>
                  </a:cubicBezTo>
                  <a:cubicBezTo>
                    <a:pt x="32" y="39"/>
                    <a:pt x="32" y="39"/>
                    <a:pt x="32" y="39"/>
                  </a:cubicBezTo>
                  <a:cubicBezTo>
                    <a:pt x="32" y="39"/>
                    <a:pt x="32" y="39"/>
                    <a:pt x="32" y="39"/>
                  </a:cubicBezTo>
                  <a:cubicBezTo>
                    <a:pt x="32" y="39"/>
                    <a:pt x="33" y="39"/>
                    <a:pt x="32" y="38"/>
                  </a:cubicBezTo>
                  <a:cubicBezTo>
                    <a:pt x="32" y="36"/>
                    <a:pt x="32" y="35"/>
                    <a:pt x="32" y="33"/>
                  </a:cubicBezTo>
                  <a:cubicBezTo>
                    <a:pt x="31" y="29"/>
                    <a:pt x="29" y="25"/>
                    <a:pt x="27" y="22"/>
                  </a:cubicBezTo>
                  <a:cubicBezTo>
                    <a:pt x="23" y="18"/>
                    <a:pt x="19" y="15"/>
                    <a:pt x="14" y="13"/>
                  </a:cubicBezTo>
                  <a:cubicBezTo>
                    <a:pt x="12" y="13"/>
                    <a:pt x="10" y="12"/>
                    <a:pt x="9" y="12"/>
                  </a:cubicBezTo>
                  <a:cubicBezTo>
                    <a:pt x="8" y="12"/>
                    <a:pt x="8" y="12"/>
                    <a:pt x="8" y="11"/>
                  </a:cubicBezTo>
                  <a:cubicBezTo>
                    <a:pt x="8" y="8"/>
                    <a:pt x="8" y="4"/>
                    <a:pt x="8" y="1"/>
                  </a:cubicBezTo>
                  <a:cubicBezTo>
                    <a:pt x="8" y="1"/>
                    <a:pt x="8" y="0"/>
                    <a:pt x="8" y="0"/>
                  </a:cubicBezTo>
                </a:path>
              </a:pathLst>
            </a:custGeom>
            <a:solidFill>
              <a:srgbClr val="7CA70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7" name="ïṣ1ïḓè"/>
            <p:cNvSpPr/>
            <p:nvPr/>
          </p:nvSpPr>
          <p:spPr bwMode="auto">
            <a:xfrm>
              <a:off x="7349324" y="2631345"/>
              <a:ext cx="1320499" cy="3110575"/>
            </a:xfrm>
            <a:custGeom>
              <a:avLst/>
              <a:gdLst>
                <a:gd name="T0" fmla="*/ 0 w 133"/>
                <a:gd name="T1" fmla="*/ 0 h 318"/>
                <a:gd name="T2" fmla="*/ 0 w 133"/>
                <a:gd name="T3" fmla="*/ 318 h 318"/>
                <a:gd name="T4" fmla="*/ 84 w 133"/>
                <a:gd name="T5" fmla="*/ 305 h 318"/>
                <a:gd name="T6" fmla="*/ 88 w 133"/>
                <a:gd name="T7" fmla="*/ 304 h 318"/>
                <a:gd name="T8" fmla="*/ 101 w 133"/>
                <a:gd name="T9" fmla="*/ 306 h 318"/>
                <a:gd name="T10" fmla="*/ 112 w 133"/>
                <a:gd name="T11" fmla="*/ 307 h 318"/>
                <a:gd name="T12" fmla="*/ 117 w 133"/>
                <a:gd name="T13" fmla="*/ 307 h 318"/>
                <a:gd name="T14" fmla="*/ 124 w 133"/>
                <a:gd name="T15" fmla="*/ 274 h 318"/>
                <a:gd name="T16" fmla="*/ 20 w 133"/>
                <a:gd name="T17" fmla="*/ 72 h 318"/>
                <a:gd name="T18" fmla="*/ 21 w 133"/>
                <a:gd name="T19" fmla="*/ 72 h 318"/>
                <a:gd name="T20" fmla="*/ 25 w 133"/>
                <a:gd name="T21" fmla="*/ 68 h 318"/>
                <a:gd name="T22" fmla="*/ 21 w 133"/>
                <a:gd name="T23" fmla="*/ 64 h 318"/>
                <a:gd name="T24" fmla="*/ 25 w 133"/>
                <a:gd name="T25" fmla="*/ 60 h 318"/>
                <a:gd name="T26" fmla="*/ 21 w 133"/>
                <a:gd name="T27" fmla="*/ 56 h 318"/>
                <a:gd name="T28" fmla="*/ 25 w 133"/>
                <a:gd name="T29" fmla="*/ 52 h 318"/>
                <a:gd name="T30" fmla="*/ 22 w 133"/>
                <a:gd name="T31" fmla="*/ 48 h 318"/>
                <a:gd name="T32" fmla="*/ 46 w 133"/>
                <a:gd name="T33" fmla="*/ 9 h 318"/>
                <a:gd name="T34" fmla="*/ 43 w 133"/>
                <a:gd name="T35" fmla="*/ 8 h 318"/>
                <a:gd name="T36" fmla="*/ 19 w 133"/>
                <a:gd name="T37" fmla="*/ 21 h 318"/>
                <a:gd name="T38" fmla="*/ 16 w 133"/>
                <a:gd name="T39" fmla="*/ 22 h 318"/>
                <a:gd name="T40" fmla="*/ 0 w 133"/>
                <a:gd name="T4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318">
                  <a:moveTo>
                    <a:pt x="0" y="0"/>
                  </a:moveTo>
                  <a:cubicBezTo>
                    <a:pt x="0" y="318"/>
                    <a:pt x="0" y="318"/>
                    <a:pt x="0" y="318"/>
                  </a:cubicBezTo>
                  <a:cubicBezTo>
                    <a:pt x="45" y="318"/>
                    <a:pt x="74" y="306"/>
                    <a:pt x="84" y="305"/>
                  </a:cubicBezTo>
                  <a:cubicBezTo>
                    <a:pt x="86" y="304"/>
                    <a:pt x="87" y="304"/>
                    <a:pt x="88" y="304"/>
                  </a:cubicBezTo>
                  <a:cubicBezTo>
                    <a:pt x="92" y="304"/>
                    <a:pt x="97" y="305"/>
                    <a:pt x="101" y="306"/>
                  </a:cubicBezTo>
                  <a:cubicBezTo>
                    <a:pt x="105" y="307"/>
                    <a:pt x="109" y="307"/>
                    <a:pt x="112" y="307"/>
                  </a:cubicBezTo>
                  <a:cubicBezTo>
                    <a:pt x="114" y="307"/>
                    <a:pt x="116" y="307"/>
                    <a:pt x="117" y="307"/>
                  </a:cubicBezTo>
                  <a:cubicBezTo>
                    <a:pt x="123" y="304"/>
                    <a:pt x="129" y="296"/>
                    <a:pt x="124" y="274"/>
                  </a:cubicBezTo>
                  <a:cubicBezTo>
                    <a:pt x="118" y="249"/>
                    <a:pt x="133" y="123"/>
                    <a:pt x="20" y="72"/>
                  </a:cubicBezTo>
                  <a:cubicBezTo>
                    <a:pt x="21" y="72"/>
                    <a:pt x="21" y="72"/>
                    <a:pt x="21" y="72"/>
                  </a:cubicBezTo>
                  <a:cubicBezTo>
                    <a:pt x="23" y="72"/>
                    <a:pt x="25" y="71"/>
                    <a:pt x="25" y="68"/>
                  </a:cubicBezTo>
                  <a:cubicBezTo>
                    <a:pt x="25" y="66"/>
                    <a:pt x="23" y="64"/>
                    <a:pt x="21" y="64"/>
                  </a:cubicBezTo>
                  <a:cubicBezTo>
                    <a:pt x="23" y="64"/>
                    <a:pt x="25" y="62"/>
                    <a:pt x="25" y="60"/>
                  </a:cubicBezTo>
                  <a:cubicBezTo>
                    <a:pt x="25" y="58"/>
                    <a:pt x="23" y="56"/>
                    <a:pt x="21" y="56"/>
                  </a:cubicBezTo>
                  <a:cubicBezTo>
                    <a:pt x="23" y="56"/>
                    <a:pt x="25" y="54"/>
                    <a:pt x="25" y="52"/>
                  </a:cubicBezTo>
                  <a:cubicBezTo>
                    <a:pt x="25" y="50"/>
                    <a:pt x="23" y="48"/>
                    <a:pt x="22" y="48"/>
                  </a:cubicBezTo>
                  <a:cubicBezTo>
                    <a:pt x="39" y="15"/>
                    <a:pt x="49" y="14"/>
                    <a:pt x="46" y="9"/>
                  </a:cubicBezTo>
                  <a:cubicBezTo>
                    <a:pt x="46" y="8"/>
                    <a:pt x="45" y="8"/>
                    <a:pt x="43" y="8"/>
                  </a:cubicBezTo>
                  <a:cubicBezTo>
                    <a:pt x="38" y="8"/>
                    <a:pt x="26" y="14"/>
                    <a:pt x="19" y="21"/>
                  </a:cubicBezTo>
                  <a:cubicBezTo>
                    <a:pt x="18" y="21"/>
                    <a:pt x="17" y="22"/>
                    <a:pt x="16" y="22"/>
                  </a:cubicBezTo>
                  <a:cubicBezTo>
                    <a:pt x="10" y="22"/>
                    <a:pt x="8" y="0"/>
                    <a:pt x="0" y="0"/>
                  </a:cubicBezTo>
                </a:path>
              </a:pathLst>
            </a:custGeom>
            <a:solidFill>
              <a:srgbClr val="F9B233">
                <a:alpha val="33000"/>
              </a:srgbClr>
            </a:solidFill>
            <a:ln>
              <a:noFill/>
            </a:ln>
          </p:spPr>
          <p:txBody>
            <a:bodyPr anchor="ctr"/>
            <a:lstStyle/>
            <a:p>
              <a:pPr algn="ctr"/>
            </a:p>
          </p:txBody>
        </p:sp>
        <p:sp>
          <p:nvSpPr>
            <p:cNvPr id="488" name="íṧḷïḍe"/>
            <p:cNvSpPr/>
            <p:nvPr/>
          </p:nvSpPr>
          <p:spPr bwMode="auto">
            <a:xfrm>
              <a:off x="2930736" y="4511269"/>
              <a:ext cx="1068268" cy="281904"/>
            </a:xfrm>
            <a:custGeom>
              <a:avLst/>
              <a:gdLst>
                <a:gd name="T0" fmla="*/ 170 w 174"/>
                <a:gd name="T1" fmla="*/ 46 h 46"/>
                <a:gd name="T2" fmla="*/ 5 w 174"/>
                <a:gd name="T3" fmla="*/ 46 h 46"/>
                <a:gd name="T4" fmla="*/ 0 w 174"/>
                <a:gd name="T5" fmla="*/ 42 h 46"/>
                <a:gd name="T6" fmla="*/ 0 w 174"/>
                <a:gd name="T7" fmla="*/ 4 h 46"/>
                <a:gd name="T8" fmla="*/ 5 w 174"/>
                <a:gd name="T9" fmla="*/ 0 h 46"/>
                <a:gd name="T10" fmla="*/ 170 w 174"/>
                <a:gd name="T11" fmla="*/ 0 h 46"/>
                <a:gd name="T12" fmla="*/ 174 w 174"/>
                <a:gd name="T13" fmla="*/ 4 h 46"/>
                <a:gd name="T14" fmla="*/ 174 w 174"/>
                <a:gd name="T15" fmla="*/ 42 h 46"/>
                <a:gd name="T16" fmla="*/ 170 w 174"/>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6">
                  <a:moveTo>
                    <a:pt x="170" y="46"/>
                  </a:moveTo>
                  <a:cubicBezTo>
                    <a:pt x="5" y="46"/>
                    <a:pt x="5" y="46"/>
                    <a:pt x="5" y="46"/>
                  </a:cubicBezTo>
                  <a:cubicBezTo>
                    <a:pt x="2" y="46"/>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6"/>
                    <a:pt x="170" y="46"/>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9" name="íśḷiḑè"/>
            <p:cNvSpPr/>
            <p:nvPr/>
          </p:nvSpPr>
          <p:spPr bwMode="auto">
            <a:xfrm>
              <a:off x="2919609" y="4555781"/>
              <a:ext cx="1097942" cy="196592"/>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3" y="32"/>
                    <a:pt x="0" y="30"/>
                    <a:pt x="0" y="27"/>
                  </a:cubicBezTo>
                  <a:cubicBezTo>
                    <a:pt x="0" y="5"/>
                    <a:pt x="0" y="5"/>
                    <a:pt x="0" y="5"/>
                  </a:cubicBezTo>
                  <a:cubicBezTo>
                    <a:pt x="0" y="2"/>
                    <a:pt x="3"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0" name="iś1iḋê"/>
            <p:cNvSpPr/>
            <p:nvPr/>
          </p:nvSpPr>
          <p:spPr bwMode="auto">
            <a:xfrm>
              <a:off x="2889935" y="5082497"/>
              <a:ext cx="1064558" cy="285615"/>
            </a:xfrm>
            <a:custGeom>
              <a:avLst/>
              <a:gdLst>
                <a:gd name="T0" fmla="*/ 170 w 174"/>
                <a:gd name="T1" fmla="*/ 47 h 47"/>
                <a:gd name="T2" fmla="*/ 5 w 174"/>
                <a:gd name="T3" fmla="*/ 47 h 47"/>
                <a:gd name="T4" fmla="*/ 0 w 174"/>
                <a:gd name="T5" fmla="*/ 43 h 47"/>
                <a:gd name="T6" fmla="*/ 0 w 174"/>
                <a:gd name="T7" fmla="*/ 5 h 47"/>
                <a:gd name="T8" fmla="*/ 5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3"/>
                  </a:cubicBezTo>
                  <a:cubicBezTo>
                    <a:pt x="0" y="5"/>
                    <a:pt x="0" y="5"/>
                    <a:pt x="0" y="5"/>
                  </a:cubicBezTo>
                  <a:cubicBezTo>
                    <a:pt x="0" y="2"/>
                    <a:pt x="2" y="0"/>
                    <a:pt x="5" y="0"/>
                  </a:cubicBezTo>
                  <a:cubicBezTo>
                    <a:pt x="170" y="0"/>
                    <a:pt x="170" y="0"/>
                    <a:pt x="170" y="0"/>
                  </a:cubicBezTo>
                  <a:cubicBezTo>
                    <a:pt x="172" y="0"/>
                    <a:pt x="174" y="2"/>
                    <a:pt x="174" y="5"/>
                  </a:cubicBezTo>
                  <a:cubicBezTo>
                    <a:pt x="174" y="43"/>
                    <a:pt x="174" y="43"/>
                    <a:pt x="174" y="43"/>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1" name="iṥľiḓè"/>
            <p:cNvSpPr/>
            <p:nvPr/>
          </p:nvSpPr>
          <p:spPr bwMode="auto">
            <a:xfrm>
              <a:off x="2875098" y="5130718"/>
              <a:ext cx="1094231" cy="196592"/>
            </a:xfrm>
            <a:custGeom>
              <a:avLst/>
              <a:gdLst>
                <a:gd name="T0" fmla="*/ 173 w 178"/>
                <a:gd name="T1" fmla="*/ 32 h 32"/>
                <a:gd name="T2" fmla="*/ 5 w 178"/>
                <a:gd name="T3" fmla="*/ 32 h 32"/>
                <a:gd name="T4" fmla="*/ 0 w 178"/>
                <a:gd name="T5" fmla="*/ 27 h 32"/>
                <a:gd name="T6" fmla="*/ 0 w 178"/>
                <a:gd name="T7" fmla="*/ 5 h 32"/>
                <a:gd name="T8" fmla="*/ 5 w 178"/>
                <a:gd name="T9" fmla="*/ 0 h 32"/>
                <a:gd name="T10" fmla="*/ 173 w 178"/>
                <a:gd name="T11" fmla="*/ 0 h 32"/>
                <a:gd name="T12" fmla="*/ 178 w 178"/>
                <a:gd name="T13" fmla="*/ 5 h 32"/>
                <a:gd name="T14" fmla="*/ 178 w 178"/>
                <a:gd name="T15" fmla="*/ 27 h 32"/>
                <a:gd name="T16" fmla="*/ 173 w 178"/>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8" y="2"/>
                    <a:pt x="178" y="5"/>
                  </a:cubicBezTo>
                  <a:cubicBezTo>
                    <a:pt x="178" y="27"/>
                    <a:pt x="178" y="27"/>
                    <a:pt x="178" y="27"/>
                  </a:cubicBezTo>
                  <a:cubicBezTo>
                    <a:pt x="178"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2" name="iṩļiḓe"/>
            <p:cNvSpPr/>
            <p:nvPr/>
          </p:nvSpPr>
          <p:spPr bwMode="auto">
            <a:xfrm>
              <a:off x="3913692" y="5130718"/>
              <a:ext cx="37093" cy="18876"/>
            </a:xfrm>
            <a:custGeom>
              <a:avLst/>
              <a:gdLst>
                <a:gd name="T0" fmla="*/ 6 w 6"/>
                <a:gd name="T1" fmla="*/ 0 w 6"/>
                <a:gd name="T2" fmla="*/ 4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3" name="îšliḋé"/>
            <p:cNvSpPr/>
            <p:nvPr/>
          </p:nvSpPr>
          <p:spPr bwMode="auto">
            <a:xfrm>
              <a:off x="3913692" y="5130718"/>
              <a:ext cx="37093" cy="197705"/>
            </a:xfrm>
            <a:custGeom>
              <a:avLst/>
              <a:gdLst>
                <a:gd name="T0" fmla="*/ 4 w 6"/>
                <a:gd name="T1" fmla="*/ 0 h 25"/>
                <a:gd name="T2" fmla="*/ 0 w 6"/>
                <a:gd name="T3" fmla="*/ 0 h 25"/>
                <a:gd name="T4" fmla="*/ 0 w 6"/>
                <a:gd name="T5" fmla="*/ 7 h 25"/>
                <a:gd name="T6" fmla="*/ 0 w 6"/>
                <a:gd name="T7" fmla="*/ 9 h 25"/>
                <a:gd name="T8" fmla="*/ 0 w 6"/>
                <a:gd name="T9" fmla="*/ 11 h 25"/>
                <a:gd name="T10" fmla="*/ 0 w 6"/>
                <a:gd name="T11" fmla="*/ 13 h 25"/>
                <a:gd name="T12" fmla="*/ 0 w 6"/>
                <a:gd name="T13" fmla="*/ 25 h 25"/>
                <a:gd name="T14" fmla="*/ 6 w 6"/>
                <a:gd name="T15" fmla="*/ 25 h 25"/>
                <a:gd name="T16" fmla="*/ 6 w 6"/>
                <a:gd name="T17" fmla="*/ 0 h 25"/>
                <a:gd name="T18" fmla="*/ 4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4" y="0"/>
                  </a:moveTo>
                  <a:cubicBezTo>
                    <a:pt x="0" y="0"/>
                    <a:pt x="0" y="0"/>
                    <a:pt x="0" y="0"/>
                  </a:cubicBezTo>
                  <a:cubicBezTo>
                    <a:pt x="0" y="7"/>
                    <a:pt x="0" y="7"/>
                    <a:pt x="0" y="7"/>
                  </a:cubicBezTo>
                  <a:cubicBezTo>
                    <a:pt x="0" y="8"/>
                    <a:pt x="0" y="9"/>
                    <a:pt x="0" y="9"/>
                  </a:cubicBezTo>
                  <a:cubicBezTo>
                    <a:pt x="0" y="11"/>
                    <a:pt x="0" y="11"/>
                    <a:pt x="0" y="11"/>
                  </a:cubicBezTo>
                  <a:cubicBezTo>
                    <a:pt x="0" y="12"/>
                    <a:pt x="0" y="12"/>
                    <a:pt x="0" y="13"/>
                  </a:cubicBezTo>
                  <a:cubicBezTo>
                    <a:pt x="0" y="25"/>
                    <a:pt x="0" y="25"/>
                    <a:pt x="0" y="25"/>
                  </a:cubicBezTo>
                  <a:cubicBezTo>
                    <a:pt x="6" y="25"/>
                    <a:pt x="6" y="25"/>
                    <a:pt x="6" y="25"/>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4" name="iśḷîďê"/>
            <p:cNvSpPr/>
            <p:nvPr/>
          </p:nvSpPr>
          <p:spPr bwMode="auto">
            <a:xfrm>
              <a:off x="3887725" y="4555781"/>
              <a:ext cx="37093"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95" name="í$1iḓé"/>
            <p:cNvSpPr/>
            <p:nvPr/>
          </p:nvSpPr>
          <p:spPr bwMode="auto">
            <a:xfrm>
              <a:off x="3887725" y="4555781"/>
              <a:ext cx="37093"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96" name="iṧlíḓè"/>
            <p:cNvSpPr/>
            <p:nvPr/>
          </p:nvSpPr>
          <p:spPr bwMode="auto">
            <a:xfrm>
              <a:off x="3954493" y="4555781"/>
              <a:ext cx="37093" cy="196592"/>
            </a:xfrm>
            <a:custGeom>
              <a:avLst/>
              <a:gdLst>
                <a:gd name="T0" fmla="*/ 6 w 6"/>
                <a:gd name="T1" fmla="*/ 32 h 32"/>
                <a:gd name="T2" fmla="*/ 4 w 6"/>
                <a:gd name="T3" fmla="*/ 32 h 32"/>
                <a:gd name="T4" fmla="*/ 6 w 6"/>
                <a:gd name="T5" fmla="*/ 32 h 32"/>
                <a:gd name="T6" fmla="*/ 6 w 6"/>
                <a:gd name="T7" fmla="*/ 32 h 32"/>
                <a:gd name="T8" fmla="*/ 6 w 6"/>
                <a:gd name="T9" fmla="*/ 0 h 32"/>
                <a:gd name="T10" fmla="*/ 0 w 6"/>
                <a:gd name="T11" fmla="*/ 0 h 32"/>
                <a:gd name="T12" fmla="*/ 4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5" y="32"/>
                    <a:pt x="5" y="32"/>
                    <a:pt x="4" y="32"/>
                  </a:cubicBezTo>
                  <a:cubicBezTo>
                    <a:pt x="6" y="32"/>
                    <a:pt x="6" y="32"/>
                    <a:pt x="6" y="32"/>
                  </a:cubicBezTo>
                  <a:cubicBezTo>
                    <a:pt x="6" y="32"/>
                    <a:pt x="6" y="32"/>
                    <a:pt x="6" y="32"/>
                  </a:cubicBezTo>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7" name="iś1îḓe"/>
            <p:cNvSpPr/>
            <p:nvPr/>
          </p:nvSpPr>
          <p:spPr bwMode="auto">
            <a:xfrm>
              <a:off x="3954493" y="4555781"/>
              <a:ext cx="37093" cy="196592"/>
            </a:xfrm>
            <a:custGeom>
              <a:avLst/>
              <a:gdLst>
                <a:gd name="T0" fmla="*/ 4 w 6"/>
                <a:gd name="T1" fmla="*/ 0 h 32"/>
                <a:gd name="T2" fmla="*/ 0 w 6"/>
                <a:gd name="T3" fmla="*/ 0 h 32"/>
                <a:gd name="T4" fmla="*/ 0 w 6"/>
                <a:gd name="T5" fmla="*/ 32 h 32"/>
                <a:gd name="T6" fmla="*/ 4 w 6"/>
                <a:gd name="T7" fmla="*/ 32 h 32"/>
                <a:gd name="T8" fmla="*/ 6 w 6"/>
                <a:gd name="T9" fmla="*/ 32 h 32"/>
                <a:gd name="T10" fmla="*/ 6 w 6"/>
                <a:gd name="T11" fmla="*/ 0 h 32"/>
                <a:gd name="T12" fmla="*/ 4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4" y="0"/>
                  </a:moveTo>
                  <a:cubicBezTo>
                    <a:pt x="0" y="0"/>
                    <a:pt x="0" y="0"/>
                    <a:pt x="0" y="0"/>
                  </a:cubicBezTo>
                  <a:cubicBezTo>
                    <a:pt x="0" y="32"/>
                    <a:pt x="0" y="32"/>
                    <a:pt x="0" y="32"/>
                  </a:cubicBezTo>
                  <a:cubicBezTo>
                    <a:pt x="4" y="32"/>
                    <a:pt x="4" y="32"/>
                    <a:pt x="4" y="32"/>
                  </a:cubicBezTo>
                  <a:cubicBezTo>
                    <a:pt x="5" y="32"/>
                    <a:pt x="5" y="32"/>
                    <a:pt x="6" y="32"/>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8" name="íśļîḍé"/>
            <p:cNvSpPr/>
            <p:nvPr/>
          </p:nvSpPr>
          <p:spPr bwMode="auto">
            <a:xfrm>
              <a:off x="2863969" y="4225657"/>
              <a:ext cx="1068268" cy="285615"/>
            </a:xfrm>
            <a:custGeom>
              <a:avLst/>
              <a:gdLst>
                <a:gd name="T0" fmla="*/ 170 w 174"/>
                <a:gd name="T1" fmla="*/ 47 h 47"/>
                <a:gd name="T2" fmla="*/ 5 w 174"/>
                <a:gd name="T3" fmla="*/ 47 h 47"/>
                <a:gd name="T4" fmla="*/ 0 w 174"/>
                <a:gd name="T5" fmla="*/ 42 h 47"/>
                <a:gd name="T6" fmla="*/ 0 w 174"/>
                <a:gd name="T7" fmla="*/ 4 h 47"/>
                <a:gd name="T8" fmla="*/ 5 w 174"/>
                <a:gd name="T9" fmla="*/ 0 h 47"/>
                <a:gd name="T10" fmla="*/ 170 w 174"/>
                <a:gd name="T11" fmla="*/ 0 h 47"/>
                <a:gd name="T12" fmla="*/ 174 w 174"/>
                <a:gd name="T13" fmla="*/ 4 h 47"/>
                <a:gd name="T14" fmla="*/ 174 w 174"/>
                <a:gd name="T15" fmla="*/ 42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9" name="iS1íďe"/>
            <p:cNvSpPr/>
            <p:nvPr/>
          </p:nvSpPr>
          <p:spPr bwMode="auto">
            <a:xfrm>
              <a:off x="2852842" y="4266458"/>
              <a:ext cx="1097942" cy="196592"/>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0" name="iṥļíḑè"/>
            <p:cNvSpPr/>
            <p:nvPr/>
          </p:nvSpPr>
          <p:spPr bwMode="auto">
            <a:xfrm>
              <a:off x="3895144" y="4266458"/>
              <a:ext cx="29674" cy="196592"/>
            </a:xfrm>
            <a:custGeom>
              <a:avLst/>
              <a:gdLst>
                <a:gd name="T0" fmla="*/ 5 w 5"/>
                <a:gd name="T1" fmla="*/ 32 h 32"/>
                <a:gd name="T2" fmla="*/ 3 w 5"/>
                <a:gd name="T3" fmla="*/ 32 h 32"/>
                <a:gd name="T4" fmla="*/ 5 w 5"/>
                <a:gd name="T5" fmla="*/ 32 h 32"/>
                <a:gd name="T6" fmla="*/ 5 w 5"/>
                <a:gd name="T7" fmla="*/ 32 h 32"/>
                <a:gd name="T8" fmla="*/ 5 w 5"/>
                <a:gd name="T9" fmla="*/ 0 h 32"/>
                <a:gd name="T10" fmla="*/ 0 w 5"/>
                <a:gd name="T11" fmla="*/ 0 h 32"/>
                <a:gd name="T12" fmla="*/ 0 w 5"/>
                <a:gd name="T13" fmla="*/ 0 h 32"/>
                <a:gd name="T14" fmla="*/ 3 w 5"/>
                <a:gd name="T15" fmla="*/ 0 h 32"/>
                <a:gd name="T16" fmla="*/ 5 w 5"/>
                <a:gd name="T17" fmla="*/ 0 h 32"/>
                <a:gd name="T18" fmla="*/ 5 w 5"/>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2">
                  <a:moveTo>
                    <a:pt x="5" y="32"/>
                  </a:moveTo>
                  <a:cubicBezTo>
                    <a:pt x="4" y="32"/>
                    <a:pt x="4" y="32"/>
                    <a:pt x="3" y="32"/>
                  </a:cubicBezTo>
                  <a:cubicBezTo>
                    <a:pt x="5" y="32"/>
                    <a:pt x="5" y="32"/>
                    <a:pt x="5" y="32"/>
                  </a:cubicBezTo>
                  <a:cubicBezTo>
                    <a:pt x="5" y="32"/>
                    <a:pt x="5" y="32"/>
                    <a:pt x="5" y="32"/>
                  </a:cubicBezTo>
                  <a:moveTo>
                    <a:pt x="5" y="0"/>
                  </a:moveTo>
                  <a:cubicBezTo>
                    <a:pt x="0" y="0"/>
                    <a:pt x="0" y="0"/>
                    <a:pt x="0" y="0"/>
                  </a:cubicBezTo>
                  <a:cubicBezTo>
                    <a:pt x="0" y="0"/>
                    <a:pt x="0" y="0"/>
                    <a:pt x="0" y="0"/>
                  </a:cubicBezTo>
                  <a:cubicBezTo>
                    <a:pt x="3" y="0"/>
                    <a:pt x="3" y="0"/>
                    <a:pt x="3" y="0"/>
                  </a:cubicBezTo>
                  <a:cubicBezTo>
                    <a:pt x="4" y="0"/>
                    <a:pt x="4" y="0"/>
                    <a:pt x="5"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1" name="işļiďê"/>
            <p:cNvSpPr/>
            <p:nvPr/>
          </p:nvSpPr>
          <p:spPr bwMode="auto">
            <a:xfrm>
              <a:off x="3887725" y="4266458"/>
              <a:ext cx="37093" cy="196592"/>
            </a:xfrm>
            <a:custGeom>
              <a:avLst/>
              <a:gdLst>
                <a:gd name="T0" fmla="*/ 6 w 6"/>
                <a:gd name="T1" fmla="*/ 13 h 32"/>
                <a:gd name="T2" fmla="*/ 0 w 6"/>
                <a:gd name="T3" fmla="*/ 19 h 32"/>
                <a:gd name="T4" fmla="*/ 0 w 6"/>
                <a:gd name="T5" fmla="*/ 32 h 32"/>
                <a:gd name="T6" fmla="*/ 4 w 6"/>
                <a:gd name="T7" fmla="*/ 32 h 32"/>
                <a:gd name="T8" fmla="*/ 6 w 6"/>
                <a:gd name="T9" fmla="*/ 32 h 32"/>
                <a:gd name="T10" fmla="*/ 6 w 6"/>
                <a:gd name="T11" fmla="*/ 13 h 32"/>
                <a:gd name="T12" fmla="*/ 4 w 6"/>
                <a:gd name="T13" fmla="*/ 0 h 32"/>
                <a:gd name="T14" fmla="*/ 1 w 6"/>
                <a:gd name="T15" fmla="*/ 0 h 32"/>
                <a:gd name="T16" fmla="*/ 6 w 6"/>
                <a:gd name="T17" fmla="*/ 6 h 32"/>
                <a:gd name="T18" fmla="*/ 6 w 6"/>
                <a:gd name="T19" fmla="*/ 0 h 32"/>
                <a:gd name="T20" fmla="*/ 4 w 6"/>
                <a:gd name="T2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2">
                  <a:moveTo>
                    <a:pt x="6" y="13"/>
                  </a:moveTo>
                  <a:cubicBezTo>
                    <a:pt x="5" y="16"/>
                    <a:pt x="3" y="18"/>
                    <a:pt x="0" y="19"/>
                  </a:cubicBezTo>
                  <a:cubicBezTo>
                    <a:pt x="0" y="32"/>
                    <a:pt x="0" y="32"/>
                    <a:pt x="0" y="32"/>
                  </a:cubicBezTo>
                  <a:cubicBezTo>
                    <a:pt x="4" y="32"/>
                    <a:pt x="4" y="32"/>
                    <a:pt x="4" y="32"/>
                  </a:cubicBezTo>
                  <a:cubicBezTo>
                    <a:pt x="5" y="32"/>
                    <a:pt x="5" y="32"/>
                    <a:pt x="6" y="32"/>
                  </a:cubicBezTo>
                  <a:cubicBezTo>
                    <a:pt x="6" y="13"/>
                    <a:pt x="6" y="13"/>
                    <a:pt x="6" y="13"/>
                  </a:cubicBezTo>
                  <a:moveTo>
                    <a:pt x="4" y="0"/>
                  </a:moveTo>
                  <a:cubicBezTo>
                    <a:pt x="1" y="0"/>
                    <a:pt x="1" y="0"/>
                    <a:pt x="1" y="0"/>
                  </a:cubicBezTo>
                  <a:cubicBezTo>
                    <a:pt x="3" y="1"/>
                    <a:pt x="5" y="3"/>
                    <a:pt x="6" y="6"/>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2" name="ï$1ïdê"/>
            <p:cNvSpPr/>
            <p:nvPr/>
          </p:nvSpPr>
          <p:spPr bwMode="auto">
            <a:xfrm>
              <a:off x="3401813" y="4266458"/>
              <a:ext cx="523005" cy="122407"/>
            </a:xfrm>
            <a:custGeom>
              <a:avLst/>
              <a:gdLst>
                <a:gd name="T0" fmla="*/ 85 w 85"/>
                <a:gd name="T1" fmla="*/ 6 h 20"/>
                <a:gd name="T2" fmla="*/ 85 w 85"/>
                <a:gd name="T3" fmla="*/ 13 h 20"/>
                <a:gd name="T4" fmla="*/ 85 w 85"/>
                <a:gd name="T5" fmla="*/ 10 h 20"/>
                <a:gd name="T6" fmla="*/ 85 w 85"/>
                <a:gd name="T7" fmla="*/ 9 h 20"/>
                <a:gd name="T8" fmla="*/ 85 w 85"/>
                <a:gd name="T9" fmla="*/ 6 h 20"/>
                <a:gd name="T10" fmla="*/ 2 w 85"/>
                <a:gd name="T11" fmla="*/ 3 h 20"/>
                <a:gd name="T12" fmla="*/ 0 w 85"/>
                <a:gd name="T13" fmla="*/ 9 h 20"/>
                <a:gd name="T14" fmla="*/ 0 w 85"/>
                <a:gd name="T15" fmla="*/ 10 h 20"/>
                <a:gd name="T16" fmla="*/ 2 w 85"/>
                <a:gd name="T17" fmla="*/ 16 h 20"/>
                <a:gd name="T18" fmla="*/ 2 w 85"/>
                <a:gd name="T19" fmla="*/ 3 h 20"/>
                <a:gd name="T20" fmla="*/ 13 w 85"/>
                <a:gd name="T21" fmla="*/ 0 h 20"/>
                <a:gd name="T22" fmla="*/ 8 w 85"/>
                <a:gd name="T23" fmla="*/ 0 h 20"/>
                <a:gd name="T24" fmla="*/ 8 w 85"/>
                <a:gd name="T25" fmla="*/ 20 h 20"/>
                <a:gd name="T26" fmla="*/ 10 w 85"/>
                <a:gd name="T27" fmla="*/ 20 h 20"/>
                <a:gd name="T28" fmla="*/ 13 w 85"/>
                <a:gd name="T29" fmla="*/ 20 h 20"/>
                <a:gd name="T30" fmla="*/ 13 w 85"/>
                <a:gd name="T31" fmla="*/ 0 h 20"/>
                <a:gd name="T32" fmla="*/ 24 w 85"/>
                <a:gd name="T33" fmla="*/ 0 h 20"/>
                <a:gd name="T34" fmla="*/ 19 w 85"/>
                <a:gd name="T35" fmla="*/ 0 h 20"/>
                <a:gd name="T36" fmla="*/ 19 w 85"/>
                <a:gd name="T37" fmla="*/ 20 h 20"/>
                <a:gd name="T38" fmla="*/ 24 w 85"/>
                <a:gd name="T39" fmla="*/ 20 h 20"/>
                <a:gd name="T40" fmla="*/ 24 w 85"/>
                <a:gd name="T41" fmla="*/ 0 h 20"/>
                <a:gd name="T42" fmla="*/ 35 w 85"/>
                <a:gd name="T43" fmla="*/ 0 h 20"/>
                <a:gd name="T44" fmla="*/ 30 w 85"/>
                <a:gd name="T45" fmla="*/ 0 h 20"/>
                <a:gd name="T46" fmla="*/ 30 w 85"/>
                <a:gd name="T47" fmla="*/ 20 h 20"/>
                <a:gd name="T48" fmla="*/ 35 w 85"/>
                <a:gd name="T49" fmla="*/ 20 h 20"/>
                <a:gd name="T50" fmla="*/ 35 w 85"/>
                <a:gd name="T51" fmla="*/ 0 h 20"/>
                <a:gd name="T52" fmla="*/ 46 w 85"/>
                <a:gd name="T53" fmla="*/ 0 h 20"/>
                <a:gd name="T54" fmla="*/ 41 w 85"/>
                <a:gd name="T55" fmla="*/ 0 h 20"/>
                <a:gd name="T56" fmla="*/ 41 w 85"/>
                <a:gd name="T57" fmla="*/ 20 h 20"/>
                <a:gd name="T58" fmla="*/ 46 w 85"/>
                <a:gd name="T59" fmla="*/ 20 h 20"/>
                <a:gd name="T60" fmla="*/ 46 w 85"/>
                <a:gd name="T61" fmla="*/ 0 h 20"/>
                <a:gd name="T62" fmla="*/ 57 w 85"/>
                <a:gd name="T63" fmla="*/ 0 h 20"/>
                <a:gd name="T64" fmla="*/ 52 w 85"/>
                <a:gd name="T65" fmla="*/ 0 h 20"/>
                <a:gd name="T66" fmla="*/ 52 w 85"/>
                <a:gd name="T67" fmla="*/ 20 h 20"/>
                <a:gd name="T68" fmla="*/ 57 w 85"/>
                <a:gd name="T69" fmla="*/ 20 h 20"/>
                <a:gd name="T70" fmla="*/ 57 w 85"/>
                <a:gd name="T71" fmla="*/ 0 h 20"/>
                <a:gd name="T72" fmla="*/ 68 w 85"/>
                <a:gd name="T73" fmla="*/ 0 h 20"/>
                <a:gd name="T74" fmla="*/ 63 w 85"/>
                <a:gd name="T75" fmla="*/ 0 h 20"/>
                <a:gd name="T76" fmla="*/ 63 w 85"/>
                <a:gd name="T77" fmla="*/ 20 h 20"/>
                <a:gd name="T78" fmla="*/ 68 w 85"/>
                <a:gd name="T79" fmla="*/ 20 h 20"/>
                <a:gd name="T80" fmla="*/ 68 w 85"/>
                <a:gd name="T81" fmla="*/ 0 h 20"/>
                <a:gd name="T82" fmla="*/ 79 w 85"/>
                <a:gd name="T83" fmla="*/ 0 h 20"/>
                <a:gd name="T84" fmla="*/ 74 w 85"/>
                <a:gd name="T85" fmla="*/ 0 h 20"/>
                <a:gd name="T86" fmla="*/ 74 w 85"/>
                <a:gd name="T87" fmla="*/ 20 h 20"/>
                <a:gd name="T88" fmla="*/ 76 w 85"/>
                <a:gd name="T89" fmla="*/ 20 h 20"/>
                <a:gd name="T90" fmla="*/ 79 w 85"/>
                <a:gd name="T91" fmla="*/ 19 h 20"/>
                <a:gd name="T92" fmla="*/ 79 w 85"/>
                <a:gd name="T9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 h="20">
                  <a:moveTo>
                    <a:pt x="85" y="6"/>
                  </a:moveTo>
                  <a:cubicBezTo>
                    <a:pt x="85" y="13"/>
                    <a:pt x="85" y="13"/>
                    <a:pt x="85" y="13"/>
                  </a:cubicBezTo>
                  <a:cubicBezTo>
                    <a:pt x="85" y="12"/>
                    <a:pt x="85" y="11"/>
                    <a:pt x="85" y="10"/>
                  </a:cubicBezTo>
                  <a:cubicBezTo>
                    <a:pt x="85" y="9"/>
                    <a:pt x="85" y="9"/>
                    <a:pt x="85" y="9"/>
                  </a:cubicBezTo>
                  <a:cubicBezTo>
                    <a:pt x="85" y="8"/>
                    <a:pt x="85" y="7"/>
                    <a:pt x="85" y="6"/>
                  </a:cubicBezTo>
                  <a:moveTo>
                    <a:pt x="2" y="3"/>
                  </a:moveTo>
                  <a:cubicBezTo>
                    <a:pt x="1" y="5"/>
                    <a:pt x="0" y="7"/>
                    <a:pt x="0" y="9"/>
                  </a:cubicBezTo>
                  <a:cubicBezTo>
                    <a:pt x="0" y="10"/>
                    <a:pt x="0" y="10"/>
                    <a:pt x="0" y="10"/>
                  </a:cubicBezTo>
                  <a:cubicBezTo>
                    <a:pt x="0" y="13"/>
                    <a:pt x="1" y="15"/>
                    <a:pt x="2" y="16"/>
                  </a:cubicBezTo>
                  <a:cubicBezTo>
                    <a:pt x="2" y="3"/>
                    <a:pt x="2" y="3"/>
                    <a:pt x="2" y="3"/>
                  </a:cubicBezTo>
                  <a:moveTo>
                    <a:pt x="13" y="0"/>
                  </a:moveTo>
                  <a:cubicBezTo>
                    <a:pt x="8" y="0"/>
                    <a:pt x="8" y="0"/>
                    <a:pt x="8" y="0"/>
                  </a:cubicBezTo>
                  <a:cubicBezTo>
                    <a:pt x="8" y="20"/>
                    <a:pt x="8" y="20"/>
                    <a:pt x="8" y="20"/>
                  </a:cubicBezTo>
                  <a:cubicBezTo>
                    <a:pt x="8" y="20"/>
                    <a:pt x="9" y="20"/>
                    <a:pt x="10" y="20"/>
                  </a:cubicBezTo>
                  <a:cubicBezTo>
                    <a:pt x="13" y="20"/>
                    <a:pt x="13" y="20"/>
                    <a:pt x="13" y="20"/>
                  </a:cubicBezTo>
                  <a:cubicBezTo>
                    <a:pt x="13" y="0"/>
                    <a:pt x="13" y="0"/>
                    <a:pt x="13" y="0"/>
                  </a:cubicBezTo>
                  <a:moveTo>
                    <a:pt x="24" y="0"/>
                  </a:moveTo>
                  <a:cubicBezTo>
                    <a:pt x="19" y="0"/>
                    <a:pt x="19" y="0"/>
                    <a:pt x="19" y="0"/>
                  </a:cubicBezTo>
                  <a:cubicBezTo>
                    <a:pt x="19" y="20"/>
                    <a:pt x="19" y="20"/>
                    <a:pt x="19" y="20"/>
                  </a:cubicBezTo>
                  <a:cubicBezTo>
                    <a:pt x="24" y="20"/>
                    <a:pt x="24" y="20"/>
                    <a:pt x="24" y="20"/>
                  </a:cubicBezTo>
                  <a:cubicBezTo>
                    <a:pt x="24" y="0"/>
                    <a:pt x="24" y="0"/>
                    <a:pt x="24" y="0"/>
                  </a:cubicBezTo>
                  <a:moveTo>
                    <a:pt x="35" y="0"/>
                  </a:moveTo>
                  <a:cubicBezTo>
                    <a:pt x="30" y="0"/>
                    <a:pt x="30" y="0"/>
                    <a:pt x="30" y="0"/>
                  </a:cubicBezTo>
                  <a:cubicBezTo>
                    <a:pt x="30" y="20"/>
                    <a:pt x="30" y="20"/>
                    <a:pt x="30" y="20"/>
                  </a:cubicBezTo>
                  <a:cubicBezTo>
                    <a:pt x="35" y="20"/>
                    <a:pt x="35" y="20"/>
                    <a:pt x="35" y="20"/>
                  </a:cubicBezTo>
                  <a:cubicBezTo>
                    <a:pt x="35" y="0"/>
                    <a:pt x="35" y="0"/>
                    <a:pt x="35" y="0"/>
                  </a:cubicBezTo>
                  <a:moveTo>
                    <a:pt x="46" y="0"/>
                  </a:moveTo>
                  <a:cubicBezTo>
                    <a:pt x="41" y="0"/>
                    <a:pt x="41" y="0"/>
                    <a:pt x="41" y="0"/>
                  </a:cubicBezTo>
                  <a:cubicBezTo>
                    <a:pt x="41" y="20"/>
                    <a:pt x="41" y="20"/>
                    <a:pt x="41" y="20"/>
                  </a:cubicBezTo>
                  <a:cubicBezTo>
                    <a:pt x="46" y="20"/>
                    <a:pt x="46" y="20"/>
                    <a:pt x="46" y="20"/>
                  </a:cubicBezTo>
                  <a:cubicBezTo>
                    <a:pt x="46" y="0"/>
                    <a:pt x="46" y="0"/>
                    <a:pt x="46" y="0"/>
                  </a:cubicBezTo>
                  <a:moveTo>
                    <a:pt x="57" y="0"/>
                  </a:moveTo>
                  <a:cubicBezTo>
                    <a:pt x="52" y="0"/>
                    <a:pt x="52" y="0"/>
                    <a:pt x="52" y="0"/>
                  </a:cubicBezTo>
                  <a:cubicBezTo>
                    <a:pt x="52" y="20"/>
                    <a:pt x="52" y="20"/>
                    <a:pt x="52" y="20"/>
                  </a:cubicBezTo>
                  <a:cubicBezTo>
                    <a:pt x="57" y="20"/>
                    <a:pt x="57" y="20"/>
                    <a:pt x="57" y="20"/>
                  </a:cubicBezTo>
                  <a:cubicBezTo>
                    <a:pt x="57" y="0"/>
                    <a:pt x="57" y="0"/>
                    <a:pt x="57" y="0"/>
                  </a:cubicBezTo>
                  <a:moveTo>
                    <a:pt x="68" y="0"/>
                  </a:moveTo>
                  <a:cubicBezTo>
                    <a:pt x="63" y="0"/>
                    <a:pt x="63" y="0"/>
                    <a:pt x="63" y="0"/>
                  </a:cubicBezTo>
                  <a:cubicBezTo>
                    <a:pt x="63" y="20"/>
                    <a:pt x="63" y="20"/>
                    <a:pt x="63" y="20"/>
                  </a:cubicBezTo>
                  <a:cubicBezTo>
                    <a:pt x="68" y="20"/>
                    <a:pt x="68" y="20"/>
                    <a:pt x="68" y="20"/>
                  </a:cubicBezTo>
                  <a:cubicBezTo>
                    <a:pt x="68" y="0"/>
                    <a:pt x="68" y="0"/>
                    <a:pt x="68" y="0"/>
                  </a:cubicBezTo>
                  <a:moveTo>
                    <a:pt x="79" y="0"/>
                  </a:moveTo>
                  <a:cubicBezTo>
                    <a:pt x="74" y="0"/>
                    <a:pt x="74" y="0"/>
                    <a:pt x="74" y="0"/>
                  </a:cubicBezTo>
                  <a:cubicBezTo>
                    <a:pt x="74" y="20"/>
                    <a:pt x="74" y="20"/>
                    <a:pt x="74" y="20"/>
                  </a:cubicBezTo>
                  <a:cubicBezTo>
                    <a:pt x="76" y="20"/>
                    <a:pt x="76" y="20"/>
                    <a:pt x="76" y="20"/>
                  </a:cubicBezTo>
                  <a:cubicBezTo>
                    <a:pt x="77" y="20"/>
                    <a:pt x="78" y="20"/>
                    <a:pt x="79" y="19"/>
                  </a:cubicBezTo>
                  <a:cubicBezTo>
                    <a:pt x="79" y="0"/>
                    <a:pt x="79" y="0"/>
                    <a:pt x="79"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3" name="îŝļîdé"/>
            <p:cNvSpPr/>
            <p:nvPr/>
          </p:nvSpPr>
          <p:spPr bwMode="auto">
            <a:xfrm>
              <a:off x="3887725" y="4266458"/>
              <a:ext cx="37093" cy="118697"/>
            </a:xfrm>
            <a:custGeom>
              <a:avLst/>
              <a:gdLst>
                <a:gd name="T0" fmla="*/ 1 w 6"/>
                <a:gd name="T1" fmla="*/ 0 h 19"/>
                <a:gd name="T2" fmla="*/ 0 w 6"/>
                <a:gd name="T3" fmla="*/ 0 h 19"/>
                <a:gd name="T4" fmla="*/ 0 w 6"/>
                <a:gd name="T5" fmla="*/ 19 h 19"/>
                <a:gd name="T6" fmla="*/ 6 w 6"/>
                <a:gd name="T7" fmla="*/ 13 h 19"/>
                <a:gd name="T8" fmla="*/ 6 w 6"/>
                <a:gd name="T9" fmla="*/ 6 h 19"/>
                <a:gd name="T10" fmla="*/ 1 w 6"/>
                <a:gd name="T11" fmla="*/ 0 h 19"/>
              </a:gdLst>
              <a:ahLst/>
              <a:cxnLst>
                <a:cxn ang="0">
                  <a:pos x="T0" y="T1"/>
                </a:cxn>
                <a:cxn ang="0">
                  <a:pos x="T2" y="T3"/>
                </a:cxn>
                <a:cxn ang="0">
                  <a:pos x="T4" y="T5"/>
                </a:cxn>
                <a:cxn ang="0">
                  <a:pos x="T6" y="T7"/>
                </a:cxn>
                <a:cxn ang="0">
                  <a:pos x="T8" y="T9"/>
                </a:cxn>
                <a:cxn ang="0">
                  <a:pos x="T10" y="T11"/>
                </a:cxn>
              </a:cxnLst>
              <a:rect l="0" t="0" r="r" b="b"/>
              <a:pathLst>
                <a:path w="6" h="19">
                  <a:moveTo>
                    <a:pt x="1" y="0"/>
                  </a:moveTo>
                  <a:cubicBezTo>
                    <a:pt x="0" y="0"/>
                    <a:pt x="0" y="0"/>
                    <a:pt x="0" y="0"/>
                  </a:cubicBezTo>
                  <a:cubicBezTo>
                    <a:pt x="0" y="19"/>
                    <a:pt x="0" y="19"/>
                    <a:pt x="0" y="19"/>
                  </a:cubicBezTo>
                  <a:cubicBezTo>
                    <a:pt x="3" y="18"/>
                    <a:pt x="5" y="16"/>
                    <a:pt x="6" y="13"/>
                  </a:cubicBezTo>
                  <a:cubicBezTo>
                    <a:pt x="6" y="6"/>
                    <a:pt x="6" y="6"/>
                    <a:pt x="6" y="6"/>
                  </a:cubicBezTo>
                  <a:cubicBezTo>
                    <a:pt x="5" y="3"/>
                    <a:pt x="3" y="1"/>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4" name="íṧḷíďê"/>
            <p:cNvSpPr/>
            <p:nvPr/>
          </p:nvSpPr>
          <p:spPr bwMode="auto">
            <a:xfrm>
              <a:off x="3698554" y="5130718"/>
              <a:ext cx="215137" cy="168773"/>
            </a:xfrm>
            <a:custGeom>
              <a:avLst/>
              <a:gdLst>
                <a:gd name="T0" fmla="*/ 2 w 35"/>
                <a:gd name="T1" fmla="*/ 3 h 21"/>
                <a:gd name="T2" fmla="*/ 0 w 35"/>
                <a:gd name="T3" fmla="*/ 9 h 21"/>
                <a:gd name="T4" fmla="*/ 0 w 35"/>
                <a:gd name="T5" fmla="*/ 11 h 21"/>
                <a:gd name="T6" fmla="*/ 2 w 35"/>
                <a:gd name="T7" fmla="*/ 17 h 21"/>
                <a:gd name="T8" fmla="*/ 2 w 35"/>
                <a:gd name="T9" fmla="*/ 3 h 21"/>
                <a:gd name="T10" fmla="*/ 30 w 35"/>
                <a:gd name="T11" fmla="*/ 1 h 21"/>
                <a:gd name="T12" fmla="*/ 30 w 35"/>
                <a:gd name="T13" fmla="*/ 20 h 21"/>
                <a:gd name="T14" fmla="*/ 35 w 35"/>
                <a:gd name="T15" fmla="*/ 13 h 21"/>
                <a:gd name="T16" fmla="*/ 35 w 35"/>
                <a:gd name="T17" fmla="*/ 7 h 21"/>
                <a:gd name="T18" fmla="*/ 30 w 35"/>
                <a:gd name="T19" fmla="*/ 1 h 21"/>
                <a:gd name="T20" fmla="*/ 13 w 35"/>
                <a:gd name="T21" fmla="*/ 0 h 21"/>
                <a:gd name="T22" fmla="*/ 9 w 35"/>
                <a:gd name="T23" fmla="*/ 0 h 21"/>
                <a:gd name="T24" fmla="*/ 8 w 35"/>
                <a:gd name="T25" fmla="*/ 0 h 21"/>
                <a:gd name="T26" fmla="*/ 8 w 35"/>
                <a:gd name="T27" fmla="*/ 21 h 21"/>
                <a:gd name="T28" fmla="*/ 9 w 35"/>
                <a:gd name="T29" fmla="*/ 21 h 21"/>
                <a:gd name="T30" fmla="*/ 13 w 35"/>
                <a:gd name="T31" fmla="*/ 21 h 21"/>
                <a:gd name="T32" fmla="*/ 13 w 35"/>
                <a:gd name="T33" fmla="*/ 0 h 21"/>
                <a:gd name="T34" fmla="*/ 24 w 35"/>
                <a:gd name="T35" fmla="*/ 0 h 21"/>
                <a:gd name="T36" fmla="*/ 19 w 35"/>
                <a:gd name="T37" fmla="*/ 0 h 21"/>
                <a:gd name="T38" fmla="*/ 19 w 35"/>
                <a:gd name="T39" fmla="*/ 21 h 21"/>
                <a:gd name="T40" fmla="*/ 24 w 35"/>
                <a:gd name="T41" fmla="*/ 21 h 21"/>
                <a:gd name="T42" fmla="*/ 24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2" y="3"/>
                  </a:moveTo>
                  <a:cubicBezTo>
                    <a:pt x="1" y="5"/>
                    <a:pt x="0" y="7"/>
                    <a:pt x="0" y="9"/>
                  </a:cubicBezTo>
                  <a:cubicBezTo>
                    <a:pt x="0" y="11"/>
                    <a:pt x="0" y="11"/>
                    <a:pt x="0" y="11"/>
                  </a:cubicBezTo>
                  <a:cubicBezTo>
                    <a:pt x="0" y="13"/>
                    <a:pt x="1" y="16"/>
                    <a:pt x="2" y="17"/>
                  </a:cubicBezTo>
                  <a:cubicBezTo>
                    <a:pt x="2" y="3"/>
                    <a:pt x="2" y="3"/>
                    <a:pt x="2" y="3"/>
                  </a:cubicBezTo>
                  <a:moveTo>
                    <a:pt x="30" y="1"/>
                  </a:moveTo>
                  <a:cubicBezTo>
                    <a:pt x="30" y="20"/>
                    <a:pt x="30" y="20"/>
                    <a:pt x="30" y="20"/>
                  </a:cubicBezTo>
                  <a:cubicBezTo>
                    <a:pt x="32" y="19"/>
                    <a:pt x="35" y="16"/>
                    <a:pt x="35" y="13"/>
                  </a:cubicBezTo>
                  <a:cubicBezTo>
                    <a:pt x="35" y="7"/>
                    <a:pt x="35" y="7"/>
                    <a:pt x="35" y="7"/>
                  </a:cubicBezTo>
                  <a:cubicBezTo>
                    <a:pt x="35" y="4"/>
                    <a:pt x="32" y="2"/>
                    <a:pt x="30" y="1"/>
                  </a:cubicBezTo>
                  <a:moveTo>
                    <a:pt x="13" y="0"/>
                  </a:moveTo>
                  <a:cubicBezTo>
                    <a:pt x="9" y="0"/>
                    <a:pt x="9" y="0"/>
                    <a:pt x="9" y="0"/>
                  </a:cubicBezTo>
                  <a:cubicBezTo>
                    <a:pt x="9" y="0"/>
                    <a:pt x="8" y="0"/>
                    <a:pt x="8" y="0"/>
                  </a:cubicBezTo>
                  <a:cubicBezTo>
                    <a:pt x="8" y="21"/>
                    <a:pt x="8" y="21"/>
                    <a:pt x="8" y="21"/>
                  </a:cubicBezTo>
                  <a:cubicBezTo>
                    <a:pt x="8" y="21"/>
                    <a:pt x="9" y="21"/>
                    <a:pt x="9" y="21"/>
                  </a:cubicBezTo>
                  <a:cubicBezTo>
                    <a:pt x="13" y="21"/>
                    <a:pt x="13" y="21"/>
                    <a:pt x="13" y="21"/>
                  </a:cubicBezTo>
                  <a:cubicBezTo>
                    <a:pt x="13" y="0"/>
                    <a:pt x="13" y="0"/>
                    <a:pt x="13" y="0"/>
                  </a:cubicBezTo>
                  <a:moveTo>
                    <a:pt x="24" y="0"/>
                  </a:moveTo>
                  <a:cubicBezTo>
                    <a:pt x="19" y="0"/>
                    <a:pt x="19" y="0"/>
                    <a:pt x="19" y="0"/>
                  </a:cubicBezTo>
                  <a:cubicBezTo>
                    <a:pt x="19" y="21"/>
                    <a:pt x="19" y="21"/>
                    <a:pt x="19" y="21"/>
                  </a:cubicBezTo>
                  <a:cubicBezTo>
                    <a:pt x="24" y="21"/>
                    <a:pt x="24" y="21"/>
                    <a:pt x="24" y="21"/>
                  </a:cubicBezTo>
                  <a:cubicBezTo>
                    <a:pt x="24" y="0"/>
                    <a:pt x="24" y="0"/>
                    <a:pt x="24"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5" name="íṧḻíḍè"/>
            <p:cNvSpPr/>
            <p:nvPr/>
          </p:nvSpPr>
          <p:spPr bwMode="auto">
            <a:xfrm>
              <a:off x="3913692" y="5175229"/>
              <a:ext cx="0" cy="48221"/>
            </a:xfrm>
            <a:custGeom>
              <a:avLst/>
              <a:gdLst>
                <a:gd name="T0" fmla="*/ 0 h 6"/>
                <a:gd name="T1" fmla="*/ 6 h 6"/>
                <a:gd name="T2" fmla="*/ 4 h 6"/>
                <a:gd name="T3" fmla="*/ 2 h 6"/>
                <a:gd name="T4" fmla="*/ 0 h 6"/>
              </a:gdLst>
              <a:ahLst/>
              <a:cxnLst>
                <a:cxn ang="0">
                  <a:pos x="0" y="T0"/>
                </a:cxn>
                <a:cxn ang="0">
                  <a:pos x="0" y="T1"/>
                </a:cxn>
                <a:cxn ang="0">
                  <a:pos x="0" y="T2"/>
                </a:cxn>
                <a:cxn ang="0">
                  <a:pos x="0" y="T3"/>
                </a:cxn>
                <a:cxn ang="0">
                  <a:pos x="0" y="T4"/>
                </a:cxn>
              </a:cxnLst>
              <a:rect l="0" t="0" r="r" b="b"/>
              <a:pathLst>
                <a:path h="6">
                  <a:moveTo>
                    <a:pt x="0" y="0"/>
                  </a:moveTo>
                  <a:cubicBezTo>
                    <a:pt x="0" y="6"/>
                    <a:pt x="0" y="6"/>
                    <a:pt x="0" y="6"/>
                  </a:cubicBezTo>
                  <a:cubicBezTo>
                    <a:pt x="0" y="5"/>
                    <a:pt x="0" y="5"/>
                    <a:pt x="0" y="4"/>
                  </a:cubicBezTo>
                  <a:cubicBezTo>
                    <a:pt x="0" y="2"/>
                    <a:pt x="0" y="2"/>
                    <a:pt x="0" y="2"/>
                  </a:cubicBezTo>
                  <a:cubicBezTo>
                    <a:pt x="0" y="2"/>
                    <a:pt x="0"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6" name="îṧļîḍê"/>
            <p:cNvSpPr/>
            <p:nvPr/>
          </p:nvSpPr>
          <p:spPr bwMode="auto">
            <a:xfrm>
              <a:off x="2815750" y="5368111"/>
              <a:ext cx="1064558" cy="289323"/>
            </a:xfrm>
            <a:custGeom>
              <a:avLst/>
              <a:gdLst>
                <a:gd name="T0" fmla="*/ 170 w 174"/>
                <a:gd name="T1" fmla="*/ 47 h 47"/>
                <a:gd name="T2" fmla="*/ 4 w 174"/>
                <a:gd name="T3" fmla="*/ 47 h 47"/>
                <a:gd name="T4" fmla="*/ 0 w 174"/>
                <a:gd name="T5" fmla="*/ 43 h 47"/>
                <a:gd name="T6" fmla="*/ 0 w 174"/>
                <a:gd name="T7" fmla="*/ 5 h 47"/>
                <a:gd name="T8" fmla="*/ 4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4" y="47"/>
                    <a:pt x="4" y="47"/>
                    <a:pt x="4" y="47"/>
                  </a:cubicBezTo>
                  <a:cubicBezTo>
                    <a:pt x="2" y="47"/>
                    <a:pt x="0" y="45"/>
                    <a:pt x="0" y="43"/>
                  </a:cubicBezTo>
                  <a:cubicBezTo>
                    <a:pt x="0" y="5"/>
                    <a:pt x="0" y="5"/>
                    <a:pt x="0" y="5"/>
                  </a:cubicBezTo>
                  <a:cubicBezTo>
                    <a:pt x="0" y="2"/>
                    <a:pt x="2" y="0"/>
                    <a:pt x="4" y="0"/>
                  </a:cubicBezTo>
                  <a:cubicBezTo>
                    <a:pt x="170" y="0"/>
                    <a:pt x="170" y="0"/>
                    <a:pt x="170" y="0"/>
                  </a:cubicBezTo>
                  <a:cubicBezTo>
                    <a:pt x="172" y="0"/>
                    <a:pt x="174" y="2"/>
                    <a:pt x="174" y="5"/>
                  </a:cubicBezTo>
                  <a:cubicBezTo>
                    <a:pt x="174" y="43"/>
                    <a:pt x="174" y="43"/>
                    <a:pt x="174" y="43"/>
                  </a:cubicBezTo>
                  <a:cubicBezTo>
                    <a:pt x="174" y="45"/>
                    <a:pt x="172" y="47"/>
                    <a:pt x="170" y="47"/>
                  </a:cubicBezTo>
                  <a:close/>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7" name="íṡľîḓe"/>
            <p:cNvSpPr/>
            <p:nvPr/>
          </p:nvSpPr>
          <p:spPr bwMode="auto">
            <a:xfrm>
              <a:off x="2800912" y="5412623"/>
              <a:ext cx="1094232" cy="200300"/>
            </a:xfrm>
            <a:custGeom>
              <a:avLst/>
              <a:gdLst>
                <a:gd name="T0" fmla="*/ 173 w 178"/>
                <a:gd name="T1" fmla="*/ 33 h 33"/>
                <a:gd name="T2" fmla="*/ 5 w 178"/>
                <a:gd name="T3" fmla="*/ 33 h 33"/>
                <a:gd name="T4" fmla="*/ 0 w 178"/>
                <a:gd name="T5" fmla="*/ 28 h 33"/>
                <a:gd name="T6" fmla="*/ 0 w 178"/>
                <a:gd name="T7" fmla="*/ 6 h 33"/>
                <a:gd name="T8" fmla="*/ 5 w 178"/>
                <a:gd name="T9" fmla="*/ 0 h 33"/>
                <a:gd name="T10" fmla="*/ 173 w 178"/>
                <a:gd name="T11" fmla="*/ 0 h 33"/>
                <a:gd name="T12" fmla="*/ 178 w 178"/>
                <a:gd name="T13" fmla="*/ 6 h 33"/>
                <a:gd name="T14" fmla="*/ 178 w 178"/>
                <a:gd name="T15" fmla="*/ 28 h 33"/>
                <a:gd name="T16" fmla="*/ 173 w 178"/>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3">
                  <a:moveTo>
                    <a:pt x="173" y="33"/>
                  </a:moveTo>
                  <a:cubicBezTo>
                    <a:pt x="5" y="33"/>
                    <a:pt x="5" y="33"/>
                    <a:pt x="5" y="33"/>
                  </a:cubicBezTo>
                  <a:cubicBezTo>
                    <a:pt x="2" y="33"/>
                    <a:pt x="0" y="30"/>
                    <a:pt x="0" y="28"/>
                  </a:cubicBezTo>
                  <a:cubicBezTo>
                    <a:pt x="0" y="6"/>
                    <a:pt x="0" y="6"/>
                    <a:pt x="0" y="6"/>
                  </a:cubicBezTo>
                  <a:cubicBezTo>
                    <a:pt x="0" y="3"/>
                    <a:pt x="2" y="0"/>
                    <a:pt x="5" y="0"/>
                  </a:cubicBezTo>
                  <a:cubicBezTo>
                    <a:pt x="173" y="0"/>
                    <a:pt x="173" y="0"/>
                    <a:pt x="173" y="0"/>
                  </a:cubicBezTo>
                  <a:cubicBezTo>
                    <a:pt x="176" y="0"/>
                    <a:pt x="178" y="3"/>
                    <a:pt x="178" y="6"/>
                  </a:cubicBezTo>
                  <a:cubicBezTo>
                    <a:pt x="178" y="28"/>
                    <a:pt x="178" y="28"/>
                    <a:pt x="178" y="28"/>
                  </a:cubicBezTo>
                  <a:cubicBezTo>
                    <a:pt x="178" y="30"/>
                    <a:pt x="176" y="33"/>
                    <a:pt x="173" y="33"/>
                  </a:cubicBezTo>
                  <a:close/>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8" name="îṡḻiḓe"/>
            <p:cNvSpPr/>
            <p:nvPr/>
          </p:nvSpPr>
          <p:spPr bwMode="auto">
            <a:xfrm>
              <a:off x="2901061" y="5130718"/>
              <a:ext cx="29674" cy="18876"/>
            </a:xfrm>
            <a:custGeom>
              <a:avLst/>
              <a:gdLst>
                <a:gd name="T0" fmla="*/ 5 w 5"/>
                <a:gd name="T1" fmla="*/ 0 w 5"/>
                <a:gd name="T2" fmla="*/ 0 w 5"/>
                <a:gd name="T3" fmla="*/ 1 w 5"/>
                <a:gd name="T4" fmla="*/ 5 w 5"/>
              </a:gdLst>
              <a:ahLst/>
              <a:cxnLst>
                <a:cxn ang="0">
                  <a:pos x="T0" y="0"/>
                </a:cxn>
                <a:cxn ang="0">
                  <a:pos x="T1" y="0"/>
                </a:cxn>
                <a:cxn ang="0">
                  <a:pos x="T2" y="0"/>
                </a:cxn>
                <a:cxn ang="0">
                  <a:pos x="T3" y="0"/>
                </a:cxn>
                <a:cxn ang="0">
                  <a:pos x="T4" y="0"/>
                </a:cxn>
              </a:cxnLst>
              <a:rect l="0" t="0" r="r" b="b"/>
              <a:pathLst>
                <a:path w="5">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9" name="íśľïdê"/>
            <p:cNvSpPr/>
            <p:nvPr/>
          </p:nvSpPr>
          <p:spPr bwMode="auto">
            <a:xfrm>
              <a:off x="2901061" y="5130718"/>
              <a:ext cx="29674" cy="168773"/>
            </a:xfrm>
            <a:custGeom>
              <a:avLst/>
              <a:gdLst>
                <a:gd name="T0" fmla="*/ 5 w 5"/>
                <a:gd name="T1" fmla="*/ 0 h 21"/>
                <a:gd name="T2" fmla="*/ 1 w 5"/>
                <a:gd name="T3" fmla="*/ 0 h 21"/>
                <a:gd name="T4" fmla="*/ 0 w 5"/>
                <a:gd name="T5" fmla="*/ 0 h 21"/>
                <a:gd name="T6" fmla="*/ 0 w 5"/>
                <a:gd name="T7" fmla="*/ 18 h 21"/>
                <a:gd name="T8" fmla="*/ 5 w 5"/>
                <a:gd name="T9" fmla="*/ 21 h 21"/>
                <a:gd name="T10" fmla="*/ 5 w 5"/>
                <a:gd name="T11" fmla="*/ 0 h 21"/>
              </a:gdLst>
              <a:ahLst/>
              <a:cxnLst>
                <a:cxn ang="0">
                  <a:pos x="T0" y="T1"/>
                </a:cxn>
                <a:cxn ang="0">
                  <a:pos x="T2" y="T3"/>
                </a:cxn>
                <a:cxn ang="0">
                  <a:pos x="T4" y="T5"/>
                </a:cxn>
                <a:cxn ang="0">
                  <a:pos x="T6" y="T7"/>
                </a:cxn>
                <a:cxn ang="0">
                  <a:pos x="T8" y="T9"/>
                </a:cxn>
                <a:cxn ang="0">
                  <a:pos x="T10" y="T11"/>
                </a:cxn>
              </a:cxnLst>
              <a:rect l="0" t="0" r="r" b="b"/>
              <a:pathLst>
                <a:path w="5" h="21">
                  <a:moveTo>
                    <a:pt x="5" y="0"/>
                  </a:moveTo>
                  <a:cubicBezTo>
                    <a:pt x="1" y="0"/>
                    <a:pt x="1" y="0"/>
                    <a:pt x="1" y="0"/>
                  </a:cubicBezTo>
                  <a:cubicBezTo>
                    <a:pt x="1" y="0"/>
                    <a:pt x="0" y="0"/>
                    <a:pt x="0" y="0"/>
                  </a:cubicBezTo>
                  <a:cubicBezTo>
                    <a:pt x="0" y="18"/>
                    <a:pt x="0" y="18"/>
                    <a:pt x="0" y="18"/>
                  </a:cubicBezTo>
                  <a:cubicBezTo>
                    <a:pt x="2" y="19"/>
                    <a:pt x="3" y="20"/>
                    <a:pt x="5" y="21"/>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0" name="ïṣ1ïḑe"/>
            <p:cNvSpPr/>
            <p:nvPr/>
          </p:nvSpPr>
          <p:spPr bwMode="auto">
            <a:xfrm>
              <a:off x="2967828" y="5130718"/>
              <a:ext cx="29674" cy="192882"/>
            </a:xfrm>
            <a:custGeom>
              <a:avLst/>
              <a:gdLst>
                <a:gd name="T0" fmla="*/ 5 w 5"/>
                <a:gd name="T1" fmla="*/ 0 h 24"/>
                <a:gd name="T2" fmla="*/ 0 w 5"/>
                <a:gd name="T3" fmla="*/ 0 h 24"/>
                <a:gd name="T4" fmla="*/ 0 w 5"/>
                <a:gd name="T5" fmla="*/ 23 h 24"/>
                <a:gd name="T6" fmla="*/ 5 w 5"/>
                <a:gd name="T7" fmla="*/ 24 h 24"/>
                <a:gd name="T8" fmla="*/ 5 w 5"/>
                <a:gd name="T9" fmla="*/ 0 h 24"/>
              </a:gdLst>
              <a:ahLst/>
              <a:cxnLst>
                <a:cxn ang="0">
                  <a:pos x="T0" y="T1"/>
                </a:cxn>
                <a:cxn ang="0">
                  <a:pos x="T2" y="T3"/>
                </a:cxn>
                <a:cxn ang="0">
                  <a:pos x="T4" y="T5"/>
                </a:cxn>
                <a:cxn ang="0">
                  <a:pos x="T6" y="T7"/>
                </a:cxn>
                <a:cxn ang="0">
                  <a:pos x="T8" y="T9"/>
                </a:cxn>
              </a:cxnLst>
              <a:rect l="0" t="0" r="r" b="b"/>
              <a:pathLst>
                <a:path w="5" h="24">
                  <a:moveTo>
                    <a:pt x="5" y="0"/>
                  </a:moveTo>
                  <a:cubicBezTo>
                    <a:pt x="0" y="0"/>
                    <a:pt x="0" y="0"/>
                    <a:pt x="0" y="0"/>
                  </a:cubicBezTo>
                  <a:cubicBezTo>
                    <a:pt x="0" y="23"/>
                    <a:pt x="0" y="23"/>
                    <a:pt x="0" y="23"/>
                  </a:cubicBezTo>
                  <a:cubicBezTo>
                    <a:pt x="2" y="24"/>
                    <a:pt x="3" y="24"/>
                    <a:pt x="5" y="24"/>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1" name="iṥḻïdè"/>
            <p:cNvSpPr/>
            <p:nvPr/>
          </p:nvSpPr>
          <p:spPr bwMode="auto">
            <a:xfrm>
              <a:off x="3034595" y="5130718"/>
              <a:ext cx="33382" cy="197705"/>
            </a:xfrm>
            <a:custGeom>
              <a:avLst/>
              <a:gdLst>
                <a:gd name="T0" fmla="*/ 5 w 5"/>
                <a:gd name="T1" fmla="*/ 0 h 25"/>
                <a:gd name="T2" fmla="*/ 0 w 5"/>
                <a:gd name="T3" fmla="*/ 0 h 25"/>
                <a:gd name="T4" fmla="*/ 0 w 5"/>
                <a:gd name="T5" fmla="*/ 25 h 25"/>
                <a:gd name="T6" fmla="*/ 4 w 5"/>
                <a:gd name="T7" fmla="*/ 25 h 25"/>
                <a:gd name="T8" fmla="*/ 4 w 5"/>
                <a:gd name="T9" fmla="*/ 25 h 25"/>
                <a:gd name="T10" fmla="*/ 5 w 5"/>
                <a:gd name="T11" fmla="*/ 25 h 25"/>
                <a:gd name="T12" fmla="*/ 5 w 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5" h="25">
                  <a:moveTo>
                    <a:pt x="5" y="0"/>
                  </a:moveTo>
                  <a:cubicBezTo>
                    <a:pt x="0" y="0"/>
                    <a:pt x="0" y="0"/>
                    <a:pt x="0" y="0"/>
                  </a:cubicBezTo>
                  <a:cubicBezTo>
                    <a:pt x="0" y="25"/>
                    <a:pt x="0" y="25"/>
                    <a:pt x="0" y="25"/>
                  </a:cubicBezTo>
                  <a:cubicBezTo>
                    <a:pt x="1" y="25"/>
                    <a:pt x="3" y="25"/>
                    <a:pt x="4" y="25"/>
                  </a:cubicBezTo>
                  <a:cubicBezTo>
                    <a:pt x="4" y="25"/>
                    <a:pt x="4" y="25"/>
                    <a:pt x="4" y="25"/>
                  </a:cubicBezTo>
                  <a:cubicBezTo>
                    <a:pt x="5" y="25"/>
                    <a:pt x="5" y="25"/>
                    <a:pt x="5" y="25"/>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2" name="íSlîḋê"/>
            <p:cNvSpPr/>
            <p:nvPr/>
          </p:nvSpPr>
          <p:spPr bwMode="auto">
            <a:xfrm>
              <a:off x="3101362" y="5130718"/>
              <a:ext cx="33382"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3" name="iŝ1îďé"/>
            <p:cNvSpPr/>
            <p:nvPr/>
          </p:nvSpPr>
          <p:spPr bwMode="auto">
            <a:xfrm>
              <a:off x="3101362" y="5130718"/>
              <a:ext cx="33382"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4" name="ïṩḻîďe"/>
            <p:cNvSpPr/>
            <p:nvPr/>
          </p:nvSpPr>
          <p:spPr bwMode="auto">
            <a:xfrm>
              <a:off x="3171839" y="5130718"/>
              <a:ext cx="29674"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5" name="ïṧḷïďê"/>
            <p:cNvSpPr/>
            <p:nvPr/>
          </p:nvSpPr>
          <p:spPr bwMode="auto">
            <a:xfrm>
              <a:off x="3171839" y="5130718"/>
              <a:ext cx="29674"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6" name="ïṣḷíḑe"/>
            <p:cNvSpPr/>
            <p:nvPr/>
          </p:nvSpPr>
          <p:spPr bwMode="auto">
            <a:xfrm>
              <a:off x="3238606" y="5130718"/>
              <a:ext cx="29674"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7" name="íŝlîḓê"/>
            <p:cNvSpPr/>
            <p:nvPr/>
          </p:nvSpPr>
          <p:spPr bwMode="auto">
            <a:xfrm>
              <a:off x="3238606" y="5130718"/>
              <a:ext cx="29674"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8" name="ïŝḻîḓè"/>
            <p:cNvSpPr/>
            <p:nvPr/>
          </p:nvSpPr>
          <p:spPr bwMode="auto">
            <a:xfrm>
              <a:off x="3305373" y="5130718"/>
              <a:ext cx="29674"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9" name="ï$ḷîďe"/>
            <p:cNvSpPr/>
            <p:nvPr/>
          </p:nvSpPr>
          <p:spPr bwMode="auto">
            <a:xfrm>
              <a:off x="3305373" y="5130718"/>
              <a:ext cx="29674"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0" name="iṩḷïdè"/>
            <p:cNvSpPr/>
            <p:nvPr/>
          </p:nvSpPr>
          <p:spPr bwMode="auto">
            <a:xfrm>
              <a:off x="3372139" y="5130718"/>
              <a:ext cx="37093"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1" name="îṩ1îďé"/>
            <p:cNvSpPr/>
            <p:nvPr/>
          </p:nvSpPr>
          <p:spPr bwMode="auto">
            <a:xfrm>
              <a:off x="3372139" y="5130718"/>
              <a:ext cx="37093"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2" name="iš1ïḋe"/>
            <p:cNvSpPr/>
            <p:nvPr/>
          </p:nvSpPr>
          <p:spPr bwMode="auto">
            <a:xfrm>
              <a:off x="3438906" y="5130718"/>
              <a:ext cx="37093"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3" name="í$ļiḓe"/>
            <p:cNvSpPr/>
            <p:nvPr/>
          </p:nvSpPr>
          <p:spPr bwMode="auto">
            <a:xfrm>
              <a:off x="3438906" y="5130718"/>
              <a:ext cx="37093"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4" name="i$ḻíďé"/>
            <p:cNvSpPr/>
            <p:nvPr/>
          </p:nvSpPr>
          <p:spPr bwMode="auto">
            <a:xfrm>
              <a:off x="3509381" y="5130718"/>
              <a:ext cx="33382"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5" name="iśļîḋe"/>
            <p:cNvSpPr/>
            <p:nvPr/>
          </p:nvSpPr>
          <p:spPr bwMode="auto">
            <a:xfrm>
              <a:off x="3509381" y="5130718"/>
              <a:ext cx="33382"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6" name="îṥḷïdè"/>
            <p:cNvSpPr/>
            <p:nvPr/>
          </p:nvSpPr>
          <p:spPr bwMode="auto">
            <a:xfrm>
              <a:off x="3576147" y="5130718"/>
              <a:ext cx="37093"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7" name="îṡḷiḑê"/>
            <p:cNvSpPr/>
            <p:nvPr/>
          </p:nvSpPr>
          <p:spPr bwMode="auto">
            <a:xfrm>
              <a:off x="3576147" y="5130718"/>
              <a:ext cx="37093"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8" name="iS1íḋé"/>
            <p:cNvSpPr/>
            <p:nvPr/>
          </p:nvSpPr>
          <p:spPr bwMode="auto">
            <a:xfrm>
              <a:off x="3642914" y="5130718"/>
              <a:ext cx="37093" cy="19770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29" name="îšḷîḑê"/>
            <p:cNvSpPr/>
            <p:nvPr/>
          </p:nvSpPr>
          <p:spPr bwMode="auto">
            <a:xfrm>
              <a:off x="3642914" y="5130718"/>
              <a:ext cx="37093" cy="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30" name="ísļîḍé"/>
            <p:cNvSpPr/>
            <p:nvPr/>
          </p:nvSpPr>
          <p:spPr bwMode="auto">
            <a:xfrm>
              <a:off x="3709682" y="5130718"/>
              <a:ext cx="37093" cy="197705"/>
            </a:xfrm>
            <a:custGeom>
              <a:avLst/>
              <a:gdLst>
                <a:gd name="T0" fmla="*/ 0 w 6"/>
                <a:gd name="T1" fmla="*/ 17 h 25"/>
                <a:gd name="T2" fmla="*/ 0 w 6"/>
                <a:gd name="T3" fmla="*/ 25 h 25"/>
                <a:gd name="T4" fmla="*/ 6 w 6"/>
                <a:gd name="T5" fmla="*/ 25 h 25"/>
                <a:gd name="T6" fmla="*/ 6 w 6"/>
                <a:gd name="T7" fmla="*/ 21 h 25"/>
                <a:gd name="T8" fmla="*/ 0 w 6"/>
                <a:gd name="T9" fmla="*/ 17 h 25"/>
                <a:gd name="T10" fmla="*/ 6 w 6"/>
                <a:gd name="T11" fmla="*/ 0 h 25"/>
                <a:gd name="T12" fmla="*/ 0 w 6"/>
                <a:gd name="T13" fmla="*/ 0 h 25"/>
                <a:gd name="T14" fmla="*/ 0 w 6"/>
                <a:gd name="T15" fmla="*/ 3 h 25"/>
                <a:gd name="T16" fmla="*/ 6 w 6"/>
                <a:gd name="T17" fmla="*/ 0 h 25"/>
                <a:gd name="T18" fmla="*/ 6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0" y="17"/>
                  </a:moveTo>
                  <a:cubicBezTo>
                    <a:pt x="0" y="25"/>
                    <a:pt x="0" y="25"/>
                    <a:pt x="0" y="25"/>
                  </a:cubicBezTo>
                  <a:cubicBezTo>
                    <a:pt x="6" y="25"/>
                    <a:pt x="6" y="25"/>
                    <a:pt x="6" y="25"/>
                  </a:cubicBezTo>
                  <a:cubicBezTo>
                    <a:pt x="6" y="21"/>
                    <a:pt x="6" y="21"/>
                    <a:pt x="6" y="21"/>
                  </a:cubicBezTo>
                  <a:cubicBezTo>
                    <a:pt x="3" y="20"/>
                    <a:pt x="2" y="19"/>
                    <a:pt x="0" y="17"/>
                  </a:cubicBezTo>
                  <a:moveTo>
                    <a:pt x="6" y="0"/>
                  </a:moveTo>
                  <a:cubicBezTo>
                    <a:pt x="0" y="0"/>
                    <a:pt x="0" y="0"/>
                    <a:pt x="0" y="0"/>
                  </a:cubicBezTo>
                  <a:cubicBezTo>
                    <a:pt x="0" y="3"/>
                    <a:pt x="0" y="3"/>
                    <a:pt x="0" y="3"/>
                  </a:cubicBezTo>
                  <a:cubicBezTo>
                    <a:pt x="2" y="2"/>
                    <a:pt x="3"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1" name="iṥļiḋé"/>
            <p:cNvSpPr/>
            <p:nvPr/>
          </p:nvSpPr>
          <p:spPr bwMode="auto">
            <a:xfrm>
              <a:off x="3776448" y="5130718"/>
              <a:ext cx="37093" cy="197705"/>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2" name="îṥ1íḑè"/>
            <p:cNvSpPr/>
            <p:nvPr/>
          </p:nvSpPr>
          <p:spPr bwMode="auto">
            <a:xfrm>
              <a:off x="3776448" y="5130718"/>
              <a:ext cx="37093" cy="197705"/>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3" name="íşļiḋê"/>
            <p:cNvSpPr/>
            <p:nvPr/>
          </p:nvSpPr>
          <p:spPr bwMode="auto">
            <a:xfrm>
              <a:off x="3843215" y="5130718"/>
              <a:ext cx="37093" cy="197705"/>
            </a:xfrm>
            <a:custGeom>
              <a:avLst/>
              <a:gdLst>
                <a:gd name="T0" fmla="*/ 6 w 6"/>
                <a:gd name="T1" fmla="*/ 20 h 25"/>
                <a:gd name="T2" fmla="*/ 2 w 6"/>
                <a:gd name="T3" fmla="*/ 21 h 25"/>
                <a:gd name="T4" fmla="*/ 0 w 6"/>
                <a:gd name="T5" fmla="*/ 21 h 25"/>
                <a:gd name="T6" fmla="*/ 0 w 6"/>
                <a:gd name="T7" fmla="*/ 25 h 25"/>
                <a:gd name="T8" fmla="*/ 6 w 6"/>
                <a:gd name="T9" fmla="*/ 25 h 25"/>
                <a:gd name="T10" fmla="*/ 6 w 6"/>
                <a:gd name="T11" fmla="*/ 20 h 25"/>
                <a:gd name="T12" fmla="*/ 6 w 6"/>
                <a:gd name="T13" fmla="*/ 0 h 25"/>
                <a:gd name="T14" fmla="*/ 0 w 6"/>
                <a:gd name="T15" fmla="*/ 0 h 25"/>
                <a:gd name="T16" fmla="*/ 0 w 6"/>
                <a:gd name="T17" fmla="*/ 0 h 25"/>
                <a:gd name="T18" fmla="*/ 2 w 6"/>
                <a:gd name="T19" fmla="*/ 0 h 25"/>
                <a:gd name="T20" fmla="*/ 6 w 6"/>
                <a:gd name="T21" fmla="*/ 1 h 25"/>
                <a:gd name="T22" fmla="*/ 6 w 6"/>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5">
                  <a:moveTo>
                    <a:pt x="6" y="20"/>
                  </a:moveTo>
                  <a:cubicBezTo>
                    <a:pt x="4" y="20"/>
                    <a:pt x="3" y="21"/>
                    <a:pt x="2" y="21"/>
                  </a:cubicBezTo>
                  <a:cubicBezTo>
                    <a:pt x="0" y="21"/>
                    <a:pt x="0" y="21"/>
                    <a:pt x="0" y="21"/>
                  </a:cubicBezTo>
                  <a:cubicBezTo>
                    <a:pt x="0" y="25"/>
                    <a:pt x="0" y="25"/>
                    <a:pt x="0" y="25"/>
                  </a:cubicBezTo>
                  <a:cubicBezTo>
                    <a:pt x="6" y="25"/>
                    <a:pt x="6" y="25"/>
                    <a:pt x="6" y="25"/>
                  </a:cubicBezTo>
                  <a:cubicBezTo>
                    <a:pt x="6" y="20"/>
                    <a:pt x="6" y="20"/>
                    <a:pt x="6" y="20"/>
                  </a:cubicBezTo>
                  <a:moveTo>
                    <a:pt x="6" y="0"/>
                  </a:moveTo>
                  <a:cubicBezTo>
                    <a:pt x="0" y="0"/>
                    <a:pt x="0" y="0"/>
                    <a:pt x="0" y="0"/>
                  </a:cubicBezTo>
                  <a:cubicBezTo>
                    <a:pt x="0" y="0"/>
                    <a:pt x="0" y="0"/>
                    <a:pt x="0" y="0"/>
                  </a:cubicBezTo>
                  <a:cubicBezTo>
                    <a:pt x="2" y="0"/>
                    <a:pt x="2" y="0"/>
                    <a:pt x="2" y="0"/>
                  </a:cubicBezTo>
                  <a:cubicBezTo>
                    <a:pt x="3" y="0"/>
                    <a:pt x="4" y="0"/>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4" name="îŝ1ïďè"/>
            <p:cNvSpPr/>
            <p:nvPr/>
          </p:nvSpPr>
          <p:spPr bwMode="auto">
            <a:xfrm>
              <a:off x="2715598" y="4793174"/>
              <a:ext cx="1068268" cy="289323"/>
            </a:xfrm>
            <a:custGeom>
              <a:avLst/>
              <a:gdLst>
                <a:gd name="T0" fmla="*/ 169 w 174"/>
                <a:gd name="T1" fmla="*/ 47 h 47"/>
                <a:gd name="T2" fmla="*/ 4 w 174"/>
                <a:gd name="T3" fmla="*/ 47 h 47"/>
                <a:gd name="T4" fmla="*/ 0 w 174"/>
                <a:gd name="T5" fmla="*/ 43 h 47"/>
                <a:gd name="T6" fmla="*/ 0 w 174"/>
                <a:gd name="T7" fmla="*/ 5 h 47"/>
                <a:gd name="T8" fmla="*/ 4 w 174"/>
                <a:gd name="T9" fmla="*/ 0 h 47"/>
                <a:gd name="T10" fmla="*/ 169 w 174"/>
                <a:gd name="T11" fmla="*/ 0 h 47"/>
                <a:gd name="T12" fmla="*/ 174 w 174"/>
                <a:gd name="T13" fmla="*/ 5 h 47"/>
                <a:gd name="T14" fmla="*/ 174 w 174"/>
                <a:gd name="T15" fmla="*/ 43 h 47"/>
                <a:gd name="T16" fmla="*/ 169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69" y="47"/>
                  </a:moveTo>
                  <a:cubicBezTo>
                    <a:pt x="4" y="47"/>
                    <a:pt x="4" y="47"/>
                    <a:pt x="4" y="47"/>
                  </a:cubicBezTo>
                  <a:cubicBezTo>
                    <a:pt x="2" y="47"/>
                    <a:pt x="0" y="45"/>
                    <a:pt x="0" y="43"/>
                  </a:cubicBezTo>
                  <a:cubicBezTo>
                    <a:pt x="0" y="5"/>
                    <a:pt x="0" y="5"/>
                    <a:pt x="0" y="5"/>
                  </a:cubicBezTo>
                  <a:cubicBezTo>
                    <a:pt x="0" y="2"/>
                    <a:pt x="2" y="0"/>
                    <a:pt x="4" y="0"/>
                  </a:cubicBezTo>
                  <a:cubicBezTo>
                    <a:pt x="169" y="0"/>
                    <a:pt x="169" y="0"/>
                    <a:pt x="169" y="0"/>
                  </a:cubicBezTo>
                  <a:cubicBezTo>
                    <a:pt x="172" y="0"/>
                    <a:pt x="174" y="2"/>
                    <a:pt x="174" y="5"/>
                  </a:cubicBezTo>
                  <a:cubicBezTo>
                    <a:pt x="174" y="43"/>
                    <a:pt x="174" y="43"/>
                    <a:pt x="174" y="43"/>
                  </a:cubicBezTo>
                  <a:cubicBezTo>
                    <a:pt x="174" y="45"/>
                    <a:pt x="172" y="47"/>
                    <a:pt x="169"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5" name="íşḻïḍe"/>
            <p:cNvSpPr/>
            <p:nvPr/>
          </p:nvSpPr>
          <p:spPr bwMode="auto">
            <a:xfrm>
              <a:off x="2697053" y="4845104"/>
              <a:ext cx="1097942" cy="192882"/>
            </a:xfrm>
            <a:custGeom>
              <a:avLst/>
              <a:gdLst>
                <a:gd name="T0" fmla="*/ 174 w 179"/>
                <a:gd name="T1" fmla="*/ 32 h 32"/>
                <a:gd name="T2" fmla="*/ 6 w 179"/>
                <a:gd name="T3" fmla="*/ 32 h 32"/>
                <a:gd name="T4" fmla="*/ 0 w 179"/>
                <a:gd name="T5" fmla="*/ 27 h 32"/>
                <a:gd name="T6" fmla="*/ 0 w 179"/>
                <a:gd name="T7" fmla="*/ 5 h 32"/>
                <a:gd name="T8" fmla="*/ 6 w 179"/>
                <a:gd name="T9" fmla="*/ 0 h 32"/>
                <a:gd name="T10" fmla="*/ 174 w 179"/>
                <a:gd name="T11" fmla="*/ 0 h 32"/>
                <a:gd name="T12" fmla="*/ 179 w 179"/>
                <a:gd name="T13" fmla="*/ 5 h 32"/>
                <a:gd name="T14" fmla="*/ 179 w 179"/>
                <a:gd name="T15" fmla="*/ 27 h 32"/>
                <a:gd name="T16" fmla="*/ 174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4" y="32"/>
                  </a:moveTo>
                  <a:cubicBezTo>
                    <a:pt x="6" y="32"/>
                    <a:pt x="6" y="32"/>
                    <a:pt x="6" y="32"/>
                  </a:cubicBezTo>
                  <a:cubicBezTo>
                    <a:pt x="3" y="32"/>
                    <a:pt x="0" y="30"/>
                    <a:pt x="0" y="27"/>
                  </a:cubicBezTo>
                  <a:cubicBezTo>
                    <a:pt x="0" y="5"/>
                    <a:pt x="0" y="5"/>
                    <a:pt x="0" y="5"/>
                  </a:cubicBezTo>
                  <a:cubicBezTo>
                    <a:pt x="0" y="2"/>
                    <a:pt x="3" y="0"/>
                    <a:pt x="6" y="0"/>
                  </a:cubicBezTo>
                  <a:cubicBezTo>
                    <a:pt x="174" y="0"/>
                    <a:pt x="174" y="0"/>
                    <a:pt x="174" y="0"/>
                  </a:cubicBezTo>
                  <a:cubicBezTo>
                    <a:pt x="176" y="0"/>
                    <a:pt x="179" y="2"/>
                    <a:pt x="179" y="5"/>
                  </a:cubicBezTo>
                  <a:cubicBezTo>
                    <a:pt x="179" y="27"/>
                    <a:pt x="179" y="27"/>
                    <a:pt x="179" y="27"/>
                  </a:cubicBezTo>
                  <a:cubicBezTo>
                    <a:pt x="179" y="30"/>
                    <a:pt x="176" y="32"/>
                    <a:pt x="174"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6" name="ïSḻide"/>
            <p:cNvSpPr/>
            <p:nvPr/>
          </p:nvSpPr>
          <p:spPr bwMode="auto">
            <a:xfrm>
              <a:off x="2941864" y="4555781"/>
              <a:ext cx="33382" cy="196592"/>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7" name="íSḷíďé"/>
            <p:cNvSpPr/>
            <p:nvPr/>
          </p:nvSpPr>
          <p:spPr bwMode="auto">
            <a:xfrm>
              <a:off x="2941864" y="4555781"/>
              <a:ext cx="33382" cy="196592"/>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8" name="îslíḋé"/>
            <p:cNvSpPr/>
            <p:nvPr/>
          </p:nvSpPr>
          <p:spPr bwMode="auto">
            <a:xfrm>
              <a:off x="3012339" y="4555781"/>
              <a:ext cx="37093"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39" name="iṡḷîďé"/>
            <p:cNvSpPr/>
            <p:nvPr/>
          </p:nvSpPr>
          <p:spPr bwMode="auto">
            <a:xfrm>
              <a:off x="3012339" y="4555781"/>
              <a:ext cx="37093"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0" name="îsļíḓè"/>
            <p:cNvSpPr/>
            <p:nvPr/>
          </p:nvSpPr>
          <p:spPr bwMode="auto">
            <a:xfrm>
              <a:off x="3079106" y="4555781"/>
              <a:ext cx="37093"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1" name="îṣliḑé"/>
            <p:cNvSpPr/>
            <p:nvPr/>
          </p:nvSpPr>
          <p:spPr bwMode="auto">
            <a:xfrm>
              <a:off x="3079106" y="4555781"/>
              <a:ext cx="37093"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2" name="í$ḷîḓe"/>
            <p:cNvSpPr/>
            <p:nvPr/>
          </p:nvSpPr>
          <p:spPr bwMode="auto">
            <a:xfrm>
              <a:off x="3145873" y="4555781"/>
              <a:ext cx="37093"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3" name="i$ḷíḋê"/>
            <p:cNvSpPr/>
            <p:nvPr/>
          </p:nvSpPr>
          <p:spPr bwMode="auto">
            <a:xfrm>
              <a:off x="3145873" y="4555781"/>
              <a:ext cx="37093"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4" name="iṧḷiḑê"/>
            <p:cNvSpPr/>
            <p:nvPr/>
          </p:nvSpPr>
          <p:spPr bwMode="auto">
            <a:xfrm>
              <a:off x="3212639" y="4555781"/>
              <a:ext cx="37093"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5" name="i$liḑê"/>
            <p:cNvSpPr/>
            <p:nvPr/>
          </p:nvSpPr>
          <p:spPr bwMode="auto">
            <a:xfrm>
              <a:off x="3212639" y="4555781"/>
              <a:ext cx="37093"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6" name="íSlíḑe"/>
            <p:cNvSpPr/>
            <p:nvPr/>
          </p:nvSpPr>
          <p:spPr bwMode="auto">
            <a:xfrm>
              <a:off x="3279407" y="4555781"/>
              <a:ext cx="37093"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7" name="íṥļîdê"/>
            <p:cNvSpPr/>
            <p:nvPr/>
          </p:nvSpPr>
          <p:spPr bwMode="auto">
            <a:xfrm>
              <a:off x="3279407" y="4555781"/>
              <a:ext cx="37093"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8" name="ïŝļîḋé"/>
            <p:cNvSpPr/>
            <p:nvPr/>
          </p:nvSpPr>
          <p:spPr bwMode="auto">
            <a:xfrm>
              <a:off x="3349883" y="4555781"/>
              <a:ext cx="33382"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9" name="ïsḻïdê"/>
            <p:cNvSpPr/>
            <p:nvPr/>
          </p:nvSpPr>
          <p:spPr bwMode="auto">
            <a:xfrm>
              <a:off x="3349883" y="4555781"/>
              <a:ext cx="33382"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50" name="îṩ1iďè"/>
            <p:cNvSpPr/>
            <p:nvPr/>
          </p:nvSpPr>
          <p:spPr bwMode="auto">
            <a:xfrm>
              <a:off x="3416650" y="4555781"/>
              <a:ext cx="37093"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51" name="íSḷïdê"/>
            <p:cNvSpPr/>
            <p:nvPr/>
          </p:nvSpPr>
          <p:spPr bwMode="auto">
            <a:xfrm>
              <a:off x="3416650" y="4555781"/>
              <a:ext cx="37093"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52" name="ïṧļîdê"/>
            <p:cNvSpPr/>
            <p:nvPr/>
          </p:nvSpPr>
          <p:spPr bwMode="auto">
            <a:xfrm>
              <a:off x="3483418" y="4555781"/>
              <a:ext cx="37093" cy="196592"/>
            </a:xfrm>
            <a:custGeom>
              <a:avLst/>
              <a:gdLst>
                <a:gd name="T0" fmla="*/ 0 w 6"/>
                <a:gd name="T1" fmla="*/ 19 h 32"/>
                <a:gd name="T2" fmla="*/ 0 w 6"/>
                <a:gd name="T3" fmla="*/ 32 h 32"/>
                <a:gd name="T4" fmla="*/ 6 w 6"/>
                <a:gd name="T5" fmla="*/ 32 h 32"/>
                <a:gd name="T6" fmla="*/ 6 w 6"/>
                <a:gd name="T7" fmla="*/ 22 h 32"/>
                <a:gd name="T8" fmla="*/ 0 w 6"/>
                <a:gd name="T9" fmla="*/ 19 h 32"/>
                <a:gd name="T10" fmla="*/ 6 w 6"/>
                <a:gd name="T11" fmla="*/ 0 h 32"/>
                <a:gd name="T12" fmla="*/ 0 w 6"/>
                <a:gd name="T13" fmla="*/ 0 h 32"/>
                <a:gd name="T14" fmla="*/ 0 w 6"/>
                <a:gd name="T15" fmla="*/ 4 h 32"/>
                <a:gd name="T16" fmla="*/ 6 w 6"/>
                <a:gd name="T17" fmla="*/ 1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2"/>
                    <a:pt x="6" y="22"/>
                    <a:pt x="6" y="22"/>
                  </a:cubicBezTo>
                  <a:cubicBezTo>
                    <a:pt x="4" y="22"/>
                    <a:pt x="2" y="21"/>
                    <a:pt x="0" y="19"/>
                  </a:cubicBezTo>
                  <a:moveTo>
                    <a:pt x="6" y="0"/>
                  </a:moveTo>
                  <a:cubicBezTo>
                    <a:pt x="0" y="0"/>
                    <a:pt x="0" y="0"/>
                    <a:pt x="0" y="0"/>
                  </a:cubicBezTo>
                  <a:cubicBezTo>
                    <a:pt x="0" y="4"/>
                    <a:pt x="0" y="4"/>
                    <a:pt x="0" y="4"/>
                  </a:cubicBezTo>
                  <a:cubicBezTo>
                    <a:pt x="2" y="3"/>
                    <a:pt x="4" y="2"/>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3" name="íṩḷïḋê"/>
            <p:cNvSpPr/>
            <p:nvPr/>
          </p:nvSpPr>
          <p:spPr bwMode="auto">
            <a:xfrm>
              <a:off x="3550184" y="4555781"/>
              <a:ext cx="37093" cy="196592"/>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4" name="íṣḻîḋè"/>
            <p:cNvSpPr/>
            <p:nvPr/>
          </p:nvSpPr>
          <p:spPr bwMode="auto">
            <a:xfrm>
              <a:off x="3550184" y="4555781"/>
              <a:ext cx="37093" cy="196592"/>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5" name="iŝḻíďe"/>
            <p:cNvSpPr/>
            <p:nvPr/>
          </p:nvSpPr>
          <p:spPr bwMode="auto">
            <a:xfrm>
              <a:off x="3616951" y="4555781"/>
              <a:ext cx="37093" cy="196592"/>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6" name="i$ļiḋe"/>
            <p:cNvSpPr/>
            <p:nvPr/>
          </p:nvSpPr>
          <p:spPr bwMode="auto">
            <a:xfrm>
              <a:off x="3616951" y="4555781"/>
              <a:ext cx="37093" cy="196592"/>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7" name="ísḷïḓè"/>
            <p:cNvSpPr/>
            <p:nvPr/>
          </p:nvSpPr>
          <p:spPr bwMode="auto">
            <a:xfrm>
              <a:off x="3687425" y="4555781"/>
              <a:ext cx="33382" cy="196592"/>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close/>
                  <a:moveTo>
                    <a:pt x="9" y="0"/>
                  </a:moveTo>
                  <a:lnTo>
                    <a:pt x="0" y="0"/>
                  </a:lnTo>
                  <a:lnTo>
                    <a:pt x="0" y="2"/>
                  </a:lnTo>
                  <a:lnTo>
                    <a:pt x="9" y="2"/>
                  </a:lnTo>
                  <a:lnTo>
                    <a:pt x="9"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8" name="iṡ1iḍé"/>
            <p:cNvSpPr/>
            <p:nvPr/>
          </p:nvSpPr>
          <p:spPr bwMode="auto">
            <a:xfrm>
              <a:off x="3687425" y="4555781"/>
              <a:ext cx="33382" cy="196592"/>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moveTo>
                    <a:pt x="9" y="0"/>
                  </a:moveTo>
                  <a:lnTo>
                    <a:pt x="0" y="0"/>
                  </a:lnTo>
                  <a:lnTo>
                    <a:pt x="0" y="2"/>
                  </a:lnTo>
                  <a:lnTo>
                    <a:pt x="9" y="2"/>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9" name="íŝliďè"/>
            <p:cNvSpPr/>
            <p:nvPr/>
          </p:nvSpPr>
          <p:spPr bwMode="auto">
            <a:xfrm>
              <a:off x="3754192" y="4555781"/>
              <a:ext cx="37093" cy="196592"/>
            </a:xfrm>
            <a:custGeom>
              <a:avLst/>
              <a:gdLst>
                <a:gd name="T0" fmla="*/ 6 w 6"/>
                <a:gd name="T1" fmla="*/ 22 h 32"/>
                <a:gd name="T2" fmla="*/ 4 w 6"/>
                <a:gd name="T3" fmla="*/ 22 h 32"/>
                <a:gd name="T4" fmla="*/ 0 w 6"/>
                <a:gd name="T5" fmla="*/ 22 h 32"/>
                <a:gd name="T6" fmla="*/ 0 w 6"/>
                <a:gd name="T7" fmla="*/ 32 h 32"/>
                <a:gd name="T8" fmla="*/ 6 w 6"/>
                <a:gd name="T9" fmla="*/ 32 h 32"/>
                <a:gd name="T10" fmla="*/ 6 w 6"/>
                <a:gd name="T11" fmla="*/ 22 h 32"/>
                <a:gd name="T12" fmla="*/ 6 w 6"/>
                <a:gd name="T13" fmla="*/ 0 h 32"/>
                <a:gd name="T14" fmla="*/ 0 w 6"/>
                <a:gd name="T15" fmla="*/ 0 h 32"/>
                <a:gd name="T16" fmla="*/ 0 w 6"/>
                <a:gd name="T17" fmla="*/ 1 h 32"/>
                <a:gd name="T18" fmla="*/ 4 w 6"/>
                <a:gd name="T19" fmla="*/ 1 h 32"/>
                <a:gd name="T20" fmla="*/ 6 w 6"/>
                <a:gd name="T21" fmla="*/ 1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2"/>
                  </a:moveTo>
                  <a:cubicBezTo>
                    <a:pt x="5" y="22"/>
                    <a:pt x="4" y="22"/>
                    <a:pt x="4" y="22"/>
                  </a:cubicBezTo>
                  <a:cubicBezTo>
                    <a:pt x="0" y="22"/>
                    <a:pt x="0" y="22"/>
                    <a:pt x="0" y="22"/>
                  </a:cubicBezTo>
                  <a:cubicBezTo>
                    <a:pt x="0" y="32"/>
                    <a:pt x="0" y="32"/>
                    <a:pt x="0" y="32"/>
                  </a:cubicBezTo>
                  <a:cubicBezTo>
                    <a:pt x="6" y="32"/>
                    <a:pt x="6" y="32"/>
                    <a:pt x="6" y="32"/>
                  </a:cubicBezTo>
                  <a:cubicBezTo>
                    <a:pt x="6" y="22"/>
                    <a:pt x="6" y="22"/>
                    <a:pt x="6" y="22"/>
                  </a:cubicBezTo>
                  <a:moveTo>
                    <a:pt x="6" y="0"/>
                  </a:moveTo>
                  <a:cubicBezTo>
                    <a:pt x="0" y="0"/>
                    <a:pt x="0" y="0"/>
                    <a:pt x="0" y="0"/>
                  </a:cubicBezTo>
                  <a:cubicBezTo>
                    <a:pt x="0" y="1"/>
                    <a:pt x="0" y="1"/>
                    <a:pt x="0" y="1"/>
                  </a:cubicBezTo>
                  <a:cubicBezTo>
                    <a:pt x="4" y="1"/>
                    <a:pt x="4" y="1"/>
                    <a:pt x="4" y="1"/>
                  </a:cubicBezTo>
                  <a:cubicBezTo>
                    <a:pt x="4" y="1"/>
                    <a:pt x="5" y="1"/>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0" name="îšḷíḑè"/>
            <p:cNvSpPr/>
            <p:nvPr/>
          </p:nvSpPr>
          <p:spPr bwMode="auto">
            <a:xfrm>
              <a:off x="3820959" y="4555781"/>
              <a:ext cx="37093" cy="196592"/>
            </a:xfrm>
            <a:custGeom>
              <a:avLst/>
              <a:gdLst>
                <a:gd name="T0" fmla="*/ 6 w 6"/>
                <a:gd name="T1" fmla="*/ 0 h 32"/>
                <a:gd name="T2" fmla="*/ 0 w 6"/>
                <a:gd name="T3" fmla="*/ 0 h 32"/>
                <a:gd name="T4" fmla="*/ 0 w 6"/>
                <a:gd name="T5" fmla="*/ 5 h 32"/>
                <a:gd name="T6" fmla="*/ 2 w 6"/>
                <a:gd name="T7" fmla="*/ 11 h 32"/>
                <a:gd name="T8" fmla="*/ 2 w 6"/>
                <a:gd name="T9" fmla="*/ 12 h 32"/>
                <a:gd name="T10" fmla="*/ 0 w 6"/>
                <a:gd name="T11" fmla="*/ 19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5"/>
                    <a:pt x="0" y="5"/>
                    <a:pt x="0" y="5"/>
                  </a:cubicBezTo>
                  <a:cubicBezTo>
                    <a:pt x="2" y="6"/>
                    <a:pt x="2" y="9"/>
                    <a:pt x="2" y="11"/>
                  </a:cubicBezTo>
                  <a:cubicBezTo>
                    <a:pt x="2" y="12"/>
                    <a:pt x="2" y="12"/>
                    <a:pt x="2" y="12"/>
                  </a:cubicBezTo>
                  <a:cubicBezTo>
                    <a:pt x="2" y="15"/>
                    <a:pt x="2" y="17"/>
                    <a:pt x="0" y="19"/>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1" name="ïṥḻíḍê"/>
            <p:cNvSpPr/>
            <p:nvPr/>
          </p:nvSpPr>
          <p:spPr bwMode="auto">
            <a:xfrm>
              <a:off x="2875098" y="4266458"/>
              <a:ext cx="33382" cy="196592"/>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2" name="i$1îḑe"/>
            <p:cNvSpPr/>
            <p:nvPr/>
          </p:nvSpPr>
          <p:spPr bwMode="auto">
            <a:xfrm>
              <a:off x="2875098" y="4266458"/>
              <a:ext cx="33382" cy="196592"/>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3" name="íṥḻíḍê"/>
            <p:cNvSpPr/>
            <p:nvPr/>
          </p:nvSpPr>
          <p:spPr bwMode="auto">
            <a:xfrm>
              <a:off x="2941864" y="4266458"/>
              <a:ext cx="33382"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4" name="íSlide"/>
            <p:cNvSpPr/>
            <p:nvPr/>
          </p:nvSpPr>
          <p:spPr bwMode="auto">
            <a:xfrm>
              <a:off x="2941864" y="4266458"/>
              <a:ext cx="33382"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5" name="ïsľíḑè"/>
            <p:cNvSpPr/>
            <p:nvPr/>
          </p:nvSpPr>
          <p:spPr bwMode="auto">
            <a:xfrm>
              <a:off x="3012339" y="4266458"/>
              <a:ext cx="29674"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6" name="íşľíďe"/>
            <p:cNvSpPr/>
            <p:nvPr/>
          </p:nvSpPr>
          <p:spPr bwMode="auto">
            <a:xfrm>
              <a:off x="3012339" y="4266458"/>
              <a:ext cx="29674"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7" name="îṣḻíďe"/>
            <p:cNvSpPr/>
            <p:nvPr/>
          </p:nvSpPr>
          <p:spPr bwMode="auto">
            <a:xfrm>
              <a:off x="3079106" y="4266458"/>
              <a:ext cx="29674" cy="19659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8" name="îṣlïḓè"/>
            <p:cNvSpPr/>
            <p:nvPr/>
          </p:nvSpPr>
          <p:spPr bwMode="auto">
            <a:xfrm>
              <a:off x="3079106" y="4266458"/>
              <a:ext cx="29674" cy="19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9" name="ísľïďé"/>
            <p:cNvSpPr/>
            <p:nvPr/>
          </p:nvSpPr>
          <p:spPr bwMode="auto">
            <a:xfrm>
              <a:off x="3145873" y="4266458"/>
              <a:ext cx="29674" cy="196592"/>
            </a:xfrm>
            <a:custGeom>
              <a:avLst/>
              <a:gdLst>
                <a:gd name="T0" fmla="*/ 0 w 5"/>
                <a:gd name="T1" fmla="*/ 15 h 32"/>
                <a:gd name="T2" fmla="*/ 0 w 5"/>
                <a:gd name="T3" fmla="*/ 32 h 32"/>
                <a:gd name="T4" fmla="*/ 5 w 5"/>
                <a:gd name="T5" fmla="*/ 32 h 32"/>
                <a:gd name="T6" fmla="*/ 5 w 5"/>
                <a:gd name="T7" fmla="*/ 20 h 32"/>
                <a:gd name="T8" fmla="*/ 0 w 5"/>
                <a:gd name="T9" fmla="*/ 15 h 32"/>
                <a:gd name="T10" fmla="*/ 4 w 5"/>
                <a:gd name="T11" fmla="*/ 0 h 32"/>
                <a:gd name="T12" fmla="*/ 0 w 5"/>
                <a:gd name="T13" fmla="*/ 0 h 32"/>
                <a:gd name="T14" fmla="*/ 0 w 5"/>
                <a:gd name="T15" fmla="*/ 4 h 32"/>
                <a:gd name="T16" fmla="*/ 4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15"/>
                  </a:moveTo>
                  <a:cubicBezTo>
                    <a:pt x="0" y="32"/>
                    <a:pt x="0" y="32"/>
                    <a:pt x="0" y="32"/>
                  </a:cubicBezTo>
                  <a:cubicBezTo>
                    <a:pt x="5" y="32"/>
                    <a:pt x="5" y="32"/>
                    <a:pt x="5" y="32"/>
                  </a:cubicBezTo>
                  <a:cubicBezTo>
                    <a:pt x="5" y="20"/>
                    <a:pt x="5" y="20"/>
                    <a:pt x="5" y="20"/>
                  </a:cubicBezTo>
                  <a:cubicBezTo>
                    <a:pt x="3" y="19"/>
                    <a:pt x="1" y="17"/>
                    <a:pt x="0" y="15"/>
                  </a:cubicBezTo>
                  <a:moveTo>
                    <a:pt x="4" y="0"/>
                  </a:moveTo>
                  <a:cubicBezTo>
                    <a:pt x="0" y="0"/>
                    <a:pt x="0" y="0"/>
                    <a:pt x="0" y="0"/>
                  </a:cubicBezTo>
                  <a:cubicBezTo>
                    <a:pt x="0" y="4"/>
                    <a:pt x="0" y="4"/>
                    <a:pt x="0" y="4"/>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0" name="ïṧľîḍe"/>
            <p:cNvSpPr/>
            <p:nvPr/>
          </p:nvSpPr>
          <p:spPr bwMode="auto">
            <a:xfrm>
              <a:off x="3212639" y="4388865"/>
              <a:ext cx="37093" cy="7418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71" name="íṧḷîḋé"/>
            <p:cNvSpPr/>
            <p:nvPr/>
          </p:nvSpPr>
          <p:spPr bwMode="auto">
            <a:xfrm>
              <a:off x="3212639" y="4388865"/>
              <a:ext cx="37093" cy="7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72" name="ïšļîḓê"/>
            <p:cNvSpPr/>
            <p:nvPr/>
          </p:nvSpPr>
          <p:spPr bwMode="auto">
            <a:xfrm>
              <a:off x="3279407" y="4388865"/>
              <a:ext cx="37093" cy="74185"/>
            </a:xfrm>
            <a:custGeom>
              <a:avLst/>
              <a:gdLst>
                <a:gd name="T0" fmla="*/ 6 w 6"/>
                <a:gd name="T1" fmla="*/ 0 h 12"/>
                <a:gd name="T2" fmla="*/ 3 w 6"/>
                <a:gd name="T3" fmla="*/ 0 h 12"/>
                <a:gd name="T4" fmla="*/ 0 w 6"/>
                <a:gd name="T5" fmla="*/ 0 h 12"/>
                <a:gd name="T6" fmla="*/ 0 w 6"/>
                <a:gd name="T7" fmla="*/ 12 h 12"/>
                <a:gd name="T8" fmla="*/ 6 w 6"/>
                <a:gd name="T9" fmla="*/ 12 h 12"/>
                <a:gd name="T10" fmla="*/ 6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6" y="0"/>
                  </a:moveTo>
                  <a:cubicBezTo>
                    <a:pt x="5" y="0"/>
                    <a:pt x="4" y="0"/>
                    <a:pt x="3" y="0"/>
                  </a:cubicBezTo>
                  <a:cubicBezTo>
                    <a:pt x="0" y="0"/>
                    <a:pt x="0" y="0"/>
                    <a:pt x="0" y="0"/>
                  </a:cubicBezTo>
                  <a:cubicBezTo>
                    <a:pt x="0" y="12"/>
                    <a:pt x="0" y="12"/>
                    <a:pt x="0" y="12"/>
                  </a:cubicBezTo>
                  <a:cubicBezTo>
                    <a:pt x="6" y="12"/>
                    <a:pt x="6" y="12"/>
                    <a:pt x="6" y="1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3" name="ïS1iḑè"/>
            <p:cNvSpPr/>
            <p:nvPr/>
          </p:nvSpPr>
          <p:spPr bwMode="auto">
            <a:xfrm>
              <a:off x="3349883" y="4266458"/>
              <a:ext cx="33382" cy="196592"/>
            </a:xfrm>
            <a:custGeom>
              <a:avLst/>
              <a:gdLst>
                <a:gd name="T0" fmla="*/ 6 w 6"/>
                <a:gd name="T1" fmla="*/ 0 h 32"/>
                <a:gd name="T2" fmla="*/ 0 w 6"/>
                <a:gd name="T3" fmla="*/ 0 h 32"/>
                <a:gd name="T4" fmla="*/ 0 w 6"/>
                <a:gd name="T5" fmla="*/ 4 h 32"/>
                <a:gd name="T6" fmla="*/ 1 w 6"/>
                <a:gd name="T7" fmla="*/ 9 h 32"/>
                <a:gd name="T8" fmla="*/ 1 w 6"/>
                <a:gd name="T9" fmla="*/ 10 h 32"/>
                <a:gd name="T10" fmla="*/ 0 w 6"/>
                <a:gd name="T11" fmla="*/ 15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4"/>
                    <a:pt x="0" y="4"/>
                    <a:pt x="0" y="4"/>
                  </a:cubicBezTo>
                  <a:cubicBezTo>
                    <a:pt x="1" y="6"/>
                    <a:pt x="1" y="7"/>
                    <a:pt x="1" y="9"/>
                  </a:cubicBezTo>
                  <a:cubicBezTo>
                    <a:pt x="1" y="10"/>
                    <a:pt x="1" y="10"/>
                    <a:pt x="1" y="10"/>
                  </a:cubicBezTo>
                  <a:cubicBezTo>
                    <a:pt x="1" y="12"/>
                    <a:pt x="1" y="14"/>
                    <a:pt x="0" y="15"/>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4" name="ïSľiďè"/>
            <p:cNvSpPr/>
            <p:nvPr/>
          </p:nvSpPr>
          <p:spPr bwMode="auto">
            <a:xfrm>
              <a:off x="3416650" y="4266458"/>
              <a:ext cx="37093" cy="196592"/>
            </a:xfrm>
            <a:custGeom>
              <a:avLst/>
              <a:gdLst>
                <a:gd name="T0" fmla="*/ 0 w 6"/>
                <a:gd name="T1" fmla="*/ 16 h 32"/>
                <a:gd name="T2" fmla="*/ 0 w 6"/>
                <a:gd name="T3" fmla="*/ 32 h 32"/>
                <a:gd name="T4" fmla="*/ 6 w 6"/>
                <a:gd name="T5" fmla="*/ 32 h 32"/>
                <a:gd name="T6" fmla="*/ 6 w 6"/>
                <a:gd name="T7" fmla="*/ 20 h 32"/>
                <a:gd name="T8" fmla="*/ 0 w 6"/>
                <a:gd name="T9" fmla="*/ 16 h 32"/>
                <a:gd name="T10" fmla="*/ 4 w 6"/>
                <a:gd name="T11" fmla="*/ 0 h 32"/>
                <a:gd name="T12" fmla="*/ 0 w 6"/>
                <a:gd name="T13" fmla="*/ 0 h 32"/>
                <a:gd name="T14" fmla="*/ 0 w 6"/>
                <a:gd name="T15" fmla="*/ 3 h 32"/>
                <a:gd name="T16" fmla="*/ 4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0" y="16"/>
                  </a:moveTo>
                  <a:cubicBezTo>
                    <a:pt x="0" y="32"/>
                    <a:pt x="0" y="32"/>
                    <a:pt x="0" y="32"/>
                  </a:cubicBezTo>
                  <a:cubicBezTo>
                    <a:pt x="6" y="32"/>
                    <a:pt x="6" y="32"/>
                    <a:pt x="6" y="32"/>
                  </a:cubicBezTo>
                  <a:cubicBezTo>
                    <a:pt x="6" y="20"/>
                    <a:pt x="6" y="20"/>
                    <a:pt x="6" y="20"/>
                  </a:cubicBezTo>
                  <a:cubicBezTo>
                    <a:pt x="3" y="19"/>
                    <a:pt x="1" y="18"/>
                    <a:pt x="0" y="16"/>
                  </a:cubicBezTo>
                  <a:moveTo>
                    <a:pt x="4" y="0"/>
                  </a:moveTo>
                  <a:cubicBezTo>
                    <a:pt x="0" y="0"/>
                    <a:pt x="0" y="0"/>
                    <a:pt x="0" y="0"/>
                  </a:cubicBezTo>
                  <a:cubicBezTo>
                    <a:pt x="0" y="3"/>
                    <a:pt x="0" y="3"/>
                    <a:pt x="0" y="3"/>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5" name="iṥḻïḍe"/>
            <p:cNvSpPr/>
            <p:nvPr/>
          </p:nvSpPr>
          <p:spPr bwMode="auto">
            <a:xfrm>
              <a:off x="3483418" y="4388865"/>
              <a:ext cx="37093" cy="7418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76" name="ïšlïďe"/>
            <p:cNvSpPr/>
            <p:nvPr/>
          </p:nvSpPr>
          <p:spPr bwMode="auto">
            <a:xfrm>
              <a:off x="3483418" y="4388865"/>
              <a:ext cx="37093" cy="7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77" name="íšľîḋê"/>
            <p:cNvSpPr/>
            <p:nvPr/>
          </p:nvSpPr>
          <p:spPr bwMode="auto">
            <a:xfrm>
              <a:off x="3550184" y="4388865"/>
              <a:ext cx="37093" cy="7418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78" name="ïṣlîďê"/>
            <p:cNvSpPr/>
            <p:nvPr/>
          </p:nvSpPr>
          <p:spPr bwMode="auto">
            <a:xfrm>
              <a:off x="3550184" y="4388865"/>
              <a:ext cx="37093" cy="7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79" name="îšlïḓè"/>
            <p:cNvSpPr/>
            <p:nvPr/>
          </p:nvSpPr>
          <p:spPr bwMode="auto">
            <a:xfrm>
              <a:off x="3616951" y="4388865"/>
              <a:ext cx="37093" cy="7418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0" name="ïṡḷiḑê"/>
            <p:cNvSpPr/>
            <p:nvPr/>
          </p:nvSpPr>
          <p:spPr bwMode="auto">
            <a:xfrm>
              <a:off x="3616951" y="4388865"/>
              <a:ext cx="37093" cy="7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1" name="îšļíďê"/>
            <p:cNvSpPr/>
            <p:nvPr/>
          </p:nvSpPr>
          <p:spPr bwMode="auto">
            <a:xfrm>
              <a:off x="3687425" y="4388865"/>
              <a:ext cx="33382" cy="7418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2" name="î$1ïḑé"/>
            <p:cNvSpPr/>
            <p:nvPr/>
          </p:nvSpPr>
          <p:spPr bwMode="auto">
            <a:xfrm>
              <a:off x="3687425" y="4388865"/>
              <a:ext cx="33382" cy="7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3" name="iśḷíḋè"/>
            <p:cNvSpPr/>
            <p:nvPr/>
          </p:nvSpPr>
          <p:spPr bwMode="auto">
            <a:xfrm>
              <a:off x="3754192" y="4388865"/>
              <a:ext cx="37093" cy="7418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4" name="iṩḷiḋé"/>
            <p:cNvSpPr/>
            <p:nvPr/>
          </p:nvSpPr>
          <p:spPr bwMode="auto">
            <a:xfrm>
              <a:off x="3754192" y="4388865"/>
              <a:ext cx="37093" cy="7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5" name="ïşlïďé"/>
            <p:cNvSpPr/>
            <p:nvPr/>
          </p:nvSpPr>
          <p:spPr bwMode="auto">
            <a:xfrm>
              <a:off x="3820959" y="4388865"/>
              <a:ext cx="37093" cy="7418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6" name="íślîdè"/>
            <p:cNvSpPr/>
            <p:nvPr/>
          </p:nvSpPr>
          <p:spPr bwMode="auto">
            <a:xfrm>
              <a:off x="3820959" y="4388865"/>
              <a:ext cx="37093" cy="7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87" name="íṡḷíďé"/>
            <p:cNvSpPr/>
            <p:nvPr/>
          </p:nvSpPr>
          <p:spPr bwMode="auto">
            <a:xfrm>
              <a:off x="3438906" y="4262750"/>
              <a:ext cx="456238" cy="3710"/>
            </a:xfrm>
            <a:custGeom>
              <a:avLst/>
              <a:gdLst>
                <a:gd name="T0" fmla="*/ 70 w 74"/>
                <a:gd name="T1" fmla="*/ 0 h 1"/>
                <a:gd name="T2" fmla="*/ 4 w 74"/>
                <a:gd name="T3" fmla="*/ 0 h 1"/>
                <a:gd name="T4" fmla="*/ 0 w 74"/>
                <a:gd name="T5" fmla="*/ 1 h 1"/>
                <a:gd name="T6" fmla="*/ 2 w 74"/>
                <a:gd name="T7" fmla="*/ 1 h 1"/>
                <a:gd name="T8" fmla="*/ 7 w 74"/>
                <a:gd name="T9" fmla="*/ 1 h 1"/>
                <a:gd name="T10" fmla="*/ 13 w 74"/>
                <a:gd name="T11" fmla="*/ 1 h 1"/>
                <a:gd name="T12" fmla="*/ 18 w 74"/>
                <a:gd name="T13" fmla="*/ 1 h 1"/>
                <a:gd name="T14" fmla="*/ 24 w 74"/>
                <a:gd name="T15" fmla="*/ 1 h 1"/>
                <a:gd name="T16" fmla="*/ 29 w 74"/>
                <a:gd name="T17" fmla="*/ 1 h 1"/>
                <a:gd name="T18" fmla="*/ 35 w 74"/>
                <a:gd name="T19" fmla="*/ 1 h 1"/>
                <a:gd name="T20" fmla="*/ 40 w 74"/>
                <a:gd name="T21" fmla="*/ 1 h 1"/>
                <a:gd name="T22" fmla="*/ 46 w 74"/>
                <a:gd name="T23" fmla="*/ 1 h 1"/>
                <a:gd name="T24" fmla="*/ 51 w 74"/>
                <a:gd name="T25" fmla="*/ 1 h 1"/>
                <a:gd name="T26" fmla="*/ 57 w 74"/>
                <a:gd name="T27" fmla="*/ 1 h 1"/>
                <a:gd name="T28" fmla="*/ 62 w 74"/>
                <a:gd name="T29" fmla="*/ 1 h 1"/>
                <a:gd name="T30" fmla="*/ 68 w 74"/>
                <a:gd name="T31" fmla="*/ 1 h 1"/>
                <a:gd name="T32" fmla="*/ 73 w 74"/>
                <a:gd name="T33" fmla="*/ 1 h 1"/>
                <a:gd name="T34" fmla="*/ 74 w 74"/>
                <a:gd name="T35" fmla="*/ 1 h 1"/>
                <a:gd name="T36" fmla="*/ 70 w 74"/>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1">
                  <a:moveTo>
                    <a:pt x="70" y="0"/>
                  </a:moveTo>
                  <a:cubicBezTo>
                    <a:pt x="4" y="0"/>
                    <a:pt x="4" y="0"/>
                    <a:pt x="4" y="0"/>
                  </a:cubicBezTo>
                  <a:cubicBezTo>
                    <a:pt x="2" y="0"/>
                    <a:pt x="1" y="0"/>
                    <a:pt x="0" y="1"/>
                  </a:cubicBezTo>
                  <a:cubicBezTo>
                    <a:pt x="2" y="1"/>
                    <a:pt x="2" y="1"/>
                    <a:pt x="2" y="1"/>
                  </a:cubicBezTo>
                  <a:cubicBezTo>
                    <a:pt x="7" y="1"/>
                    <a:pt x="7" y="1"/>
                    <a:pt x="7" y="1"/>
                  </a:cubicBezTo>
                  <a:cubicBezTo>
                    <a:pt x="13" y="1"/>
                    <a:pt x="13" y="1"/>
                    <a:pt x="13" y="1"/>
                  </a:cubicBezTo>
                  <a:cubicBezTo>
                    <a:pt x="18" y="1"/>
                    <a:pt x="18" y="1"/>
                    <a:pt x="18" y="1"/>
                  </a:cubicBezTo>
                  <a:cubicBezTo>
                    <a:pt x="24" y="1"/>
                    <a:pt x="24" y="1"/>
                    <a:pt x="24" y="1"/>
                  </a:cubicBezTo>
                  <a:cubicBezTo>
                    <a:pt x="29" y="1"/>
                    <a:pt x="29" y="1"/>
                    <a:pt x="29" y="1"/>
                  </a:cubicBezTo>
                  <a:cubicBezTo>
                    <a:pt x="35" y="1"/>
                    <a:pt x="35" y="1"/>
                    <a:pt x="35" y="1"/>
                  </a:cubicBezTo>
                  <a:cubicBezTo>
                    <a:pt x="40" y="1"/>
                    <a:pt x="40" y="1"/>
                    <a:pt x="40" y="1"/>
                  </a:cubicBezTo>
                  <a:cubicBezTo>
                    <a:pt x="46" y="1"/>
                    <a:pt x="46" y="1"/>
                    <a:pt x="46" y="1"/>
                  </a:cubicBezTo>
                  <a:cubicBezTo>
                    <a:pt x="51" y="1"/>
                    <a:pt x="51" y="1"/>
                    <a:pt x="51" y="1"/>
                  </a:cubicBezTo>
                  <a:cubicBezTo>
                    <a:pt x="57" y="1"/>
                    <a:pt x="57" y="1"/>
                    <a:pt x="57" y="1"/>
                  </a:cubicBezTo>
                  <a:cubicBezTo>
                    <a:pt x="62" y="1"/>
                    <a:pt x="62" y="1"/>
                    <a:pt x="62" y="1"/>
                  </a:cubicBezTo>
                  <a:cubicBezTo>
                    <a:pt x="68" y="1"/>
                    <a:pt x="68" y="1"/>
                    <a:pt x="68" y="1"/>
                  </a:cubicBezTo>
                  <a:cubicBezTo>
                    <a:pt x="73" y="1"/>
                    <a:pt x="73" y="1"/>
                    <a:pt x="73" y="1"/>
                  </a:cubicBezTo>
                  <a:cubicBezTo>
                    <a:pt x="74" y="1"/>
                    <a:pt x="74" y="1"/>
                    <a:pt x="74" y="1"/>
                  </a:cubicBezTo>
                  <a:cubicBezTo>
                    <a:pt x="72" y="0"/>
                    <a:pt x="71" y="0"/>
                    <a:pt x="70"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8" name="ïṣlîḓè"/>
            <p:cNvSpPr/>
            <p:nvPr/>
          </p:nvSpPr>
          <p:spPr bwMode="auto">
            <a:xfrm>
              <a:off x="3416650" y="4266458"/>
              <a:ext cx="37093" cy="122407"/>
            </a:xfrm>
            <a:custGeom>
              <a:avLst/>
              <a:gdLst>
                <a:gd name="T0" fmla="*/ 6 w 6"/>
                <a:gd name="T1" fmla="*/ 0 h 20"/>
                <a:gd name="T2" fmla="*/ 4 w 6"/>
                <a:gd name="T3" fmla="*/ 0 h 20"/>
                <a:gd name="T4" fmla="*/ 0 w 6"/>
                <a:gd name="T5" fmla="*/ 3 h 20"/>
                <a:gd name="T6" fmla="*/ 0 w 6"/>
                <a:gd name="T7" fmla="*/ 16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4" y="0"/>
                    <a:pt x="4" y="0"/>
                    <a:pt x="4" y="0"/>
                  </a:cubicBezTo>
                  <a:cubicBezTo>
                    <a:pt x="2" y="1"/>
                    <a:pt x="1" y="2"/>
                    <a:pt x="0" y="3"/>
                  </a:cubicBezTo>
                  <a:cubicBezTo>
                    <a:pt x="0" y="16"/>
                    <a:pt x="0" y="16"/>
                    <a:pt x="0" y="16"/>
                  </a:cubicBezTo>
                  <a:cubicBezTo>
                    <a:pt x="1" y="18"/>
                    <a:pt x="3" y="19"/>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9" name="îṡ1îde"/>
            <p:cNvSpPr/>
            <p:nvPr/>
          </p:nvSpPr>
          <p:spPr bwMode="auto">
            <a:xfrm>
              <a:off x="3483418" y="4266458"/>
              <a:ext cx="37093" cy="12240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0" name="iṩļïḍê"/>
            <p:cNvSpPr/>
            <p:nvPr/>
          </p:nvSpPr>
          <p:spPr bwMode="auto">
            <a:xfrm>
              <a:off x="3483418" y="4266458"/>
              <a:ext cx="37093" cy="12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1" name="îṧlîḑè"/>
            <p:cNvSpPr/>
            <p:nvPr/>
          </p:nvSpPr>
          <p:spPr bwMode="auto">
            <a:xfrm>
              <a:off x="3550184" y="4266458"/>
              <a:ext cx="37093" cy="12240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2" name="íṥ1îdê"/>
            <p:cNvSpPr/>
            <p:nvPr/>
          </p:nvSpPr>
          <p:spPr bwMode="auto">
            <a:xfrm>
              <a:off x="3550184" y="4266458"/>
              <a:ext cx="37093" cy="12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3" name="îšľiḋé"/>
            <p:cNvSpPr/>
            <p:nvPr/>
          </p:nvSpPr>
          <p:spPr bwMode="auto">
            <a:xfrm>
              <a:off x="3616951" y="4266458"/>
              <a:ext cx="37093" cy="12240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4" name="íṩ1ïḋé"/>
            <p:cNvSpPr/>
            <p:nvPr/>
          </p:nvSpPr>
          <p:spPr bwMode="auto">
            <a:xfrm>
              <a:off x="3616951" y="4266458"/>
              <a:ext cx="37093" cy="12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5" name="íšliḑé"/>
            <p:cNvSpPr/>
            <p:nvPr/>
          </p:nvSpPr>
          <p:spPr bwMode="auto">
            <a:xfrm>
              <a:off x="3687425" y="4266458"/>
              <a:ext cx="33382" cy="12240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6" name="îṡḻîḑe"/>
            <p:cNvSpPr/>
            <p:nvPr/>
          </p:nvSpPr>
          <p:spPr bwMode="auto">
            <a:xfrm>
              <a:off x="3687425" y="4266458"/>
              <a:ext cx="33382" cy="12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7" name="ís1ïdè"/>
            <p:cNvSpPr/>
            <p:nvPr/>
          </p:nvSpPr>
          <p:spPr bwMode="auto">
            <a:xfrm>
              <a:off x="3754192" y="4266458"/>
              <a:ext cx="37093" cy="12240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8" name="ísliďe"/>
            <p:cNvSpPr/>
            <p:nvPr/>
          </p:nvSpPr>
          <p:spPr bwMode="auto">
            <a:xfrm>
              <a:off x="3754192" y="4266458"/>
              <a:ext cx="37093" cy="12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9" name="îslïḓe"/>
            <p:cNvSpPr/>
            <p:nvPr/>
          </p:nvSpPr>
          <p:spPr bwMode="auto">
            <a:xfrm>
              <a:off x="3820959" y="4266458"/>
              <a:ext cx="37093" cy="12240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00" name="ïşļîḋê"/>
            <p:cNvSpPr/>
            <p:nvPr/>
          </p:nvSpPr>
          <p:spPr bwMode="auto">
            <a:xfrm>
              <a:off x="3820959" y="4266458"/>
              <a:ext cx="37093" cy="12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01" name="iś1íḓé"/>
            <p:cNvSpPr/>
            <p:nvPr/>
          </p:nvSpPr>
          <p:spPr bwMode="auto">
            <a:xfrm>
              <a:off x="3171839" y="4262750"/>
              <a:ext cx="152079" cy="3710"/>
            </a:xfrm>
            <a:custGeom>
              <a:avLst/>
              <a:gdLst>
                <a:gd name="T0" fmla="*/ 21 w 25"/>
                <a:gd name="T1" fmla="*/ 0 h 1"/>
                <a:gd name="T2" fmla="*/ 4 w 25"/>
                <a:gd name="T3" fmla="*/ 0 h 1"/>
                <a:gd name="T4" fmla="*/ 0 w 25"/>
                <a:gd name="T5" fmla="*/ 1 h 1"/>
                <a:gd name="T6" fmla="*/ 1 w 25"/>
                <a:gd name="T7" fmla="*/ 1 h 1"/>
                <a:gd name="T8" fmla="*/ 7 w 25"/>
                <a:gd name="T9" fmla="*/ 1 h 1"/>
                <a:gd name="T10" fmla="*/ 13 w 25"/>
                <a:gd name="T11" fmla="*/ 1 h 1"/>
                <a:gd name="T12" fmla="*/ 18 w 25"/>
                <a:gd name="T13" fmla="*/ 1 h 1"/>
                <a:gd name="T14" fmla="*/ 24 w 25"/>
                <a:gd name="T15" fmla="*/ 1 h 1"/>
                <a:gd name="T16" fmla="*/ 25 w 25"/>
                <a:gd name="T17" fmla="*/ 1 h 1"/>
                <a:gd name="T18" fmla="*/ 21 w 2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
                  <a:moveTo>
                    <a:pt x="21" y="0"/>
                  </a:moveTo>
                  <a:cubicBezTo>
                    <a:pt x="4" y="0"/>
                    <a:pt x="4" y="0"/>
                    <a:pt x="4" y="0"/>
                  </a:cubicBezTo>
                  <a:cubicBezTo>
                    <a:pt x="3" y="0"/>
                    <a:pt x="1" y="0"/>
                    <a:pt x="0" y="1"/>
                  </a:cubicBezTo>
                  <a:cubicBezTo>
                    <a:pt x="1" y="1"/>
                    <a:pt x="1" y="1"/>
                    <a:pt x="1" y="1"/>
                  </a:cubicBezTo>
                  <a:cubicBezTo>
                    <a:pt x="7" y="1"/>
                    <a:pt x="7" y="1"/>
                    <a:pt x="7" y="1"/>
                  </a:cubicBezTo>
                  <a:cubicBezTo>
                    <a:pt x="13" y="1"/>
                    <a:pt x="13" y="1"/>
                    <a:pt x="13" y="1"/>
                  </a:cubicBezTo>
                  <a:cubicBezTo>
                    <a:pt x="18" y="1"/>
                    <a:pt x="18" y="1"/>
                    <a:pt x="18" y="1"/>
                  </a:cubicBezTo>
                  <a:cubicBezTo>
                    <a:pt x="24" y="1"/>
                    <a:pt x="24" y="1"/>
                    <a:pt x="24" y="1"/>
                  </a:cubicBezTo>
                  <a:cubicBezTo>
                    <a:pt x="25" y="1"/>
                    <a:pt x="25" y="1"/>
                    <a:pt x="25" y="1"/>
                  </a:cubicBezTo>
                  <a:cubicBezTo>
                    <a:pt x="23" y="0"/>
                    <a:pt x="22" y="0"/>
                    <a:pt x="21"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2" name="išlíḑe"/>
            <p:cNvSpPr/>
            <p:nvPr/>
          </p:nvSpPr>
          <p:spPr bwMode="auto">
            <a:xfrm>
              <a:off x="3138455" y="4266458"/>
              <a:ext cx="211427" cy="122407"/>
            </a:xfrm>
            <a:custGeom>
              <a:avLst/>
              <a:gdLst>
                <a:gd name="T0" fmla="*/ 1 w 34"/>
                <a:gd name="T1" fmla="*/ 4 h 20"/>
                <a:gd name="T2" fmla="*/ 0 w 34"/>
                <a:gd name="T3" fmla="*/ 9 h 20"/>
                <a:gd name="T4" fmla="*/ 0 w 34"/>
                <a:gd name="T5" fmla="*/ 10 h 20"/>
                <a:gd name="T6" fmla="*/ 1 w 34"/>
                <a:gd name="T7" fmla="*/ 15 h 20"/>
                <a:gd name="T8" fmla="*/ 1 w 34"/>
                <a:gd name="T9" fmla="*/ 4 h 20"/>
                <a:gd name="T10" fmla="*/ 12 w 34"/>
                <a:gd name="T11" fmla="*/ 0 h 20"/>
                <a:gd name="T12" fmla="*/ 6 w 34"/>
                <a:gd name="T13" fmla="*/ 0 h 20"/>
                <a:gd name="T14" fmla="*/ 6 w 34"/>
                <a:gd name="T15" fmla="*/ 20 h 20"/>
                <a:gd name="T16" fmla="*/ 9 w 34"/>
                <a:gd name="T17" fmla="*/ 20 h 20"/>
                <a:gd name="T18" fmla="*/ 12 w 34"/>
                <a:gd name="T19" fmla="*/ 20 h 20"/>
                <a:gd name="T20" fmla="*/ 12 w 34"/>
                <a:gd name="T21" fmla="*/ 0 h 20"/>
                <a:gd name="T22" fmla="*/ 23 w 34"/>
                <a:gd name="T23" fmla="*/ 0 h 20"/>
                <a:gd name="T24" fmla="*/ 18 w 34"/>
                <a:gd name="T25" fmla="*/ 0 h 20"/>
                <a:gd name="T26" fmla="*/ 18 w 34"/>
                <a:gd name="T27" fmla="*/ 20 h 20"/>
                <a:gd name="T28" fmla="*/ 23 w 34"/>
                <a:gd name="T29" fmla="*/ 20 h 20"/>
                <a:gd name="T30" fmla="*/ 23 w 34"/>
                <a:gd name="T31" fmla="*/ 0 h 20"/>
                <a:gd name="T32" fmla="*/ 30 w 34"/>
                <a:gd name="T33" fmla="*/ 0 h 20"/>
                <a:gd name="T34" fmla="*/ 29 w 34"/>
                <a:gd name="T35" fmla="*/ 0 h 20"/>
                <a:gd name="T36" fmla="*/ 29 w 34"/>
                <a:gd name="T37" fmla="*/ 20 h 20"/>
                <a:gd name="T38" fmla="*/ 34 w 34"/>
                <a:gd name="T39" fmla="*/ 15 h 20"/>
                <a:gd name="T40" fmla="*/ 34 w 34"/>
                <a:gd name="T41" fmla="*/ 4 h 20"/>
                <a:gd name="T42" fmla="*/ 30 w 34"/>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20">
                  <a:moveTo>
                    <a:pt x="1" y="4"/>
                  </a:moveTo>
                  <a:cubicBezTo>
                    <a:pt x="0" y="5"/>
                    <a:pt x="0" y="7"/>
                    <a:pt x="0" y="9"/>
                  </a:cubicBezTo>
                  <a:cubicBezTo>
                    <a:pt x="0" y="10"/>
                    <a:pt x="0" y="10"/>
                    <a:pt x="0" y="10"/>
                  </a:cubicBezTo>
                  <a:cubicBezTo>
                    <a:pt x="0" y="12"/>
                    <a:pt x="0" y="14"/>
                    <a:pt x="1" y="15"/>
                  </a:cubicBezTo>
                  <a:cubicBezTo>
                    <a:pt x="1" y="4"/>
                    <a:pt x="1" y="4"/>
                    <a:pt x="1" y="4"/>
                  </a:cubicBezTo>
                  <a:moveTo>
                    <a:pt x="12" y="0"/>
                  </a:moveTo>
                  <a:cubicBezTo>
                    <a:pt x="6" y="0"/>
                    <a:pt x="6" y="0"/>
                    <a:pt x="6" y="0"/>
                  </a:cubicBezTo>
                  <a:cubicBezTo>
                    <a:pt x="6" y="20"/>
                    <a:pt x="6" y="20"/>
                    <a:pt x="6" y="20"/>
                  </a:cubicBezTo>
                  <a:cubicBezTo>
                    <a:pt x="7" y="20"/>
                    <a:pt x="8" y="20"/>
                    <a:pt x="9" y="20"/>
                  </a:cubicBezTo>
                  <a:cubicBezTo>
                    <a:pt x="12" y="20"/>
                    <a:pt x="12" y="20"/>
                    <a:pt x="12" y="20"/>
                  </a:cubicBezTo>
                  <a:cubicBezTo>
                    <a:pt x="12" y="0"/>
                    <a:pt x="12" y="0"/>
                    <a:pt x="12" y="0"/>
                  </a:cubicBezTo>
                  <a:moveTo>
                    <a:pt x="23" y="0"/>
                  </a:moveTo>
                  <a:cubicBezTo>
                    <a:pt x="18" y="0"/>
                    <a:pt x="18" y="0"/>
                    <a:pt x="18" y="0"/>
                  </a:cubicBezTo>
                  <a:cubicBezTo>
                    <a:pt x="18" y="20"/>
                    <a:pt x="18" y="20"/>
                    <a:pt x="18" y="20"/>
                  </a:cubicBezTo>
                  <a:cubicBezTo>
                    <a:pt x="23" y="20"/>
                    <a:pt x="23" y="20"/>
                    <a:pt x="23" y="20"/>
                  </a:cubicBezTo>
                  <a:cubicBezTo>
                    <a:pt x="23" y="0"/>
                    <a:pt x="23" y="0"/>
                    <a:pt x="23" y="0"/>
                  </a:cubicBezTo>
                  <a:moveTo>
                    <a:pt x="30" y="0"/>
                  </a:moveTo>
                  <a:cubicBezTo>
                    <a:pt x="29" y="0"/>
                    <a:pt x="29" y="0"/>
                    <a:pt x="29" y="0"/>
                  </a:cubicBezTo>
                  <a:cubicBezTo>
                    <a:pt x="29" y="20"/>
                    <a:pt x="29" y="20"/>
                    <a:pt x="29" y="20"/>
                  </a:cubicBezTo>
                  <a:cubicBezTo>
                    <a:pt x="31" y="19"/>
                    <a:pt x="33" y="17"/>
                    <a:pt x="34" y="15"/>
                  </a:cubicBezTo>
                  <a:cubicBezTo>
                    <a:pt x="34" y="4"/>
                    <a:pt x="34" y="4"/>
                    <a:pt x="34" y="4"/>
                  </a:cubicBezTo>
                  <a:cubicBezTo>
                    <a:pt x="33" y="2"/>
                    <a:pt x="31" y="1"/>
                    <a:pt x="30"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3" name="îṡlïḑe"/>
            <p:cNvSpPr/>
            <p:nvPr/>
          </p:nvSpPr>
          <p:spPr bwMode="auto">
            <a:xfrm>
              <a:off x="3145873" y="4266458"/>
              <a:ext cx="29674" cy="122407"/>
            </a:xfrm>
            <a:custGeom>
              <a:avLst/>
              <a:gdLst>
                <a:gd name="T0" fmla="*/ 5 w 5"/>
                <a:gd name="T1" fmla="*/ 0 h 20"/>
                <a:gd name="T2" fmla="*/ 4 w 5"/>
                <a:gd name="T3" fmla="*/ 0 h 20"/>
                <a:gd name="T4" fmla="*/ 0 w 5"/>
                <a:gd name="T5" fmla="*/ 4 h 20"/>
                <a:gd name="T6" fmla="*/ 0 w 5"/>
                <a:gd name="T7" fmla="*/ 15 h 20"/>
                <a:gd name="T8" fmla="*/ 5 w 5"/>
                <a:gd name="T9" fmla="*/ 20 h 20"/>
                <a:gd name="T10" fmla="*/ 5 w 5"/>
                <a:gd name="T11" fmla="*/ 0 h 20"/>
              </a:gdLst>
              <a:ahLst/>
              <a:cxnLst>
                <a:cxn ang="0">
                  <a:pos x="T0" y="T1"/>
                </a:cxn>
                <a:cxn ang="0">
                  <a:pos x="T2" y="T3"/>
                </a:cxn>
                <a:cxn ang="0">
                  <a:pos x="T4" y="T5"/>
                </a:cxn>
                <a:cxn ang="0">
                  <a:pos x="T6" y="T7"/>
                </a:cxn>
                <a:cxn ang="0">
                  <a:pos x="T8" y="T9"/>
                </a:cxn>
                <a:cxn ang="0">
                  <a:pos x="T10" y="T11"/>
                </a:cxn>
              </a:cxnLst>
              <a:rect l="0" t="0" r="r" b="b"/>
              <a:pathLst>
                <a:path w="5" h="20">
                  <a:moveTo>
                    <a:pt x="5" y="0"/>
                  </a:moveTo>
                  <a:cubicBezTo>
                    <a:pt x="4" y="0"/>
                    <a:pt x="4" y="0"/>
                    <a:pt x="4" y="0"/>
                  </a:cubicBezTo>
                  <a:cubicBezTo>
                    <a:pt x="2" y="1"/>
                    <a:pt x="1" y="2"/>
                    <a:pt x="0" y="4"/>
                  </a:cubicBezTo>
                  <a:cubicBezTo>
                    <a:pt x="0" y="15"/>
                    <a:pt x="0" y="15"/>
                    <a:pt x="0" y="15"/>
                  </a:cubicBezTo>
                  <a:cubicBezTo>
                    <a:pt x="1" y="17"/>
                    <a:pt x="3" y="19"/>
                    <a:pt x="5" y="20"/>
                  </a:cubicBezTo>
                  <a:cubicBezTo>
                    <a:pt x="5" y="0"/>
                    <a:pt x="5" y="0"/>
                    <a:pt x="5"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4" name="íṡḻiḍè"/>
            <p:cNvSpPr/>
            <p:nvPr/>
          </p:nvSpPr>
          <p:spPr bwMode="auto">
            <a:xfrm>
              <a:off x="3212639" y="4266458"/>
              <a:ext cx="37093" cy="12240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05" name="íšḷïďé"/>
            <p:cNvSpPr/>
            <p:nvPr/>
          </p:nvSpPr>
          <p:spPr bwMode="auto">
            <a:xfrm>
              <a:off x="3212639" y="4266458"/>
              <a:ext cx="37093" cy="12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06" name="îšḻíḓê"/>
            <p:cNvSpPr/>
            <p:nvPr/>
          </p:nvSpPr>
          <p:spPr bwMode="auto">
            <a:xfrm>
              <a:off x="3279407" y="4266458"/>
              <a:ext cx="37093" cy="122407"/>
            </a:xfrm>
            <a:custGeom>
              <a:avLst/>
              <a:gdLst>
                <a:gd name="T0" fmla="*/ 6 w 6"/>
                <a:gd name="T1" fmla="*/ 0 h 20"/>
                <a:gd name="T2" fmla="*/ 0 w 6"/>
                <a:gd name="T3" fmla="*/ 0 h 20"/>
                <a:gd name="T4" fmla="*/ 0 w 6"/>
                <a:gd name="T5" fmla="*/ 20 h 20"/>
                <a:gd name="T6" fmla="*/ 3 w 6"/>
                <a:gd name="T7" fmla="*/ 20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0" y="0"/>
                    <a:pt x="0" y="0"/>
                    <a:pt x="0" y="0"/>
                  </a:cubicBezTo>
                  <a:cubicBezTo>
                    <a:pt x="0" y="20"/>
                    <a:pt x="0" y="20"/>
                    <a:pt x="0" y="20"/>
                  </a:cubicBezTo>
                  <a:cubicBezTo>
                    <a:pt x="3" y="20"/>
                    <a:pt x="3" y="20"/>
                    <a:pt x="3" y="20"/>
                  </a:cubicBezTo>
                  <a:cubicBezTo>
                    <a:pt x="4" y="20"/>
                    <a:pt x="5" y="20"/>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7" name="íṧlîdê"/>
            <p:cNvSpPr/>
            <p:nvPr/>
          </p:nvSpPr>
          <p:spPr bwMode="auto">
            <a:xfrm>
              <a:off x="3349883" y="4292424"/>
              <a:ext cx="3708" cy="66767"/>
            </a:xfrm>
            <a:custGeom>
              <a:avLst/>
              <a:gdLst>
                <a:gd name="T0" fmla="*/ 0 w 1"/>
                <a:gd name="T1" fmla="*/ 0 h 11"/>
                <a:gd name="T2" fmla="*/ 0 w 1"/>
                <a:gd name="T3" fmla="*/ 11 h 11"/>
                <a:gd name="T4" fmla="*/ 1 w 1"/>
                <a:gd name="T5" fmla="*/ 6 h 11"/>
                <a:gd name="T6" fmla="*/ 1 w 1"/>
                <a:gd name="T7" fmla="*/ 5 h 11"/>
                <a:gd name="T8" fmla="*/ 0 w 1"/>
                <a:gd name="T9" fmla="*/ 0 h 11"/>
              </a:gdLst>
              <a:ahLst/>
              <a:cxnLst>
                <a:cxn ang="0">
                  <a:pos x="T0" y="T1"/>
                </a:cxn>
                <a:cxn ang="0">
                  <a:pos x="T2" y="T3"/>
                </a:cxn>
                <a:cxn ang="0">
                  <a:pos x="T4" y="T5"/>
                </a:cxn>
                <a:cxn ang="0">
                  <a:pos x="T6" y="T7"/>
                </a:cxn>
                <a:cxn ang="0">
                  <a:pos x="T8" y="T9"/>
                </a:cxn>
              </a:cxnLst>
              <a:rect l="0" t="0" r="r" b="b"/>
              <a:pathLst>
                <a:path w="1" h="11">
                  <a:moveTo>
                    <a:pt x="0" y="0"/>
                  </a:moveTo>
                  <a:cubicBezTo>
                    <a:pt x="0" y="11"/>
                    <a:pt x="0" y="11"/>
                    <a:pt x="0" y="11"/>
                  </a:cubicBezTo>
                  <a:cubicBezTo>
                    <a:pt x="1" y="10"/>
                    <a:pt x="1" y="8"/>
                    <a:pt x="1" y="6"/>
                  </a:cubicBezTo>
                  <a:cubicBezTo>
                    <a:pt x="1" y="5"/>
                    <a:pt x="1" y="5"/>
                    <a:pt x="1" y="5"/>
                  </a:cubicBezTo>
                  <a:cubicBezTo>
                    <a:pt x="1" y="3"/>
                    <a:pt x="1" y="2"/>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8" name="ïṡļidè"/>
            <p:cNvSpPr/>
            <p:nvPr/>
          </p:nvSpPr>
          <p:spPr bwMode="auto">
            <a:xfrm>
              <a:off x="2741564" y="4845104"/>
              <a:ext cx="18545" cy="192882"/>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9" name="îşľîḋê"/>
            <p:cNvSpPr/>
            <p:nvPr/>
          </p:nvSpPr>
          <p:spPr bwMode="auto">
            <a:xfrm>
              <a:off x="2789783"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0" name="ïsḻîdê"/>
            <p:cNvSpPr/>
            <p:nvPr/>
          </p:nvSpPr>
          <p:spPr bwMode="auto">
            <a:xfrm>
              <a:off x="2789783"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1" name="ïs1îḓé"/>
            <p:cNvSpPr/>
            <p:nvPr/>
          </p:nvSpPr>
          <p:spPr bwMode="auto">
            <a:xfrm>
              <a:off x="2856550"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2" name="iṩḷîḑé"/>
            <p:cNvSpPr/>
            <p:nvPr/>
          </p:nvSpPr>
          <p:spPr bwMode="auto">
            <a:xfrm>
              <a:off x="2856550"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3" name="ïṣlïdê"/>
            <p:cNvSpPr/>
            <p:nvPr/>
          </p:nvSpPr>
          <p:spPr bwMode="auto">
            <a:xfrm>
              <a:off x="2923317"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4" name="ïśḷíḋê"/>
            <p:cNvSpPr/>
            <p:nvPr/>
          </p:nvSpPr>
          <p:spPr bwMode="auto">
            <a:xfrm>
              <a:off x="2923317"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5" name="íşļiḍé"/>
            <p:cNvSpPr/>
            <p:nvPr/>
          </p:nvSpPr>
          <p:spPr bwMode="auto">
            <a:xfrm>
              <a:off x="2993794"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6" name="ïŝḷíḓê"/>
            <p:cNvSpPr/>
            <p:nvPr/>
          </p:nvSpPr>
          <p:spPr bwMode="auto">
            <a:xfrm>
              <a:off x="2993794"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7" name="ïṡļïďé"/>
            <p:cNvSpPr/>
            <p:nvPr/>
          </p:nvSpPr>
          <p:spPr bwMode="auto">
            <a:xfrm>
              <a:off x="3060561"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8" name="îsľîḓé"/>
            <p:cNvSpPr/>
            <p:nvPr/>
          </p:nvSpPr>
          <p:spPr bwMode="auto">
            <a:xfrm>
              <a:off x="3060561"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19" name="îṧ1ïḓé"/>
            <p:cNvSpPr/>
            <p:nvPr/>
          </p:nvSpPr>
          <p:spPr bwMode="auto">
            <a:xfrm>
              <a:off x="3127327"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0" name="íṣḻiḋê"/>
            <p:cNvSpPr/>
            <p:nvPr/>
          </p:nvSpPr>
          <p:spPr bwMode="auto">
            <a:xfrm>
              <a:off x="3127327"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1" name="işḻiḓê"/>
            <p:cNvSpPr/>
            <p:nvPr/>
          </p:nvSpPr>
          <p:spPr bwMode="auto">
            <a:xfrm>
              <a:off x="3194094"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2" name="ïṩḻídê"/>
            <p:cNvSpPr/>
            <p:nvPr/>
          </p:nvSpPr>
          <p:spPr bwMode="auto">
            <a:xfrm>
              <a:off x="3194094"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3" name="íşlïḓe"/>
            <p:cNvSpPr/>
            <p:nvPr/>
          </p:nvSpPr>
          <p:spPr bwMode="auto">
            <a:xfrm>
              <a:off x="3260861"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4" name="îṣlïḑé"/>
            <p:cNvSpPr/>
            <p:nvPr/>
          </p:nvSpPr>
          <p:spPr bwMode="auto">
            <a:xfrm>
              <a:off x="3260861"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5" name="îšḻide"/>
            <p:cNvSpPr/>
            <p:nvPr/>
          </p:nvSpPr>
          <p:spPr bwMode="auto">
            <a:xfrm>
              <a:off x="3331336"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6" name="ïṧ1ïḓe"/>
            <p:cNvSpPr/>
            <p:nvPr/>
          </p:nvSpPr>
          <p:spPr bwMode="auto">
            <a:xfrm>
              <a:off x="3331336"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27" name="îṥľíḓè"/>
            <p:cNvSpPr/>
            <p:nvPr/>
          </p:nvSpPr>
          <p:spPr bwMode="auto">
            <a:xfrm>
              <a:off x="3398103" y="4845104"/>
              <a:ext cx="37093" cy="192882"/>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8" name="î$ḷíḑê"/>
            <p:cNvSpPr/>
            <p:nvPr/>
          </p:nvSpPr>
          <p:spPr bwMode="auto">
            <a:xfrm>
              <a:off x="3464870" y="4845104"/>
              <a:ext cx="37093" cy="192882"/>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9" name="íśḻïḑé"/>
            <p:cNvSpPr/>
            <p:nvPr/>
          </p:nvSpPr>
          <p:spPr bwMode="auto">
            <a:xfrm>
              <a:off x="3464870" y="4845104"/>
              <a:ext cx="37093" cy="192882"/>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0" name="î$ľíḑê"/>
            <p:cNvSpPr/>
            <p:nvPr/>
          </p:nvSpPr>
          <p:spPr bwMode="auto">
            <a:xfrm>
              <a:off x="3531636" y="4845104"/>
              <a:ext cx="37093" cy="192882"/>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1" name="ïşľïḍe"/>
            <p:cNvSpPr/>
            <p:nvPr/>
          </p:nvSpPr>
          <p:spPr bwMode="auto">
            <a:xfrm>
              <a:off x="3598403" y="4845104"/>
              <a:ext cx="37093"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32" name="îṩ1íḋe"/>
            <p:cNvSpPr/>
            <p:nvPr/>
          </p:nvSpPr>
          <p:spPr bwMode="auto">
            <a:xfrm>
              <a:off x="3598403" y="4845104"/>
              <a:ext cx="37093"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33" name="îSḻïḋè"/>
            <p:cNvSpPr/>
            <p:nvPr/>
          </p:nvSpPr>
          <p:spPr bwMode="auto">
            <a:xfrm>
              <a:off x="3668881" y="4845104"/>
              <a:ext cx="33382" cy="19288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34" name="ïśliḑê"/>
            <p:cNvSpPr/>
            <p:nvPr/>
          </p:nvSpPr>
          <p:spPr bwMode="auto">
            <a:xfrm>
              <a:off x="3668881" y="4845104"/>
              <a:ext cx="33382" cy="19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35" name="iSlíḍé"/>
            <p:cNvSpPr/>
            <p:nvPr/>
          </p:nvSpPr>
          <p:spPr bwMode="auto">
            <a:xfrm>
              <a:off x="3735647" y="4845104"/>
              <a:ext cx="37093" cy="192882"/>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6" name="îṡ1îḍê"/>
            <p:cNvSpPr/>
            <p:nvPr/>
          </p:nvSpPr>
          <p:spPr bwMode="auto">
            <a:xfrm>
              <a:off x="3735647" y="4845104"/>
              <a:ext cx="37093" cy="192882"/>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7" name="ïṧḷîḑe"/>
            <p:cNvSpPr/>
            <p:nvPr/>
          </p:nvSpPr>
          <p:spPr bwMode="auto">
            <a:xfrm>
              <a:off x="3379558" y="4845104"/>
              <a:ext cx="215138" cy="126115"/>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8" name="îs1ïḍé"/>
            <p:cNvSpPr/>
            <p:nvPr/>
          </p:nvSpPr>
          <p:spPr bwMode="auto">
            <a:xfrm>
              <a:off x="3398103" y="4845104"/>
              <a:ext cx="37093" cy="126115"/>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9" name="îṣḻïḑe"/>
            <p:cNvSpPr/>
            <p:nvPr/>
          </p:nvSpPr>
          <p:spPr bwMode="auto">
            <a:xfrm>
              <a:off x="3464870" y="4845104"/>
              <a:ext cx="37093" cy="12611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40" name="îšlîďè"/>
            <p:cNvSpPr/>
            <p:nvPr/>
          </p:nvSpPr>
          <p:spPr bwMode="auto">
            <a:xfrm>
              <a:off x="3464870" y="4845104"/>
              <a:ext cx="37093" cy="12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41" name="iṡ1îḓê"/>
            <p:cNvSpPr/>
            <p:nvPr/>
          </p:nvSpPr>
          <p:spPr bwMode="auto">
            <a:xfrm>
              <a:off x="3531636" y="4845104"/>
              <a:ext cx="37093" cy="126115"/>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2" name="işļidè"/>
            <p:cNvSpPr/>
            <p:nvPr/>
          </p:nvSpPr>
          <p:spPr bwMode="auto">
            <a:xfrm>
              <a:off x="3709682" y="5130718"/>
              <a:ext cx="37093" cy="168773"/>
            </a:xfrm>
            <a:custGeom>
              <a:avLst/>
              <a:gdLst>
                <a:gd name="T0" fmla="*/ 6 w 6"/>
                <a:gd name="T1" fmla="*/ 0 h 21"/>
                <a:gd name="T2" fmla="*/ 0 w 6"/>
                <a:gd name="T3" fmla="*/ 3 h 21"/>
                <a:gd name="T4" fmla="*/ 0 w 6"/>
                <a:gd name="T5" fmla="*/ 17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3" y="0"/>
                    <a:pt x="2" y="2"/>
                    <a:pt x="0" y="3"/>
                  </a:cubicBezTo>
                  <a:cubicBezTo>
                    <a:pt x="0" y="17"/>
                    <a:pt x="0" y="17"/>
                    <a:pt x="0" y="17"/>
                  </a:cubicBezTo>
                  <a:cubicBezTo>
                    <a:pt x="2" y="19"/>
                    <a:pt x="3" y="20"/>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3" name="îśḷiḍè"/>
            <p:cNvSpPr/>
            <p:nvPr/>
          </p:nvSpPr>
          <p:spPr bwMode="auto">
            <a:xfrm>
              <a:off x="3776448" y="5130718"/>
              <a:ext cx="37093" cy="16877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44" name="îśļîḑé"/>
            <p:cNvSpPr/>
            <p:nvPr/>
          </p:nvSpPr>
          <p:spPr bwMode="auto">
            <a:xfrm>
              <a:off x="3776448" y="5130718"/>
              <a:ext cx="37093" cy="16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45" name="îŝḷïdé"/>
            <p:cNvSpPr/>
            <p:nvPr/>
          </p:nvSpPr>
          <p:spPr bwMode="auto">
            <a:xfrm>
              <a:off x="3843215" y="5130718"/>
              <a:ext cx="37093" cy="168773"/>
            </a:xfrm>
            <a:custGeom>
              <a:avLst/>
              <a:gdLst>
                <a:gd name="T0" fmla="*/ 2 w 6"/>
                <a:gd name="T1" fmla="*/ 0 h 21"/>
                <a:gd name="T2" fmla="*/ 0 w 6"/>
                <a:gd name="T3" fmla="*/ 0 h 21"/>
                <a:gd name="T4" fmla="*/ 0 w 6"/>
                <a:gd name="T5" fmla="*/ 21 h 21"/>
                <a:gd name="T6" fmla="*/ 2 w 6"/>
                <a:gd name="T7" fmla="*/ 21 h 21"/>
                <a:gd name="T8" fmla="*/ 6 w 6"/>
                <a:gd name="T9" fmla="*/ 20 h 21"/>
                <a:gd name="T10" fmla="*/ 6 w 6"/>
                <a:gd name="T11" fmla="*/ 1 h 21"/>
                <a:gd name="T12" fmla="*/ 2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2" y="0"/>
                  </a:moveTo>
                  <a:cubicBezTo>
                    <a:pt x="0" y="0"/>
                    <a:pt x="0" y="0"/>
                    <a:pt x="0" y="0"/>
                  </a:cubicBezTo>
                  <a:cubicBezTo>
                    <a:pt x="0" y="21"/>
                    <a:pt x="0" y="21"/>
                    <a:pt x="0" y="21"/>
                  </a:cubicBezTo>
                  <a:cubicBezTo>
                    <a:pt x="2" y="21"/>
                    <a:pt x="2" y="21"/>
                    <a:pt x="2" y="21"/>
                  </a:cubicBezTo>
                  <a:cubicBezTo>
                    <a:pt x="3" y="21"/>
                    <a:pt x="4" y="20"/>
                    <a:pt x="6" y="20"/>
                  </a:cubicBezTo>
                  <a:cubicBezTo>
                    <a:pt x="6" y="1"/>
                    <a:pt x="6" y="1"/>
                    <a:pt x="6" y="1"/>
                  </a:cubicBezTo>
                  <a:cubicBezTo>
                    <a:pt x="4" y="0"/>
                    <a:pt x="3" y="0"/>
                    <a:pt x="2"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6" name="í$ḻíḍe"/>
            <p:cNvSpPr/>
            <p:nvPr/>
          </p:nvSpPr>
          <p:spPr bwMode="auto">
            <a:xfrm>
              <a:off x="3464870" y="4563199"/>
              <a:ext cx="356090" cy="126115"/>
            </a:xfrm>
            <a:custGeom>
              <a:avLst/>
              <a:gdLst>
                <a:gd name="T0" fmla="*/ 3 w 58"/>
                <a:gd name="T1" fmla="*/ 3 h 21"/>
                <a:gd name="T2" fmla="*/ 0 w 58"/>
                <a:gd name="T3" fmla="*/ 10 h 21"/>
                <a:gd name="T4" fmla="*/ 0 w 58"/>
                <a:gd name="T5" fmla="*/ 11 h 21"/>
                <a:gd name="T6" fmla="*/ 3 w 58"/>
                <a:gd name="T7" fmla="*/ 18 h 21"/>
                <a:gd name="T8" fmla="*/ 3 w 58"/>
                <a:gd name="T9" fmla="*/ 3 h 21"/>
                <a:gd name="T10" fmla="*/ 53 w 58"/>
                <a:gd name="T11" fmla="*/ 0 h 21"/>
                <a:gd name="T12" fmla="*/ 53 w 58"/>
                <a:gd name="T13" fmla="*/ 21 h 21"/>
                <a:gd name="T14" fmla="*/ 58 w 58"/>
                <a:gd name="T15" fmla="*/ 18 h 21"/>
                <a:gd name="T16" fmla="*/ 58 w 58"/>
                <a:gd name="T17" fmla="*/ 4 h 21"/>
                <a:gd name="T18" fmla="*/ 53 w 58"/>
                <a:gd name="T19" fmla="*/ 0 h 21"/>
                <a:gd name="T20" fmla="*/ 14 w 58"/>
                <a:gd name="T21" fmla="*/ 0 h 21"/>
                <a:gd name="T22" fmla="*/ 10 w 58"/>
                <a:gd name="T23" fmla="*/ 0 h 21"/>
                <a:gd name="T24" fmla="*/ 9 w 58"/>
                <a:gd name="T25" fmla="*/ 0 h 21"/>
                <a:gd name="T26" fmla="*/ 9 w 58"/>
                <a:gd name="T27" fmla="*/ 21 h 21"/>
                <a:gd name="T28" fmla="*/ 10 w 58"/>
                <a:gd name="T29" fmla="*/ 21 h 21"/>
                <a:gd name="T30" fmla="*/ 14 w 58"/>
                <a:gd name="T31" fmla="*/ 21 h 21"/>
                <a:gd name="T32" fmla="*/ 14 w 58"/>
                <a:gd name="T33" fmla="*/ 0 h 21"/>
                <a:gd name="T34" fmla="*/ 25 w 58"/>
                <a:gd name="T35" fmla="*/ 0 h 21"/>
                <a:gd name="T36" fmla="*/ 20 w 58"/>
                <a:gd name="T37" fmla="*/ 0 h 21"/>
                <a:gd name="T38" fmla="*/ 20 w 58"/>
                <a:gd name="T39" fmla="*/ 21 h 21"/>
                <a:gd name="T40" fmla="*/ 25 w 58"/>
                <a:gd name="T41" fmla="*/ 21 h 21"/>
                <a:gd name="T42" fmla="*/ 25 w 58"/>
                <a:gd name="T43" fmla="*/ 0 h 21"/>
                <a:gd name="T44" fmla="*/ 36 w 58"/>
                <a:gd name="T45" fmla="*/ 0 h 21"/>
                <a:gd name="T46" fmla="*/ 31 w 58"/>
                <a:gd name="T47" fmla="*/ 0 h 21"/>
                <a:gd name="T48" fmla="*/ 31 w 58"/>
                <a:gd name="T49" fmla="*/ 21 h 21"/>
                <a:gd name="T50" fmla="*/ 36 w 58"/>
                <a:gd name="T51" fmla="*/ 21 h 21"/>
                <a:gd name="T52" fmla="*/ 36 w 58"/>
                <a:gd name="T53" fmla="*/ 0 h 21"/>
                <a:gd name="T54" fmla="*/ 47 w 58"/>
                <a:gd name="T55" fmla="*/ 0 h 21"/>
                <a:gd name="T56" fmla="*/ 42 w 58"/>
                <a:gd name="T57" fmla="*/ 0 h 21"/>
                <a:gd name="T58" fmla="*/ 42 w 58"/>
                <a:gd name="T59" fmla="*/ 21 h 21"/>
                <a:gd name="T60" fmla="*/ 47 w 58"/>
                <a:gd name="T61" fmla="*/ 21 h 21"/>
                <a:gd name="T62" fmla="*/ 47 w 58"/>
                <a:gd name="T6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21">
                  <a:moveTo>
                    <a:pt x="3" y="3"/>
                  </a:moveTo>
                  <a:cubicBezTo>
                    <a:pt x="1" y="5"/>
                    <a:pt x="0" y="7"/>
                    <a:pt x="0" y="10"/>
                  </a:cubicBezTo>
                  <a:cubicBezTo>
                    <a:pt x="0" y="11"/>
                    <a:pt x="0" y="11"/>
                    <a:pt x="0" y="11"/>
                  </a:cubicBezTo>
                  <a:cubicBezTo>
                    <a:pt x="0" y="14"/>
                    <a:pt x="1" y="16"/>
                    <a:pt x="3" y="18"/>
                  </a:cubicBezTo>
                  <a:cubicBezTo>
                    <a:pt x="3" y="3"/>
                    <a:pt x="3" y="3"/>
                    <a:pt x="3" y="3"/>
                  </a:cubicBezTo>
                  <a:moveTo>
                    <a:pt x="53" y="0"/>
                  </a:moveTo>
                  <a:cubicBezTo>
                    <a:pt x="53" y="21"/>
                    <a:pt x="53" y="21"/>
                    <a:pt x="53" y="21"/>
                  </a:cubicBezTo>
                  <a:cubicBezTo>
                    <a:pt x="55" y="20"/>
                    <a:pt x="57" y="19"/>
                    <a:pt x="58" y="18"/>
                  </a:cubicBezTo>
                  <a:cubicBezTo>
                    <a:pt x="58" y="4"/>
                    <a:pt x="58" y="4"/>
                    <a:pt x="58" y="4"/>
                  </a:cubicBezTo>
                  <a:cubicBezTo>
                    <a:pt x="57" y="2"/>
                    <a:pt x="55" y="1"/>
                    <a:pt x="53" y="0"/>
                  </a:cubicBezTo>
                  <a:moveTo>
                    <a:pt x="14" y="0"/>
                  </a:moveTo>
                  <a:cubicBezTo>
                    <a:pt x="10" y="0"/>
                    <a:pt x="10" y="0"/>
                    <a:pt x="10" y="0"/>
                  </a:cubicBezTo>
                  <a:cubicBezTo>
                    <a:pt x="10" y="0"/>
                    <a:pt x="9" y="0"/>
                    <a:pt x="9" y="0"/>
                  </a:cubicBezTo>
                  <a:cubicBezTo>
                    <a:pt x="9" y="21"/>
                    <a:pt x="9" y="21"/>
                    <a:pt x="9" y="21"/>
                  </a:cubicBezTo>
                  <a:cubicBezTo>
                    <a:pt x="9" y="21"/>
                    <a:pt x="10" y="21"/>
                    <a:pt x="10"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moveTo>
                    <a:pt x="36" y="0"/>
                  </a:moveTo>
                  <a:cubicBezTo>
                    <a:pt x="31" y="0"/>
                    <a:pt x="31" y="0"/>
                    <a:pt x="31" y="0"/>
                  </a:cubicBezTo>
                  <a:cubicBezTo>
                    <a:pt x="31" y="21"/>
                    <a:pt x="31" y="21"/>
                    <a:pt x="31" y="21"/>
                  </a:cubicBezTo>
                  <a:cubicBezTo>
                    <a:pt x="36" y="21"/>
                    <a:pt x="36" y="21"/>
                    <a:pt x="36" y="21"/>
                  </a:cubicBezTo>
                  <a:cubicBezTo>
                    <a:pt x="36" y="0"/>
                    <a:pt x="36" y="0"/>
                    <a:pt x="36" y="0"/>
                  </a:cubicBezTo>
                  <a:moveTo>
                    <a:pt x="47" y="0"/>
                  </a:moveTo>
                  <a:cubicBezTo>
                    <a:pt x="42" y="0"/>
                    <a:pt x="42" y="0"/>
                    <a:pt x="42" y="0"/>
                  </a:cubicBezTo>
                  <a:cubicBezTo>
                    <a:pt x="42" y="21"/>
                    <a:pt x="42" y="21"/>
                    <a:pt x="42" y="21"/>
                  </a:cubicBezTo>
                  <a:cubicBezTo>
                    <a:pt x="47" y="21"/>
                    <a:pt x="47" y="21"/>
                    <a:pt x="47" y="21"/>
                  </a:cubicBezTo>
                  <a:cubicBezTo>
                    <a:pt x="47" y="0"/>
                    <a:pt x="47" y="0"/>
                    <a:pt x="47"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7" name="i$ľiḑè"/>
            <p:cNvSpPr/>
            <p:nvPr/>
          </p:nvSpPr>
          <p:spPr bwMode="auto">
            <a:xfrm>
              <a:off x="3483418" y="4563199"/>
              <a:ext cx="37093" cy="126115"/>
            </a:xfrm>
            <a:custGeom>
              <a:avLst/>
              <a:gdLst>
                <a:gd name="T0" fmla="*/ 6 w 6"/>
                <a:gd name="T1" fmla="*/ 0 h 21"/>
                <a:gd name="T2" fmla="*/ 0 w 6"/>
                <a:gd name="T3" fmla="*/ 3 h 21"/>
                <a:gd name="T4" fmla="*/ 0 w 6"/>
                <a:gd name="T5" fmla="*/ 18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1"/>
                    <a:pt x="2" y="2"/>
                    <a:pt x="0" y="3"/>
                  </a:cubicBezTo>
                  <a:cubicBezTo>
                    <a:pt x="0" y="18"/>
                    <a:pt x="0" y="18"/>
                    <a:pt x="0" y="18"/>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8" name="ïṥļíḋe"/>
            <p:cNvSpPr/>
            <p:nvPr/>
          </p:nvSpPr>
          <p:spPr bwMode="auto">
            <a:xfrm>
              <a:off x="3550184" y="4563199"/>
              <a:ext cx="37093" cy="12611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49" name="íṥľïďé"/>
            <p:cNvSpPr/>
            <p:nvPr/>
          </p:nvSpPr>
          <p:spPr bwMode="auto">
            <a:xfrm>
              <a:off x="3550184" y="4563199"/>
              <a:ext cx="37093" cy="12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0" name="îṩḷíḓe"/>
            <p:cNvSpPr/>
            <p:nvPr/>
          </p:nvSpPr>
          <p:spPr bwMode="auto">
            <a:xfrm>
              <a:off x="3616951" y="4563199"/>
              <a:ext cx="37093" cy="12611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1" name="iṡḻiḓê"/>
            <p:cNvSpPr/>
            <p:nvPr/>
          </p:nvSpPr>
          <p:spPr bwMode="auto">
            <a:xfrm>
              <a:off x="3616951" y="4563199"/>
              <a:ext cx="37093" cy="12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2" name="îśḷîďè"/>
            <p:cNvSpPr/>
            <p:nvPr/>
          </p:nvSpPr>
          <p:spPr bwMode="auto">
            <a:xfrm>
              <a:off x="3687425" y="4563199"/>
              <a:ext cx="33382" cy="12611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3" name="iṣḷíḓe"/>
            <p:cNvSpPr/>
            <p:nvPr/>
          </p:nvSpPr>
          <p:spPr bwMode="auto">
            <a:xfrm>
              <a:off x="3687425" y="4563199"/>
              <a:ext cx="33382" cy="12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4" name="i$ľîḍé"/>
            <p:cNvSpPr/>
            <p:nvPr/>
          </p:nvSpPr>
          <p:spPr bwMode="auto">
            <a:xfrm>
              <a:off x="3754192" y="4563199"/>
              <a:ext cx="37093" cy="126115"/>
            </a:xfrm>
            <a:custGeom>
              <a:avLst/>
              <a:gdLst>
                <a:gd name="T0" fmla="*/ 4 w 6"/>
                <a:gd name="T1" fmla="*/ 0 h 21"/>
                <a:gd name="T2" fmla="*/ 0 w 6"/>
                <a:gd name="T3" fmla="*/ 0 h 21"/>
                <a:gd name="T4" fmla="*/ 0 w 6"/>
                <a:gd name="T5" fmla="*/ 21 h 21"/>
                <a:gd name="T6" fmla="*/ 4 w 6"/>
                <a:gd name="T7" fmla="*/ 21 h 21"/>
                <a:gd name="T8" fmla="*/ 6 w 6"/>
                <a:gd name="T9" fmla="*/ 21 h 21"/>
                <a:gd name="T10" fmla="*/ 6 w 6"/>
                <a:gd name="T11" fmla="*/ 0 h 21"/>
                <a:gd name="T12" fmla="*/ 4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4" y="0"/>
                  </a:moveTo>
                  <a:cubicBezTo>
                    <a:pt x="0" y="0"/>
                    <a:pt x="0" y="0"/>
                    <a:pt x="0" y="0"/>
                  </a:cubicBezTo>
                  <a:cubicBezTo>
                    <a:pt x="0" y="21"/>
                    <a:pt x="0" y="21"/>
                    <a:pt x="0" y="21"/>
                  </a:cubicBezTo>
                  <a:cubicBezTo>
                    <a:pt x="4" y="21"/>
                    <a:pt x="4" y="21"/>
                    <a:pt x="4" y="21"/>
                  </a:cubicBezTo>
                  <a:cubicBezTo>
                    <a:pt x="4" y="21"/>
                    <a:pt x="5" y="21"/>
                    <a:pt x="6" y="21"/>
                  </a:cubicBezTo>
                  <a:cubicBezTo>
                    <a:pt x="6" y="0"/>
                    <a:pt x="6" y="0"/>
                    <a:pt x="6" y="0"/>
                  </a:cubicBezTo>
                  <a:cubicBezTo>
                    <a:pt x="5" y="0"/>
                    <a:pt x="4" y="0"/>
                    <a:pt x="4"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5" name="iṣlíḑe"/>
            <p:cNvSpPr/>
            <p:nvPr/>
          </p:nvSpPr>
          <p:spPr bwMode="auto">
            <a:xfrm>
              <a:off x="3820959" y="4585455"/>
              <a:ext cx="11126" cy="85315"/>
            </a:xfrm>
            <a:custGeom>
              <a:avLst/>
              <a:gdLst>
                <a:gd name="T0" fmla="*/ 0 w 2"/>
                <a:gd name="T1" fmla="*/ 0 h 14"/>
                <a:gd name="T2" fmla="*/ 0 w 2"/>
                <a:gd name="T3" fmla="*/ 14 h 14"/>
                <a:gd name="T4" fmla="*/ 2 w 2"/>
                <a:gd name="T5" fmla="*/ 7 h 14"/>
                <a:gd name="T6" fmla="*/ 2 w 2"/>
                <a:gd name="T7" fmla="*/ 6 h 14"/>
                <a:gd name="T8" fmla="*/ 0 w 2"/>
                <a:gd name="T9" fmla="*/ 0 h 14"/>
              </a:gdLst>
              <a:ahLst/>
              <a:cxnLst>
                <a:cxn ang="0">
                  <a:pos x="T0" y="T1"/>
                </a:cxn>
                <a:cxn ang="0">
                  <a:pos x="T2" y="T3"/>
                </a:cxn>
                <a:cxn ang="0">
                  <a:pos x="T4" y="T5"/>
                </a:cxn>
                <a:cxn ang="0">
                  <a:pos x="T6" y="T7"/>
                </a:cxn>
                <a:cxn ang="0">
                  <a:pos x="T8" y="T9"/>
                </a:cxn>
              </a:cxnLst>
              <a:rect l="0" t="0" r="r" b="b"/>
              <a:pathLst>
                <a:path w="2" h="14">
                  <a:moveTo>
                    <a:pt x="0" y="0"/>
                  </a:moveTo>
                  <a:cubicBezTo>
                    <a:pt x="0" y="14"/>
                    <a:pt x="0" y="14"/>
                    <a:pt x="0" y="14"/>
                  </a:cubicBezTo>
                  <a:cubicBezTo>
                    <a:pt x="2" y="12"/>
                    <a:pt x="2" y="10"/>
                    <a:pt x="2" y="7"/>
                  </a:cubicBezTo>
                  <a:cubicBezTo>
                    <a:pt x="2" y="6"/>
                    <a:pt x="2" y="6"/>
                    <a:pt x="2" y="6"/>
                  </a:cubicBezTo>
                  <a:cubicBezTo>
                    <a:pt x="2" y="4"/>
                    <a:pt x="2"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6" name="íṧľíďe"/>
            <p:cNvSpPr/>
            <p:nvPr/>
          </p:nvSpPr>
          <p:spPr bwMode="auto">
            <a:xfrm>
              <a:off x="2830264" y="5412619"/>
              <a:ext cx="18545" cy="200304"/>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7" name="îšḷîďê"/>
            <p:cNvSpPr/>
            <p:nvPr/>
          </p:nvSpPr>
          <p:spPr bwMode="auto">
            <a:xfrm>
              <a:off x="2878483"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8" name="íšļiḓè"/>
            <p:cNvSpPr/>
            <p:nvPr/>
          </p:nvSpPr>
          <p:spPr bwMode="auto">
            <a:xfrm>
              <a:off x="2878483"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9" name="ïṩḷîdé"/>
            <p:cNvSpPr/>
            <p:nvPr/>
          </p:nvSpPr>
          <p:spPr bwMode="auto">
            <a:xfrm>
              <a:off x="2945250"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0" name="îṩ1íďe"/>
            <p:cNvSpPr/>
            <p:nvPr/>
          </p:nvSpPr>
          <p:spPr bwMode="auto">
            <a:xfrm>
              <a:off x="2945250"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1" name="îsḷîde"/>
            <p:cNvSpPr/>
            <p:nvPr/>
          </p:nvSpPr>
          <p:spPr bwMode="auto">
            <a:xfrm>
              <a:off x="3012017"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2" name="ïṣļíḓê"/>
            <p:cNvSpPr/>
            <p:nvPr/>
          </p:nvSpPr>
          <p:spPr bwMode="auto">
            <a:xfrm>
              <a:off x="3012017"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3" name="íṣlíḋè"/>
            <p:cNvSpPr/>
            <p:nvPr/>
          </p:nvSpPr>
          <p:spPr bwMode="auto">
            <a:xfrm>
              <a:off x="3082494"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4" name="ïšḻïḑe"/>
            <p:cNvSpPr/>
            <p:nvPr/>
          </p:nvSpPr>
          <p:spPr bwMode="auto">
            <a:xfrm>
              <a:off x="3082494"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5" name="íšļïďé"/>
            <p:cNvSpPr/>
            <p:nvPr/>
          </p:nvSpPr>
          <p:spPr bwMode="auto">
            <a:xfrm>
              <a:off x="3149260"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6" name="isḻïďé"/>
            <p:cNvSpPr/>
            <p:nvPr/>
          </p:nvSpPr>
          <p:spPr bwMode="auto">
            <a:xfrm>
              <a:off x="3149260"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7" name="íŝḷíḋe"/>
            <p:cNvSpPr/>
            <p:nvPr/>
          </p:nvSpPr>
          <p:spPr bwMode="auto">
            <a:xfrm>
              <a:off x="3216028"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8" name="îṡḷïḍé"/>
            <p:cNvSpPr/>
            <p:nvPr/>
          </p:nvSpPr>
          <p:spPr bwMode="auto">
            <a:xfrm>
              <a:off x="3216028"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9" name="í$lîḍe"/>
            <p:cNvSpPr/>
            <p:nvPr/>
          </p:nvSpPr>
          <p:spPr bwMode="auto">
            <a:xfrm>
              <a:off x="3282794"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0" name="iŝļîḍe"/>
            <p:cNvSpPr/>
            <p:nvPr/>
          </p:nvSpPr>
          <p:spPr bwMode="auto">
            <a:xfrm>
              <a:off x="3282794"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1" name="îsḷiḋé"/>
            <p:cNvSpPr/>
            <p:nvPr/>
          </p:nvSpPr>
          <p:spPr bwMode="auto">
            <a:xfrm>
              <a:off x="3349561"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2" name="ïṥļîdè"/>
            <p:cNvSpPr/>
            <p:nvPr/>
          </p:nvSpPr>
          <p:spPr bwMode="auto">
            <a:xfrm>
              <a:off x="3349561"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3" name="ïṥļïḋe"/>
            <p:cNvSpPr/>
            <p:nvPr/>
          </p:nvSpPr>
          <p:spPr bwMode="auto">
            <a:xfrm>
              <a:off x="3420036"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4" name="íṩļiḍé"/>
            <p:cNvSpPr/>
            <p:nvPr/>
          </p:nvSpPr>
          <p:spPr bwMode="auto">
            <a:xfrm>
              <a:off x="3420036"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5" name="iṣḷïḑe"/>
            <p:cNvSpPr/>
            <p:nvPr/>
          </p:nvSpPr>
          <p:spPr bwMode="auto">
            <a:xfrm>
              <a:off x="3486803" y="5412619"/>
              <a:ext cx="37093" cy="200304"/>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6" name="iṧľîďe"/>
            <p:cNvSpPr/>
            <p:nvPr/>
          </p:nvSpPr>
          <p:spPr bwMode="auto">
            <a:xfrm>
              <a:off x="3553569" y="5412619"/>
              <a:ext cx="37093" cy="200304"/>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7" name="íṥ1iďê"/>
            <p:cNvSpPr/>
            <p:nvPr/>
          </p:nvSpPr>
          <p:spPr bwMode="auto">
            <a:xfrm>
              <a:off x="3553569" y="5412619"/>
              <a:ext cx="37093" cy="200304"/>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8" name="ïṧ1ïḓê"/>
            <p:cNvSpPr/>
            <p:nvPr/>
          </p:nvSpPr>
          <p:spPr bwMode="auto">
            <a:xfrm>
              <a:off x="3620336" y="5412619"/>
              <a:ext cx="37093" cy="200304"/>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9" name="íṡľídê"/>
            <p:cNvSpPr/>
            <p:nvPr/>
          </p:nvSpPr>
          <p:spPr bwMode="auto">
            <a:xfrm>
              <a:off x="3687103" y="5412619"/>
              <a:ext cx="37093"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0" name="îṩḷiďé"/>
            <p:cNvSpPr/>
            <p:nvPr/>
          </p:nvSpPr>
          <p:spPr bwMode="auto">
            <a:xfrm>
              <a:off x="3687103" y="5412619"/>
              <a:ext cx="37093"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1" name="ïşḻíḍè"/>
            <p:cNvSpPr/>
            <p:nvPr/>
          </p:nvSpPr>
          <p:spPr bwMode="auto">
            <a:xfrm>
              <a:off x="3757580" y="5412619"/>
              <a:ext cx="33382" cy="20030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2" name="i$ḷíḍê"/>
            <p:cNvSpPr/>
            <p:nvPr/>
          </p:nvSpPr>
          <p:spPr bwMode="auto">
            <a:xfrm>
              <a:off x="3757580" y="5412619"/>
              <a:ext cx="33382" cy="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3" name="i$ľîdé"/>
            <p:cNvSpPr/>
            <p:nvPr/>
          </p:nvSpPr>
          <p:spPr bwMode="auto">
            <a:xfrm>
              <a:off x="3824347" y="5412619"/>
              <a:ext cx="37093" cy="200304"/>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4" name="îṡḻïḍe"/>
            <p:cNvSpPr/>
            <p:nvPr/>
          </p:nvSpPr>
          <p:spPr bwMode="auto">
            <a:xfrm>
              <a:off x="3824347" y="5412619"/>
              <a:ext cx="37093" cy="200304"/>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5" name="ïṧļíḓè"/>
            <p:cNvSpPr/>
            <p:nvPr/>
          </p:nvSpPr>
          <p:spPr bwMode="auto">
            <a:xfrm>
              <a:off x="3468258" y="5412619"/>
              <a:ext cx="215138" cy="130968"/>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6" name="í$ļíḍe"/>
            <p:cNvSpPr/>
            <p:nvPr/>
          </p:nvSpPr>
          <p:spPr bwMode="auto">
            <a:xfrm>
              <a:off x="3486803" y="5412619"/>
              <a:ext cx="37093" cy="130968"/>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7" name="ïṥľïḓé"/>
            <p:cNvSpPr/>
            <p:nvPr/>
          </p:nvSpPr>
          <p:spPr bwMode="auto">
            <a:xfrm>
              <a:off x="3553569" y="5412619"/>
              <a:ext cx="37093" cy="13096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8" name="iş1îḋê"/>
            <p:cNvSpPr/>
            <p:nvPr/>
          </p:nvSpPr>
          <p:spPr bwMode="auto">
            <a:xfrm>
              <a:off x="3553569" y="5412619"/>
              <a:ext cx="37093" cy="130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9" name="íşľiḑé"/>
            <p:cNvSpPr/>
            <p:nvPr/>
          </p:nvSpPr>
          <p:spPr bwMode="auto">
            <a:xfrm>
              <a:off x="3620336" y="5412619"/>
              <a:ext cx="37093" cy="130968"/>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0" name="îšľîḑé"/>
            <p:cNvSpPr/>
            <p:nvPr/>
          </p:nvSpPr>
          <p:spPr bwMode="auto">
            <a:xfrm>
              <a:off x="5539061" y="4618623"/>
              <a:ext cx="1230956" cy="324836"/>
            </a:xfrm>
            <a:custGeom>
              <a:avLst/>
              <a:gdLst>
                <a:gd name="T0" fmla="*/ 170 w 174"/>
                <a:gd name="T1" fmla="*/ 46 h 46"/>
                <a:gd name="T2" fmla="*/ 5 w 174"/>
                <a:gd name="T3" fmla="*/ 46 h 46"/>
                <a:gd name="T4" fmla="*/ 0 w 174"/>
                <a:gd name="T5" fmla="*/ 42 h 46"/>
                <a:gd name="T6" fmla="*/ 0 w 174"/>
                <a:gd name="T7" fmla="*/ 4 h 46"/>
                <a:gd name="T8" fmla="*/ 5 w 174"/>
                <a:gd name="T9" fmla="*/ 0 h 46"/>
                <a:gd name="T10" fmla="*/ 170 w 174"/>
                <a:gd name="T11" fmla="*/ 0 h 46"/>
                <a:gd name="T12" fmla="*/ 174 w 174"/>
                <a:gd name="T13" fmla="*/ 4 h 46"/>
                <a:gd name="T14" fmla="*/ 174 w 174"/>
                <a:gd name="T15" fmla="*/ 42 h 46"/>
                <a:gd name="T16" fmla="*/ 170 w 174"/>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6">
                  <a:moveTo>
                    <a:pt x="170" y="46"/>
                  </a:moveTo>
                  <a:cubicBezTo>
                    <a:pt x="5" y="46"/>
                    <a:pt x="5" y="46"/>
                    <a:pt x="5" y="46"/>
                  </a:cubicBezTo>
                  <a:cubicBezTo>
                    <a:pt x="2" y="46"/>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6"/>
                    <a:pt x="170" y="46"/>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1" name="îṣľíďe"/>
            <p:cNvSpPr/>
            <p:nvPr/>
          </p:nvSpPr>
          <p:spPr bwMode="auto">
            <a:xfrm>
              <a:off x="5526239" y="4669913"/>
              <a:ext cx="1265150" cy="226531"/>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3" y="32"/>
                    <a:pt x="0" y="30"/>
                    <a:pt x="0" y="27"/>
                  </a:cubicBezTo>
                  <a:cubicBezTo>
                    <a:pt x="0" y="5"/>
                    <a:pt x="0" y="5"/>
                    <a:pt x="0" y="5"/>
                  </a:cubicBezTo>
                  <a:cubicBezTo>
                    <a:pt x="0" y="2"/>
                    <a:pt x="3"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2" name="iṣḻíďé"/>
            <p:cNvSpPr/>
            <p:nvPr/>
          </p:nvSpPr>
          <p:spPr bwMode="auto">
            <a:xfrm>
              <a:off x="5492046" y="5276843"/>
              <a:ext cx="1226681" cy="329112"/>
            </a:xfrm>
            <a:custGeom>
              <a:avLst/>
              <a:gdLst>
                <a:gd name="T0" fmla="*/ 170 w 174"/>
                <a:gd name="T1" fmla="*/ 47 h 47"/>
                <a:gd name="T2" fmla="*/ 5 w 174"/>
                <a:gd name="T3" fmla="*/ 47 h 47"/>
                <a:gd name="T4" fmla="*/ 0 w 174"/>
                <a:gd name="T5" fmla="*/ 43 h 47"/>
                <a:gd name="T6" fmla="*/ 0 w 174"/>
                <a:gd name="T7" fmla="*/ 5 h 47"/>
                <a:gd name="T8" fmla="*/ 5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3"/>
                  </a:cubicBezTo>
                  <a:cubicBezTo>
                    <a:pt x="0" y="5"/>
                    <a:pt x="0" y="5"/>
                    <a:pt x="0" y="5"/>
                  </a:cubicBezTo>
                  <a:cubicBezTo>
                    <a:pt x="0" y="2"/>
                    <a:pt x="2" y="0"/>
                    <a:pt x="5" y="0"/>
                  </a:cubicBezTo>
                  <a:cubicBezTo>
                    <a:pt x="170" y="0"/>
                    <a:pt x="170" y="0"/>
                    <a:pt x="170" y="0"/>
                  </a:cubicBezTo>
                  <a:cubicBezTo>
                    <a:pt x="172" y="0"/>
                    <a:pt x="174" y="2"/>
                    <a:pt x="174" y="5"/>
                  </a:cubicBezTo>
                  <a:cubicBezTo>
                    <a:pt x="174" y="43"/>
                    <a:pt x="174" y="43"/>
                    <a:pt x="174" y="43"/>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3" name="íṧļíḓé"/>
            <p:cNvSpPr/>
            <p:nvPr/>
          </p:nvSpPr>
          <p:spPr bwMode="auto">
            <a:xfrm>
              <a:off x="5474949" y="5332408"/>
              <a:ext cx="1260874" cy="226531"/>
            </a:xfrm>
            <a:custGeom>
              <a:avLst/>
              <a:gdLst>
                <a:gd name="T0" fmla="*/ 173 w 178"/>
                <a:gd name="T1" fmla="*/ 32 h 32"/>
                <a:gd name="T2" fmla="*/ 5 w 178"/>
                <a:gd name="T3" fmla="*/ 32 h 32"/>
                <a:gd name="T4" fmla="*/ 0 w 178"/>
                <a:gd name="T5" fmla="*/ 27 h 32"/>
                <a:gd name="T6" fmla="*/ 0 w 178"/>
                <a:gd name="T7" fmla="*/ 5 h 32"/>
                <a:gd name="T8" fmla="*/ 5 w 178"/>
                <a:gd name="T9" fmla="*/ 0 h 32"/>
                <a:gd name="T10" fmla="*/ 173 w 178"/>
                <a:gd name="T11" fmla="*/ 0 h 32"/>
                <a:gd name="T12" fmla="*/ 178 w 178"/>
                <a:gd name="T13" fmla="*/ 5 h 32"/>
                <a:gd name="T14" fmla="*/ 178 w 178"/>
                <a:gd name="T15" fmla="*/ 27 h 32"/>
                <a:gd name="T16" fmla="*/ 173 w 178"/>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8" y="2"/>
                    <a:pt x="178" y="5"/>
                  </a:cubicBezTo>
                  <a:cubicBezTo>
                    <a:pt x="178" y="27"/>
                    <a:pt x="178" y="27"/>
                    <a:pt x="178" y="27"/>
                  </a:cubicBezTo>
                  <a:cubicBezTo>
                    <a:pt x="178"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4" name="i$ļîdê"/>
            <p:cNvSpPr/>
            <p:nvPr/>
          </p:nvSpPr>
          <p:spPr bwMode="auto">
            <a:xfrm>
              <a:off x="6671713" y="5332408"/>
              <a:ext cx="42742" cy="21750"/>
            </a:xfrm>
            <a:custGeom>
              <a:avLst/>
              <a:gdLst>
                <a:gd name="T0" fmla="*/ 6 w 6"/>
                <a:gd name="T1" fmla="*/ 0 w 6"/>
                <a:gd name="T2" fmla="*/ 4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5" name="iṩļiḓè"/>
            <p:cNvSpPr/>
            <p:nvPr/>
          </p:nvSpPr>
          <p:spPr bwMode="auto">
            <a:xfrm>
              <a:off x="6671713" y="5332408"/>
              <a:ext cx="42742" cy="227814"/>
            </a:xfrm>
            <a:custGeom>
              <a:avLst/>
              <a:gdLst>
                <a:gd name="T0" fmla="*/ 4 w 6"/>
                <a:gd name="T1" fmla="*/ 0 h 25"/>
                <a:gd name="T2" fmla="*/ 0 w 6"/>
                <a:gd name="T3" fmla="*/ 0 h 25"/>
                <a:gd name="T4" fmla="*/ 0 w 6"/>
                <a:gd name="T5" fmla="*/ 7 h 25"/>
                <a:gd name="T6" fmla="*/ 0 w 6"/>
                <a:gd name="T7" fmla="*/ 9 h 25"/>
                <a:gd name="T8" fmla="*/ 0 w 6"/>
                <a:gd name="T9" fmla="*/ 11 h 25"/>
                <a:gd name="T10" fmla="*/ 0 w 6"/>
                <a:gd name="T11" fmla="*/ 13 h 25"/>
                <a:gd name="T12" fmla="*/ 0 w 6"/>
                <a:gd name="T13" fmla="*/ 25 h 25"/>
                <a:gd name="T14" fmla="*/ 6 w 6"/>
                <a:gd name="T15" fmla="*/ 25 h 25"/>
                <a:gd name="T16" fmla="*/ 6 w 6"/>
                <a:gd name="T17" fmla="*/ 0 h 25"/>
                <a:gd name="T18" fmla="*/ 4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4" y="0"/>
                  </a:moveTo>
                  <a:cubicBezTo>
                    <a:pt x="0" y="0"/>
                    <a:pt x="0" y="0"/>
                    <a:pt x="0" y="0"/>
                  </a:cubicBezTo>
                  <a:cubicBezTo>
                    <a:pt x="0" y="7"/>
                    <a:pt x="0" y="7"/>
                    <a:pt x="0" y="7"/>
                  </a:cubicBezTo>
                  <a:cubicBezTo>
                    <a:pt x="0" y="8"/>
                    <a:pt x="0" y="9"/>
                    <a:pt x="0" y="9"/>
                  </a:cubicBezTo>
                  <a:cubicBezTo>
                    <a:pt x="0" y="11"/>
                    <a:pt x="0" y="11"/>
                    <a:pt x="0" y="11"/>
                  </a:cubicBezTo>
                  <a:cubicBezTo>
                    <a:pt x="0" y="12"/>
                    <a:pt x="0" y="12"/>
                    <a:pt x="0" y="13"/>
                  </a:cubicBezTo>
                  <a:cubicBezTo>
                    <a:pt x="0" y="25"/>
                    <a:pt x="0" y="25"/>
                    <a:pt x="0" y="25"/>
                  </a:cubicBezTo>
                  <a:cubicBezTo>
                    <a:pt x="6" y="25"/>
                    <a:pt x="6" y="25"/>
                    <a:pt x="6" y="25"/>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6" name="îsḻïde"/>
            <p:cNvSpPr/>
            <p:nvPr/>
          </p:nvSpPr>
          <p:spPr bwMode="auto">
            <a:xfrm>
              <a:off x="6641792" y="4669913"/>
              <a:ext cx="42742"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97" name="iš1ïḍé"/>
            <p:cNvSpPr/>
            <p:nvPr/>
          </p:nvSpPr>
          <p:spPr bwMode="auto">
            <a:xfrm>
              <a:off x="6641792" y="4669913"/>
              <a:ext cx="42742"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98" name="iş1ïḓê"/>
            <p:cNvSpPr/>
            <p:nvPr/>
          </p:nvSpPr>
          <p:spPr bwMode="auto">
            <a:xfrm>
              <a:off x="6718727" y="4669913"/>
              <a:ext cx="42742" cy="226531"/>
            </a:xfrm>
            <a:custGeom>
              <a:avLst/>
              <a:gdLst>
                <a:gd name="T0" fmla="*/ 6 w 6"/>
                <a:gd name="T1" fmla="*/ 32 h 32"/>
                <a:gd name="T2" fmla="*/ 4 w 6"/>
                <a:gd name="T3" fmla="*/ 32 h 32"/>
                <a:gd name="T4" fmla="*/ 6 w 6"/>
                <a:gd name="T5" fmla="*/ 32 h 32"/>
                <a:gd name="T6" fmla="*/ 6 w 6"/>
                <a:gd name="T7" fmla="*/ 32 h 32"/>
                <a:gd name="T8" fmla="*/ 6 w 6"/>
                <a:gd name="T9" fmla="*/ 0 h 32"/>
                <a:gd name="T10" fmla="*/ 0 w 6"/>
                <a:gd name="T11" fmla="*/ 0 h 32"/>
                <a:gd name="T12" fmla="*/ 4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5" y="32"/>
                    <a:pt x="5" y="32"/>
                    <a:pt x="4" y="32"/>
                  </a:cubicBezTo>
                  <a:cubicBezTo>
                    <a:pt x="6" y="32"/>
                    <a:pt x="6" y="32"/>
                    <a:pt x="6" y="32"/>
                  </a:cubicBezTo>
                  <a:cubicBezTo>
                    <a:pt x="6" y="32"/>
                    <a:pt x="6" y="32"/>
                    <a:pt x="6" y="32"/>
                  </a:cubicBezTo>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9" name="ïṡ1ïḑè"/>
            <p:cNvSpPr/>
            <p:nvPr/>
          </p:nvSpPr>
          <p:spPr bwMode="auto">
            <a:xfrm>
              <a:off x="6718727" y="4669913"/>
              <a:ext cx="42742" cy="226531"/>
            </a:xfrm>
            <a:custGeom>
              <a:avLst/>
              <a:gdLst>
                <a:gd name="T0" fmla="*/ 4 w 6"/>
                <a:gd name="T1" fmla="*/ 0 h 32"/>
                <a:gd name="T2" fmla="*/ 0 w 6"/>
                <a:gd name="T3" fmla="*/ 0 h 32"/>
                <a:gd name="T4" fmla="*/ 0 w 6"/>
                <a:gd name="T5" fmla="*/ 32 h 32"/>
                <a:gd name="T6" fmla="*/ 4 w 6"/>
                <a:gd name="T7" fmla="*/ 32 h 32"/>
                <a:gd name="T8" fmla="*/ 6 w 6"/>
                <a:gd name="T9" fmla="*/ 32 h 32"/>
                <a:gd name="T10" fmla="*/ 6 w 6"/>
                <a:gd name="T11" fmla="*/ 0 h 32"/>
                <a:gd name="T12" fmla="*/ 4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4" y="0"/>
                  </a:moveTo>
                  <a:cubicBezTo>
                    <a:pt x="0" y="0"/>
                    <a:pt x="0" y="0"/>
                    <a:pt x="0" y="0"/>
                  </a:cubicBezTo>
                  <a:cubicBezTo>
                    <a:pt x="0" y="32"/>
                    <a:pt x="0" y="32"/>
                    <a:pt x="0" y="32"/>
                  </a:cubicBezTo>
                  <a:cubicBezTo>
                    <a:pt x="4" y="32"/>
                    <a:pt x="4" y="32"/>
                    <a:pt x="4" y="32"/>
                  </a:cubicBezTo>
                  <a:cubicBezTo>
                    <a:pt x="5" y="32"/>
                    <a:pt x="5" y="32"/>
                    <a:pt x="6" y="32"/>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0" name="ïSľîḋè"/>
            <p:cNvSpPr/>
            <p:nvPr/>
          </p:nvSpPr>
          <p:spPr bwMode="auto">
            <a:xfrm>
              <a:off x="5462126" y="4289514"/>
              <a:ext cx="1230956" cy="329112"/>
            </a:xfrm>
            <a:custGeom>
              <a:avLst/>
              <a:gdLst>
                <a:gd name="T0" fmla="*/ 170 w 174"/>
                <a:gd name="T1" fmla="*/ 47 h 47"/>
                <a:gd name="T2" fmla="*/ 5 w 174"/>
                <a:gd name="T3" fmla="*/ 47 h 47"/>
                <a:gd name="T4" fmla="*/ 0 w 174"/>
                <a:gd name="T5" fmla="*/ 42 h 47"/>
                <a:gd name="T6" fmla="*/ 0 w 174"/>
                <a:gd name="T7" fmla="*/ 4 h 47"/>
                <a:gd name="T8" fmla="*/ 5 w 174"/>
                <a:gd name="T9" fmla="*/ 0 h 47"/>
                <a:gd name="T10" fmla="*/ 170 w 174"/>
                <a:gd name="T11" fmla="*/ 0 h 47"/>
                <a:gd name="T12" fmla="*/ 174 w 174"/>
                <a:gd name="T13" fmla="*/ 4 h 47"/>
                <a:gd name="T14" fmla="*/ 174 w 174"/>
                <a:gd name="T15" fmla="*/ 42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1" name="î$ḻíďé"/>
            <p:cNvSpPr/>
            <p:nvPr/>
          </p:nvSpPr>
          <p:spPr bwMode="auto">
            <a:xfrm>
              <a:off x="5449305" y="4336529"/>
              <a:ext cx="1265150" cy="226531"/>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2" name="îṥḷîḋê"/>
            <p:cNvSpPr/>
            <p:nvPr/>
          </p:nvSpPr>
          <p:spPr bwMode="auto">
            <a:xfrm>
              <a:off x="6650341" y="4336529"/>
              <a:ext cx="34193" cy="226531"/>
            </a:xfrm>
            <a:custGeom>
              <a:avLst/>
              <a:gdLst>
                <a:gd name="T0" fmla="*/ 5 w 5"/>
                <a:gd name="T1" fmla="*/ 32 h 32"/>
                <a:gd name="T2" fmla="*/ 3 w 5"/>
                <a:gd name="T3" fmla="*/ 32 h 32"/>
                <a:gd name="T4" fmla="*/ 5 w 5"/>
                <a:gd name="T5" fmla="*/ 32 h 32"/>
                <a:gd name="T6" fmla="*/ 5 w 5"/>
                <a:gd name="T7" fmla="*/ 32 h 32"/>
                <a:gd name="T8" fmla="*/ 5 w 5"/>
                <a:gd name="T9" fmla="*/ 0 h 32"/>
                <a:gd name="T10" fmla="*/ 0 w 5"/>
                <a:gd name="T11" fmla="*/ 0 h 32"/>
                <a:gd name="T12" fmla="*/ 0 w 5"/>
                <a:gd name="T13" fmla="*/ 0 h 32"/>
                <a:gd name="T14" fmla="*/ 3 w 5"/>
                <a:gd name="T15" fmla="*/ 0 h 32"/>
                <a:gd name="T16" fmla="*/ 5 w 5"/>
                <a:gd name="T17" fmla="*/ 0 h 32"/>
                <a:gd name="T18" fmla="*/ 5 w 5"/>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2">
                  <a:moveTo>
                    <a:pt x="5" y="32"/>
                  </a:moveTo>
                  <a:cubicBezTo>
                    <a:pt x="4" y="32"/>
                    <a:pt x="4" y="32"/>
                    <a:pt x="3" y="32"/>
                  </a:cubicBezTo>
                  <a:cubicBezTo>
                    <a:pt x="5" y="32"/>
                    <a:pt x="5" y="32"/>
                    <a:pt x="5" y="32"/>
                  </a:cubicBezTo>
                  <a:cubicBezTo>
                    <a:pt x="5" y="32"/>
                    <a:pt x="5" y="32"/>
                    <a:pt x="5" y="32"/>
                  </a:cubicBezTo>
                  <a:moveTo>
                    <a:pt x="5" y="0"/>
                  </a:moveTo>
                  <a:cubicBezTo>
                    <a:pt x="0" y="0"/>
                    <a:pt x="0" y="0"/>
                    <a:pt x="0" y="0"/>
                  </a:cubicBezTo>
                  <a:cubicBezTo>
                    <a:pt x="0" y="0"/>
                    <a:pt x="0" y="0"/>
                    <a:pt x="0" y="0"/>
                  </a:cubicBezTo>
                  <a:cubicBezTo>
                    <a:pt x="3" y="0"/>
                    <a:pt x="3" y="0"/>
                    <a:pt x="3" y="0"/>
                  </a:cubicBezTo>
                  <a:cubicBezTo>
                    <a:pt x="4" y="0"/>
                    <a:pt x="4" y="0"/>
                    <a:pt x="5"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3" name="íṡḷiḑe"/>
            <p:cNvSpPr/>
            <p:nvPr/>
          </p:nvSpPr>
          <p:spPr bwMode="auto">
            <a:xfrm>
              <a:off x="6641792" y="4336529"/>
              <a:ext cx="42742" cy="226531"/>
            </a:xfrm>
            <a:custGeom>
              <a:avLst/>
              <a:gdLst>
                <a:gd name="T0" fmla="*/ 6 w 6"/>
                <a:gd name="T1" fmla="*/ 13 h 32"/>
                <a:gd name="T2" fmla="*/ 0 w 6"/>
                <a:gd name="T3" fmla="*/ 19 h 32"/>
                <a:gd name="T4" fmla="*/ 0 w 6"/>
                <a:gd name="T5" fmla="*/ 32 h 32"/>
                <a:gd name="T6" fmla="*/ 4 w 6"/>
                <a:gd name="T7" fmla="*/ 32 h 32"/>
                <a:gd name="T8" fmla="*/ 6 w 6"/>
                <a:gd name="T9" fmla="*/ 32 h 32"/>
                <a:gd name="T10" fmla="*/ 6 w 6"/>
                <a:gd name="T11" fmla="*/ 13 h 32"/>
                <a:gd name="T12" fmla="*/ 4 w 6"/>
                <a:gd name="T13" fmla="*/ 0 h 32"/>
                <a:gd name="T14" fmla="*/ 1 w 6"/>
                <a:gd name="T15" fmla="*/ 0 h 32"/>
                <a:gd name="T16" fmla="*/ 6 w 6"/>
                <a:gd name="T17" fmla="*/ 6 h 32"/>
                <a:gd name="T18" fmla="*/ 6 w 6"/>
                <a:gd name="T19" fmla="*/ 0 h 32"/>
                <a:gd name="T20" fmla="*/ 4 w 6"/>
                <a:gd name="T2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2">
                  <a:moveTo>
                    <a:pt x="6" y="13"/>
                  </a:moveTo>
                  <a:cubicBezTo>
                    <a:pt x="5" y="16"/>
                    <a:pt x="3" y="18"/>
                    <a:pt x="0" y="19"/>
                  </a:cubicBezTo>
                  <a:cubicBezTo>
                    <a:pt x="0" y="32"/>
                    <a:pt x="0" y="32"/>
                    <a:pt x="0" y="32"/>
                  </a:cubicBezTo>
                  <a:cubicBezTo>
                    <a:pt x="4" y="32"/>
                    <a:pt x="4" y="32"/>
                    <a:pt x="4" y="32"/>
                  </a:cubicBezTo>
                  <a:cubicBezTo>
                    <a:pt x="5" y="32"/>
                    <a:pt x="5" y="32"/>
                    <a:pt x="6" y="32"/>
                  </a:cubicBezTo>
                  <a:cubicBezTo>
                    <a:pt x="6" y="13"/>
                    <a:pt x="6" y="13"/>
                    <a:pt x="6" y="13"/>
                  </a:cubicBezTo>
                  <a:moveTo>
                    <a:pt x="4" y="0"/>
                  </a:moveTo>
                  <a:cubicBezTo>
                    <a:pt x="1" y="0"/>
                    <a:pt x="1" y="0"/>
                    <a:pt x="1" y="0"/>
                  </a:cubicBezTo>
                  <a:cubicBezTo>
                    <a:pt x="3" y="1"/>
                    <a:pt x="5" y="3"/>
                    <a:pt x="6" y="6"/>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4" name="î$ḷïdè"/>
            <p:cNvSpPr/>
            <p:nvPr/>
          </p:nvSpPr>
          <p:spPr bwMode="auto">
            <a:xfrm>
              <a:off x="6081879" y="4336529"/>
              <a:ext cx="602655" cy="141048"/>
            </a:xfrm>
            <a:custGeom>
              <a:avLst/>
              <a:gdLst>
                <a:gd name="T0" fmla="*/ 85 w 85"/>
                <a:gd name="T1" fmla="*/ 6 h 20"/>
                <a:gd name="T2" fmla="*/ 85 w 85"/>
                <a:gd name="T3" fmla="*/ 13 h 20"/>
                <a:gd name="T4" fmla="*/ 85 w 85"/>
                <a:gd name="T5" fmla="*/ 10 h 20"/>
                <a:gd name="T6" fmla="*/ 85 w 85"/>
                <a:gd name="T7" fmla="*/ 9 h 20"/>
                <a:gd name="T8" fmla="*/ 85 w 85"/>
                <a:gd name="T9" fmla="*/ 6 h 20"/>
                <a:gd name="T10" fmla="*/ 2 w 85"/>
                <a:gd name="T11" fmla="*/ 3 h 20"/>
                <a:gd name="T12" fmla="*/ 0 w 85"/>
                <a:gd name="T13" fmla="*/ 9 h 20"/>
                <a:gd name="T14" fmla="*/ 0 w 85"/>
                <a:gd name="T15" fmla="*/ 10 h 20"/>
                <a:gd name="T16" fmla="*/ 2 w 85"/>
                <a:gd name="T17" fmla="*/ 16 h 20"/>
                <a:gd name="T18" fmla="*/ 2 w 85"/>
                <a:gd name="T19" fmla="*/ 3 h 20"/>
                <a:gd name="T20" fmla="*/ 13 w 85"/>
                <a:gd name="T21" fmla="*/ 0 h 20"/>
                <a:gd name="T22" fmla="*/ 8 w 85"/>
                <a:gd name="T23" fmla="*/ 0 h 20"/>
                <a:gd name="T24" fmla="*/ 8 w 85"/>
                <a:gd name="T25" fmla="*/ 20 h 20"/>
                <a:gd name="T26" fmla="*/ 10 w 85"/>
                <a:gd name="T27" fmla="*/ 20 h 20"/>
                <a:gd name="T28" fmla="*/ 13 w 85"/>
                <a:gd name="T29" fmla="*/ 20 h 20"/>
                <a:gd name="T30" fmla="*/ 13 w 85"/>
                <a:gd name="T31" fmla="*/ 0 h 20"/>
                <a:gd name="T32" fmla="*/ 24 w 85"/>
                <a:gd name="T33" fmla="*/ 0 h 20"/>
                <a:gd name="T34" fmla="*/ 19 w 85"/>
                <a:gd name="T35" fmla="*/ 0 h 20"/>
                <a:gd name="T36" fmla="*/ 19 w 85"/>
                <a:gd name="T37" fmla="*/ 20 h 20"/>
                <a:gd name="T38" fmla="*/ 24 w 85"/>
                <a:gd name="T39" fmla="*/ 20 h 20"/>
                <a:gd name="T40" fmla="*/ 24 w 85"/>
                <a:gd name="T41" fmla="*/ 0 h 20"/>
                <a:gd name="T42" fmla="*/ 35 w 85"/>
                <a:gd name="T43" fmla="*/ 0 h 20"/>
                <a:gd name="T44" fmla="*/ 30 w 85"/>
                <a:gd name="T45" fmla="*/ 0 h 20"/>
                <a:gd name="T46" fmla="*/ 30 w 85"/>
                <a:gd name="T47" fmla="*/ 20 h 20"/>
                <a:gd name="T48" fmla="*/ 35 w 85"/>
                <a:gd name="T49" fmla="*/ 20 h 20"/>
                <a:gd name="T50" fmla="*/ 35 w 85"/>
                <a:gd name="T51" fmla="*/ 0 h 20"/>
                <a:gd name="T52" fmla="*/ 46 w 85"/>
                <a:gd name="T53" fmla="*/ 0 h 20"/>
                <a:gd name="T54" fmla="*/ 41 w 85"/>
                <a:gd name="T55" fmla="*/ 0 h 20"/>
                <a:gd name="T56" fmla="*/ 41 w 85"/>
                <a:gd name="T57" fmla="*/ 20 h 20"/>
                <a:gd name="T58" fmla="*/ 46 w 85"/>
                <a:gd name="T59" fmla="*/ 20 h 20"/>
                <a:gd name="T60" fmla="*/ 46 w 85"/>
                <a:gd name="T61" fmla="*/ 0 h 20"/>
                <a:gd name="T62" fmla="*/ 57 w 85"/>
                <a:gd name="T63" fmla="*/ 0 h 20"/>
                <a:gd name="T64" fmla="*/ 52 w 85"/>
                <a:gd name="T65" fmla="*/ 0 h 20"/>
                <a:gd name="T66" fmla="*/ 52 w 85"/>
                <a:gd name="T67" fmla="*/ 20 h 20"/>
                <a:gd name="T68" fmla="*/ 57 w 85"/>
                <a:gd name="T69" fmla="*/ 20 h 20"/>
                <a:gd name="T70" fmla="*/ 57 w 85"/>
                <a:gd name="T71" fmla="*/ 0 h 20"/>
                <a:gd name="T72" fmla="*/ 68 w 85"/>
                <a:gd name="T73" fmla="*/ 0 h 20"/>
                <a:gd name="T74" fmla="*/ 63 w 85"/>
                <a:gd name="T75" fmla="*/ 0 h 20"/>
                <a:gd name="T76" fmla="*/ 63 w 85"/>
                <a:gd name="T77" fmla="*/ 20 h 20"/>
                <a:gd name="T78" fmla="*/ 68 w 85"/>
                <a:gd name="T79" fmla="*/ 20 h 20"/>
                <a:gd name="T80" fmla="*/ 68 w 85"/>
                <a:gd name="T81" fmla="*/ 0 h 20"/>
                <a:gd name="T82" fmla="*/ 79 w 85"/>
                <a:gd name="T83" fmla="*/ 0 h 20"/>
                <a:gd name="T84" fmla="*/ 74 w 85"/>
                <a:gd name="T85" fmla="*/ 0 h 20"/>
                <a:gd name="T86" fmla="*/ 74 w 85"/>
                <a:gd name="T87" fmla="*/ 20 h 20"/>
                <a:gd name="T88" fmla="*/ 76 w 85"/>
                <a:gd name="T89" fmla="*/ 20 h 20"/>
                <a:gd name="T90" fmla="*/ 79 w 85"/>
                <a:gd name="T91" fmla="*/ 19 h 20"/>
                <a:gd name="T92" fmla="*/ 79 w 85"/>
                <a:gd name="T9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 h="20">
                  <a:moveTo>
                    <a:pt x="85" y="6"/>
                  </a:moveTo>
                  <a:cubicBezTo>
                    <a:pt x="85" y="13"/>
                    <a:pt x="85" y="13"/>
                    <a:pt x="85" y="13"/>
                  </a:cubicBezTo>
                  <a:cubicBezTo>
                    <a:pt x="85" y="12"/>
                    <a:pt x="85" y="11"/>
                    <a:pt x="85" y="10"/>
                  </a:cubicBezTo>
                  <a:cubicBezTo>
                    <a:pt x="85" y="9"/>
                    <a:pt x="85" y="9"/>
                    <a:pt x="85" y="9"/>
                  </a:cubicBezTo>
                  <a:cubicBezTo>
                    <a:pt x="85" y="8"/>
                    <a:pt x="85" y="7"/>
                    <a:pt x="85" y="6"/>
                  </a:cubicBezTo>
                  <a:moveTo>
                    <a:pt x="2" y="3"/>
                  </a:moveTo>
                  <a:cubicBezTo>
                    <a:pt x="1" y="5"/>
                    <a:pt x="0" y="7"/>
                    <a:pt x="0" y="9"/>
                  </a:cubicBezTo>
                  <a:cubicBezTo>
                    <a:pt x="0" y="10"/>
                    <a:pt x="0" y="10"/>
                    <a:pt x="0" y="10"/>
                  </a:cubicBezTo>
                  <a:cubicBezTo>
                    <a:pt x="0" y="13"/>
                    <a:pt x="1" y="15"/>
                    <a:pt x="2" y="16"/>
                  </a:cubicBezTo>
                  <a:cubicBezTo>
                    <a:pt x="2" y="3"/>
                    <a:pt x="2" y="3"/>
                    <a:pt x="2" y="3"/>
                  </a:cubicBezTo>
                  <a:moveTo>
                    <a:pt x="13" y="0"/>
                  </a:moveTo>
                  <a:cubicBezTo>
                    <a:pt x="8" y="0"/>
                    <a:pt x="8" y="0"/>
                    <a:pt x="8" y="0"/>
                  </a:cubicBezTo>
                  <a:cubicBezTo>
                    <a:pt x="8" y="20"/>
                    <a:pt x="8" y="20"/>
                    <a:pt x="8" y="20"/>
                  </a:cubicBezTo>
                  <a:cubicBezTo>
                    <a:pt x="8" y="20"/>
                    <a:pt x="9" y="20"/>
                    <a:pt x="10" y="20"/>
                  </a:cubicBezTo>
                  <a:cubicBezTo>
                    <a:pt x="13" y="20"/>
                    <a:pt x="13" y="20"/>
                    <a:pt x="13" y="20"/>
                  </a:cubicBezTo>
                  <a:cubicBezTo>
                    <a:pt x="13" y="0"/>
                    <a:pt x="13" y="0"/>
                    <a:pt x="13" y="0"/>
                  </a:cubicBezTo>
                  <a:moveTo>
                    <a:pt x="24" y="0"/>
                  </a:moveTo>
                  <a:cubicBezTo>
                    <a:pt x="19" y="0"/>
                    <a:pt x="19" y="0"/>
                    <a:pt x="19" y="0"/>
                  </a:cubicBezTo>
                  <a:cubicBezTo>
                    <a:pt x="19" y="20"/>
                    <a:pt x="19" y="20"/>
                    <a:pt x="19" y="20"/>
                  </a:cubicBezTo>
                  <a:cubicBezTo>
                    <a:pt x="24" y="20"/>
                    <a:pt x="24" y="20"/>
                    <a:pt x="24" y="20"/>
                  </a:cubicBezTo>
                  <a:cubicBezTo>
                    <a:pt x="24" y="0"/>
                    <a:pt x="24" y="0"/>
                    <a:pt x="24" y="0"/>
                  </a:cubicBezTo>
                  <a:moveTo>
                    <a:pt x="35" y="0"/>
                  </a:moveTo>
                  <a:cubicBezTo>
                    <a:pt x="30" y="0"/>
                    <a:pt x="30" y="0"/>
                    <a:pt x="30" y="0"/>
                  </a:cubicBezTo>
                  <a:cubicBezTo>
                    <a:pt x="30" y="20"/>
                    <a:pt x="30" y="20"/>
                    <a:pt x="30" y="20"/>
                  </a:cubicBezTo>
                  <a:cubicBezTo>
                    <a:pt x="35" y="20"/>
                    <a:pt x="35" y="20"/>
                    <a:pt x="35" y="20"/>
                  </a:cubicBezTo>
                  <a:cubicBezTo>
                    <a:pt x="35" y="0"/>
                    <a:pt x="35" y="0"/>
                    <a:pt x="35" y="0"/>
                  </a:cubicBezTo>
                  <a:moveTo>
                    <a:pt x="46" y="0"/>
                  </a:moveTo>
                  <a:cubicBezTo>
                    <a:pt x="41" y="0"/>
                    <a:pt x="41" y="0"/>
                    <a:pt x="41" y="0"/>
                  </a:cubicBezTo>
                  <a:cubicBezTo>
                    <a:pt x="41" y="20"/>
                    <a:pt x="41" y="20"/>
                    <a:pt x="41" y="20"/>
                  </a:cubicBezTo>
                  <a:cubicBezTo>
                    <a:pt x="46" y="20"/>
                    <a:pt x="46" y="20"/>
                    <a:pt x="46" y="20"/>
                  </a:cubicBezTo>
                  <a:cubicBezTo>
                    <a:pt x="46" y="0"/>
                    <a:pt x="46" y="0"/>
                    <a:pt x="46" y="0"/>
                  </a:cubicBezTo>
                  <a:moveTo>
                    <a:pt x="57" y="0"/>
                  </a:moveTo>
                  <a:cubicBezTo>
                    <a:pt x="52" y="0"/>
                    <a:pt x="52" y="0"/>
                    <a:pt x="52" y="0"/>
                  </a:cubicBezTo>
                  <a:cubicBezTo>
                    <a:pt x="52" y="20"/>
                    <a:pt x="52" y="20"/>
                    <a:pt x="52" y="20"/>
                  </a:cubicBezTo>
                  <a:cubicBezTo>
                    <a:pt x="57" y="20"/>
                    <a:pt x="57" y="20"/>
                    <a:pt x="57" y="20"/>
                  </a:cubicBezTo>
                  <a:cubicBezTo>
                    <a:pt x="57" y="0"/>
                    <a:pt x="57" y="0"/>
                    <a:pt x="57" y="0"/>
                  </a:cubicBezTo>
                  <a:moveTo>
                    <a:pt x="68" y="0"/>
                  </a:moveTo>
                  <a:cubicBezTo>
                    <a:pt x="63" y="0"/>
                    <a:pt x="63" y="0"/>
                    <a:pt x="63" y="0"/>
                  </a:cubicBezTo>
                  <a:cubicBezTo>
                    <a:pt x="63" y="20"/>
                    <a:pt x="63" y="20"/>
                    <a:pt x="63" y="20"/>
                  </a:cubicBezTo>
                  <a:cubicBezTo>
                    <a:pt x="68" y="20"/>
                    <a:pt x="68" y="20"/>
                    <a:pt x="68" y="20"/>
                  </a:cubicBezTo>
                  <a:cubicBezTo>
                    <a:pt x="68" y="0"/>
                    <a:pt x="68" y="0"/>
                    <a:pt x="68" y="0"/>
                  </a:cubicBezTo>
                  <a:moveTo>
                    <a:pt x="79" y="0"/>
                  </a:moveTo>
                  <a:cubicBezTo>
                    <a:pt x="74" y="0"/>
                    <a:pt x="74" y="0"/>
                    <a:pt x="74" y="0"/>
                  </a:cubicBezTo>
                  <a:cubicBezTo>
                    <a:pt x="74" y="20"/>
                    <a:pt x="74" y="20"/>
                    <a:pt x="74" y="20"/>
                  </a:cubicBezTo>
                  <a:cubicBezTo>
                    <a:pt x="76" y="20"/>
                    <a:pt x="76" y="20"/>
                    <a:pt x="76" y="20"/>
                  </a:cubicBezTo>
                  <a:cubicBezTo>
                    <a:pt x="77" y="20"/>
                    <a:pt x="78" y="20"/>
                    <a:pt x="79" y="19"/>
                  </a:cubicBezTo>
                  <a:cubicBezTo>
                    <a:pt x="79" y="0"/>
                    <a:pt x="79" y="0"/>
                    <a:pt x="79"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5" name="íṣļîḓê"/>
            <p:cNvSpPr/>
            <p:nvPr/>
          </p:nvSpPr>
          <p:spPr bwMode="auto">
            <a:xfrm>
              <a:off x="6641792" y="4336529"/>
              <a:ext cx="42742" cy="136773"/>
            </a:xfrm>
            <a:custGeom>
              <a:avLst/>
              <a:gdLst>
                <a:gd name="T0" fmla="*/ 1 w 6"/>
                <a:gd name="T1" fmla="*/ 0 h 19"/>
                <a:gd name="T2" fmla="*/ 0 w 6"/>
                <a:gd name="T3" fmla="*/ 0 h 19"/>
                <a:gd name="T4" fmla="*/ 0 w 6"/>
                <a:gd name="T5" fmla="*/ 19 h 19"/>
                <a:gd name="T6" fmla="*/ 6 w 6"/>
                <a:gd name="T7" fmla="*/ 13 h 19"/>
                <a:gd name="T8" fmla="*/ 6 w 6"/>
                <a:gd name="T9" fmla="*/ 6 h 19"/>
                <a:gd name="T10" fmla="*/ 1 w 6"/>
                <a:gd name="T11" fmla="*/ 0 h 19"/>
              </a:gdLst>
              <a:ahLst/>
              <a:cxnLst>
                <a:cxn ang="0">
                  <a:pos x="T0" y="T1"/>
                </a:cxn>
                <a:cxn ang="0">
                  <a:pos x="T2" y="T3"/>
                </a:cxn>
                <a:cxn ang="0">
                  <a:pos x="T4" y="T5"/>
                </a:cxn>
                <a:cxn ang="0">
                  <a:pos x="T6" y="T7"/>
                </a:cxn>
                <a:cxn ang="0">
                  <a:pos x="T8" y="T9"/>
                </a:cxn>
                <a:cxn ang="0">
                  <a:pos x="T10" y="T11"/>
                </a:cxn>
              </a:cxnLst>
              <a:rect l="0" t="0" r="r" b="b"/>
              <a:pathLst>
                <a:path w="6" h="19">
                  <a:moveTo>
                    <a:pt x="1" y="0"/>
                  </a:moveTo>
                  <a:cubicBezTo>
                    <a:pt x="0" y="0"/>
                    <a:pt x="0" y="0"/>
                    <a:pt x="0" y="0"/>
                  </a:cubicBezTo>
                  <a:cubicBezTo>
                    <a:pt x="0" y="19"/>
                    <a:pt x="0" y="19"/>
                    <a:pt x="0" y="19"/>
                  </a:cubicBezTo>
                  <a:cubicBezTo>
                    <a:pt x="3" y="18"/>
                    <a:pt x="5" y="16"/>
                    <a:pt x="6" y="13"/>
                  </a:cubicBezTo>
                  <a:cubicBezTo>
                    <a:pt x="6" y="6"/>
                    <a:pt x="6" y="6"/>
                    <a:pt x="6" y="6"/>
                  </a:cubicBezTo>
                  <a:cubicBezTo>
                    <a:pt x="5" y="3"/>
                    <a:pt x="3" y="1"/>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6" name="îṥļîḋe"/>
            <p:cNvSpPr/>
            <p:nvPr/>
          </p:nvSpPr>
          <p:spPr bwMode="auto">
            <a:xfrm>
              <a:off x="6423812" y="5332408"/>
              <a:ext cx="247901" cy="194476"/>
            </a:xfrm>
            <a:custGeom>
              <a:avLst/>
              <a:gdLst>
                <a:gd name="T0" fmla="*/ 2 w 35"/>
                <a:gd name="T1" fmla="*/ 3 h 21"/>
                <a:gd name="T2" fmla="*/ 0 w 35"/>
                <a:gd name="T3" fmla="*/ 9 h 21"/>
                <a:gd name="T4" fmla="*/ 0 w 35"/>
                <a:gd name="T5" fmla="*/ 11 h 21"/>
                <a:gd name="T6" fmla="*/ 2 w 35"/>
                <a:gd name="T7" fmla="*/ 17 h 21"/>
                <a:gd name="T8" fmla="*/ 2 w 35"/>
                <a:gd name="T9" fmla="*/ 3 h 21"/>
                <a:gd name="T10" fmla="*/ 30 w 35"/>
                <a:gd name="T11" fmla="*/ 1 h 21"/>
                <a:gd name="T12" fmla="*/ 30 w 35"/>
                <a:gd name="T13" fmla="*/ 20 h 21"/>
                <a:gd name="T14" fmla="*/ 35 w 35"/>
                <a:gd name="T15" fmla="*/ 13 h 21"/>
                <a:gd name="T16" fmla="*/ 35 w 35"/>
                <a:gd name="T17" fmla="*/ 7 h 21"/>
                <a:gd name="T18" fmla="*/ 30 w 35"/>
                <a:gd name="T19" fmla="*/ 1 h 21"/>
                <a:gd name="T20" fmla="*/ 13 w 35"/>
                <a:gd name="T21" fmla="*/ 0 h 21"/>
                <a:gd name="T22" fmla="*/ 9 w 35"/>
                <a:gd name="T23" fmla="*/ 0 h 21"/>
                <a:gd name="T24" fmla="*/ 8 w 35"/>
                <a:gd name="T25" fmla="*/ 0 h 21"/>
                <a:gd name="T26" fmla="*/ 8 w 35"/>
                <a:gd name="T27" fmla="*/ 21 h 21"/>
                <a:gd name="T28" fmla="*/ 9 w 35"/>
                <a:gd name="T29" fmla="*/ 21 h 21"/>
                <a:gd name="T30" fmla="*/ 13 w 35"/>
                <a:gd name="T31" fmla="*/ 21 h 21"/>
                <a:gd name="T32" fmla="*/ 13 w 35"/>
                <a:gd name="T33" fmla="*/ 0 h 21"/>
                <a:gd name="T34" fmla="*/ 24 w 35"/>
                <a:gd name="T35" fmla="*/ 0 h 21"/>
                <a:gd name="T36" fmla="*/ 19 w 35"/>
                <a:gd name="T37" fmla="*/ 0 h 21"/>
                <a:gd name="T38" fmla="*/ 19 w 35"/>
                <a:gd name="T39" fmla="*/ 21 h 21"/>
                <a:gd name="T40" fmla="*/ 24 w 35"/>
                <a:gd name="T41" fmla="*/ 21 h 21"/>
                <a:gd name="T42" fmla="*/ 24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2" y="3"/>
                  </a:moveTo>
                  <a:cubicBezTo>
                    <a:pt x="1" y="5"/>
                    <a:pt x="0" y="7"/>
                    <a:pt x="0" y="9"/>
                  </a:cubicBezTo>
                  <a:cubicBezTo>
                    <a:pt x="0" y="11"/>
                    <a:pt x="0" y="11"/>
                    <a:pt x="0" y="11"/>
                  </a:cubicBezTo>
                  <a:cubicBezTo>
                    <a:pt x="0" y="13"/>
                    <a:pt x="1" y="16"/>
                    <a:pt x="2" y="17"/>
                  </a:cubicBezTo>
                  <a:cubicBezTo>
                    <a:pt x="2" y="3"/>
                    <a:pt x="2" y="3"/>
                    <a:pt x="2" y="3"/>
                  </a:cubicBezTo>
                  <a:moveTo>
                    <a:pt x="30" y="1"/>
                  </a:moveTo>
                  <a:cubicBezTo>
                    <a:pt x="30" y="20"/>
                    <a:pt x="30" y="20"/>
                    <a:pt x="30" y="20"/>
                  </a:cubicBezTo>
                  <a:cubicBezTo>
                    <a:pt x="32" y="19"/>
                    <a:pt x="35" y="16"/>
                    <a:pt x="35" y="13"/>
                  </a:cubicBezTo>
                  <a:cubicBezTo>
                    <a:pt x="35" y="7"/>
                    <a:pt x="35" y="7"/>
                    <a:pt x="35" y="7"/>
                  </a:cubicBezTo>
                  <a:cubicBezTo>
                    <a:pt x="35" y="4"/>
                    <a:pt x="32" y="2"/>
                    <a:pt x="30" y="1"/>
                  </a:cubicBezTo>
                  <a:moveTo>
                    <a:pt x="13" y="0"/>
                  </a:moveTo>
                  <a:cubicBezTo>
                    <a:pt x="9" y="0"/>
                    <a:pt x="9" y="0"/>
                    <a:pt x="9" y="0"/>
                  </a:cubicBezTo>
                  <a:cubicBezTo>
                    <a:pt x="9" y="0"/>
                    <a:pt x="8" y="0"/>
                    <a:pt x="8" y="0"/>
                  </a:cubicBezTo>
                  <a:cubicBezTo>
                    <a:pt x="8" y="21"/>
                    <a:pt x="8" y="21"/>
                    <a:pt x="8" y="21"/>
                  </a:cubicBezTo>
                  <a:cubicBezTo>
                    <a:pt x="8" y="21"/>
                    <a:pt x="9" y="21"/>
                    <a:pt x="9" y="21"/>
                  </a:cubicBezTo>
                  <a:cubicBezTo>
                    <a:pt x="13" y="21"/>
                    <a:pt x="13" y="21"/>
                    <a:pt x="13" y="21"/>
                  </a:cubicBezTo>
                  <a:cubicBezTo>
                    <a:pt x="13" y="0"/>
                    <a:pt x="13" y="0"/>
                    <a:pt x="13" y="0"/>
                  </a:cubicBezTo>
                  <a:moveTo>
                    <a:pt x="24" y="0"/>
                  </a:moveTo>
                  <a:cubicBezTo>
                    <a:pt x="19" y="0"/>
                    <a:pt x="19" y="0"/>
                    <a:pt x="19" y="0"/>
                  </a:cubicBezTo>
                  <a:cubicBezTo>
                    <a:pt x="19" y="21"/>
                    <a:pt x="19" y="21"/>
                    <a:pt x="19" y="21"/>
                  </a:cubicBezTo>
                  <a:cubicBezTo>
                    <a:pt x="24" y="21"/>
                    <a:pt x="24" y="21"/>
                    <a:pt x="24" y="21"/>
                  </a:cubicBezTo>
                  <a:cubicBezTo>
                    <a:pt x="24" y="0"/>
                    <a:pt x="24" y="0"/>
                    <a:pt x="24"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7" name="îŝ1íḋe"/>
            <p:cNvSpPr/>
            <p:nvPr/>
          </p:nvSpPr>
          <p:spPr bwMode="auto">
            <a:xfrm>
              <a:off x="6671713" y="5383698"/>
              <a:ext cx="0" cy="55564"/>
            </a:xfrm>
            <a:custGeom>
              <a:avLst/>
              <a:gdLst>
                <a:gd name="T0" fmla="*/ 0 h 6"/>
                <a:gd name="T1" fmla="*/ 6 h 6"/>
                <a:gd name="T2" fmla="*/ 4 h 6"/>
                <a:gd name="T3" fmla="*/ 2 h 6"/>
                <a:gd name="T4" fmla="*/ 0 h 6"/>
              </a:gdLst>
              <a:ahLst/>
              <a:cxnLst>
                <a:cxn ang="0">
                  <a:pos x="0" y="T0"/>
                </a:cxn>
                <a:cxn ang="0">
                  <a:pos x="0" y="T1"/>
                </a:cxn>
                <a:cxn ang="0">
                  <a:pos x="0" y="T2"/>
                </a:cxn>
                <a:cxn ang="0">
                  <a:pos x="0" y="T3"/>
                </a:cxn>
                <a:cxn ang="0">
                  <a:pos x="0" y="T4"/>
                </a:cxn>
              </a:cxnLst>
              <a:rect l="0" t="0" r="r" b="b"/>
              <a:pathLst>
                <a:path h="6">
                  <a:moveTo>
                    <a:pt x="0" y="0"/>
                  </a:moveTo>
                  <a:cubicBezTo>
                    <a:pt x="0" y="6"/>
                    <a:pt x="0" y="6"/>
                    <a:pt x="0" y="6"/>
                  </a:cubicBezTo>
                  <a:cubicBezTo>
                    <a:pt x="0" y="5"/>
                    <a:pt x="0" y="5"/>
                    <a:pt x="0" y="4"/>
                  </a:cubicBezTo>
                  <a:cubicBezTo>
                    <a:pt x="0" y="2"/>
                    <a:pt x="0" y="2"/>
                    <a:pt x="0" y="2"/>
                  </a:cubicBezTo>
                  <a:cubicBezTo>
                    <a:pt x="0" y="2"/>
                    <a:pt x="0"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8" name="iṡliḍe"/>
            <p:cNvSpPr/>
            <p:nvPr/>
          </p:nvSpPr>
          <p:spPr bwMode="auto">
            <a:xfrm>
              <a:off x="5406563" y="5605954"/>
              <a:ext cx="1226681" cy="333384"/>
            </a:xfrm>
            <a:custGeom>
              <a:avLst/>
              <a:gdLst>
                <a:gd name="T0" fmla="*/ 170 w 174"/>
                <a:gd name="T1" fmla="*/ 47 h 47"/>
                <a:gd name="T2" fmla="*/ 4 w 174"/>
                <a:gd name="T3" fmla="*/ 47 h 47"/>
                <a:gd name="T4" fmla="*/ 0 w 174"/>
                <a:gd name="T5" fmla="*/ 43 h 47"/>
                <a:gd name="T6" fmla="*/ 0 w 174"/>
                <a:gd name="T7" fmla="*/ 5 h 47"/>
                <a:gd name="T8" fmla="*/ 4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4" y="47"/>
                    <a:pt x="4" y="47"/>
                    <a:pt x="4" y="47"/>
                  </a:cubicBezTo>
                  <a:cubicBezTo>
                    <a:pt x="2" y="47"/>
                    <a:pt x="0" y="45"/>
                    <a:pt x="0" y="43"/>
                  </a:cubicBezTo>
                  <a:cubicBezTo>
                    <a:pt x="0" y="5"/>
                    <a:pt x="0" y="5"/>
                    <a:pt x="0" y="5"/>
                  </a:cubicBezTo>
                  <a:cubicBezTo>
                    <a:pt x="0" y="2"/>
                    <a:pt x="2" y="0"/>
                    <a:pt x="4" y="0"/>
                  </a:cubicBezTo>
                  <a:cubicBezTo>
                    <a:pt x="170" y="0"/>
                    <a:pt x="170" y="0"/>
                    <a:pt x="170" y="0"/>
                  </a:cubicBezTo>
                  <a:cubicBezTo>
                    <a:pt x="172" y="0"/>
                    <a:pt x="174" y="2"/>
                    <a:pt x="174" y="5"/>
                  </a:cubicBezTo>
                  <a:cubicBezTo>
                    <a:pt x="174" y="43"/>
                    <a:pt x="174" y="43"/>
                    <a:pt x="174" y="43"/>
                  </a:cubicBezTo>
                  <a:cubicBezTo>
                    <a:pt x="174" y="45"/>
                    <a:pt x="172" y="47"/>
                    <a:pt x="170" y="47"/>
                  </a:cubicBezTo>
                  <a:close/>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9" name="îşľíďe"/>
            <p:cNvSpPr/>
            <p:nvPr/>
          </p:nvSpPr>
          <p:spPr bwMode="auto">
            <a:xfrm>
              <a:off x="5389466" y="5657244"/>
              <a:ext cx="1260874" cy="230804"/>
            </a:xfrm>
            <a:custGeom>
              <a:avLst/>
              <a:gdLst>
                <a:gd name="T0" fmla="*/ 173 w 178"/>
                <a:gd name="T1" fmla="*/ 33 h 33"/>
                <a:gd name="T2" fmla="*/ 5 w 178"/>
                <a:gd name="T3" fmla="*/ 33 h 33"/>
                <a:gd name="T4" fmla="*/ 0 w 178"/>
                <a:gd name="T5" fmla="*/ 28 h 33"/>
                <a:gd name="T6" fmla="*/ 0 w 178"/>
                <a:gd name="T7" fmla="*/ 6 h 33"/>
                <a:gd name="T8" fmla="*/ 5 w 178"/>
                <a:gd name="T9" fmla="*/ 0 h 33"/>
                <a:gd name="T10" fmla="*/ 173 w 178"/>
                <a:gd name="T11" fmla="*/ 0 h 33"/>
                <a:gd name="T12" fmla="*/ 178 w 178"/>
                <a:gd name="T13" fmla="*/ 6 h 33"/>
                <a:gd name="T14" fmla="*/ 178 w 178"/>
                <a:gd name="T15" fmla="*/ 28 h 33"/>
                <a:gd name="T16" fmla="*/ 173 w 178"/>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3">
                  <a:moveTo>
                    <a:pt x="173" y="33"/>
                  </a:moveTo>
                  <a:cubicBezTo>
                    <a:pt x="5" y="33"/>
                    <a:pt x="5" y="33"/>
                    <a:pt x="5" y="33"/>
                  </a:cubicBezTo>
                  <a:cubicBezTo>
                    <a:pt x="2" y="33"/>
                    <a:pt x="0" y="30"/>
                    <a:pt x="0" y="28"/>
                  </a:cubicBezTo>
                  <a:cubicBezTo>
                    <a:pt x="0" y="6"/>
                    <a:pt x="0" y="6"/>
                    <a:pt x="0" y="6"/>
                  </a:cubicBezTo>
                  <a:cubicBezTo>
                    <a:pt x="0" y="3"/>
                    <a:pt x="2" y="0"/>
                    <a:pt x="5" y="0"/>
                  </a:cubicBezTo>
                  <a:cubicBezTo>
                    <a:pt x="173" y="0"/>
                    <a:pt x="173" y="0"/>
                    <a:pt x="173" y="0"/>
                  </a:cubicBezTo>
                  <a:cubicBezTo>
                    <a:pt x="176" y="0"/>
                    <a:pt x="178" y="3"/>
                    <a:pt x="178" y="6"/>
                  </a:cubicBezTo>
                  <a:cubicBezTo>
                    <a:pt x="178" y="28"/>
                    <a:pt x="178" y="28"/>
                    <a:pt x="178" y="28"/>
                  </a:cubicBezTo>
                  <a:cubicBezTo>
                    <a:pt x="178" y="30"/>
                    <a:pt x="176" y="33"/>
                    <a:pt x="173" y="33"/>
                  </a:cubicBezTo>
                  <a:close/>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0" name="îŝ1îďe"/>
            <p:cNvSpPr/>
            <p:nvPr/>
          </p:nvSpPr>
          <p:spPr bwMode="auto">
            <a:xfrm>
              <a:off x="5504867" y="5332408"/>
              <a:ext cx="34193" cy="21750"/>
            </a:xfrm>
            <a:custGeom>
              <a:avLst/>
              <a:gdLst>
                <a:gd name="T0" fmla="*/ 5 w 5"/>
                <a:gd name="T1" fmla="*/ 0 w 5"/>
                <a:gd name="T2" fmla="*/ 0 w 5"/>
                <a:gd name="T3" fmla="*/ 1 w 5"/>
                <a:gd name="T4" fmla="*/ 5 w 5"/>
              </a:gdLst>
              <a:ahLst/>
              <a:cxnLst>
                <a:cxn ang="0">
                  <a:pos x="T0" y="0"/>
                </a:cxn>
                <a:cxn ang="0">
                  <a:pos x="T1" y="0"/>
                </a:cxn>
                <a:cxn ang="0">
                  <a:pos x="T2" y="0"/>
                </a:cxn>
                <a:cxn ang="0">
                  <a:pos x="T3" y="0"/>
                </a:cxn>
                <a:cxn ang="0">
                  <a:pos x="T4" y="0"/>
                </a:cxn>
              </a:cxnLst>
              <a:rect l="0" t="0" r="r" b="b"/>
              <a:pathLst>
                <a:path w="5">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1" name="iSḷïďé"/>
            <p:cNvSpPr/>
            <p:nvPr/>
          </p:nvSpPr>
          <p:spPr bwMode="auto">
            <a:xfrm>
              <a:off x="5504867" y="5332408"/>
              <a:ext cx="34193" cy="194476"/>
            </a:xfrm>
            <a:custGeom>
              <a:avLst/>
              <a:gdLst>
                <a:gd name="T0" fmla="*/ 5 w 5"/>
                <a:gd name="T1" fmla="*/ 0 h 21"/>
                <a:gd name="T2" fmla="*/ 1 w 5"/>
                <a:gd name="T3" fmla="*/ 0 h 21"/>
                <a:gd name="T4" fmla="*/ 0 w 5"/>
                <a:gd name="T5" fmla="*/ 0 h 21"/>
                <a:gd name="T6" fmla="*/ 0 w 5"/>
                <a:gd name="T7" fmla="*/ 18 h 21"/>
                <a:gd name="T8" fmla="*/ 5 w 5"/>
                <a:gd name="T9" fmla="*/ 21 h 21"/>
                <a:gd name="T10" fmla="*/ 5 w 5"/>
                <a:gd name="T11" fmla="*/ 0 h 21"/>
              </a:gdLst>
              <a:ahLst/>
              <a:cxnLst>
                <a:cxn ang="0">
                  <a:pos x="T0" y="T1"/>
                </a:cxn>
                <a:cxn ang="0">
                  <a:pos x="T2" y="T3"/>
                </a:cxn>
                <a:cxn ang="0">
                  <a:pos x="T4" y="T5"/>
                </a:cxn>
                <a:cxn ang="0">
                  <a:pos x="T6" y="T7"/>
                </a:cxn>
                <a:cxn ang="0">
                  <a:pos x="T8" y="T9"/>
                </a:cxn>
                <a:cxn ang="0">
                  <a:pos x="T10" y="T11"/>
                </a:cxn>
              </a:cxnLst>
              <a:rect l="0" t="0" r="r" b="b"/>
              <a:pathLst>
                <a:path w="5" h="21">
                  <a:moveTo>
                    <a:pt x="5" y="0"/>
                  </a:moveTo>
                  <a:cubicBezTo>
                    <a:pt x="1" y="0"/>
                    <a:pt x="1" y="0"/>
                    <a:pt x="1" y="0"/>
                  </a:cubicBezTo>
                  <a:cubicBezTo>
                    <a:pt x="1" y="0"/>
                    <a:pt x="0" y="0"/>
                    <a:pt x="0" y="0"/>
                  </a:cubicBezTo>
                  <a:cubicBezTo>
                    <a:pt x="0" y="18"/>
                    <a:pt x="0" y="18"/>
                    <a:pt x="0" y="18"/>
                  </a:cubicBezTo>
                  <a:cubicBezTo>
                    <a:pt x="2" y="19"/>
                    <a:pt x="3" y="20"/>
                    <a:pt x="5" y="21"/>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2" name="íš1îḍê"/>
            <p:cNvSpPr/>
            <p:nvPr/>
          </p:nvSpPr>
          <p:spPr bwMode="auto">
            <a:xfrm>
              <a:off x="5581802" y="5332408"/>
              <a:ext cx="34193" cy="222256"/>
            </a:xfrm>
            <a:custGeom>
              <a:avLst/>
              <a:gdLst>
                <a:gd name="T0" fmla="*/ 5 w 5"/>
                <a:gd name="T1" fmla="*/ 0 h 24"/>
                <a:gd name="T2" fmla="*/ 0 w 5"/>
                <a:gd name="T3" fmla="*/ 0 h 24"/>
                <a:gd name="T4" fmla="*/ 0 w 5"/>
                <a:gd name="T5" fmla="*/ 23 h 24"/>
                <a:gd name="T6" fmla="*/ 5 w 5"/>
                <a:gd name="T7" fmla="*/ 24 h 24"/>
                <a:gd name="T8" fmla="*/ 5 w 5"/>
                <a:gd name="T9" fmla="*/ 0 h 24"/>
              </a:gdLst>
              <a:ahLst/>
              <a:cxnLst>
                <a:cxn ang="0">
                  <a:pos x="T0" y="T1"/>
                </a:cxn>
                <a:cxn ang="0">
                  <a:pos x="T2" y="T3"/>
                </a:cxn>
                <a:cxn ang="0">
                  <a:pos x="T4" y="T5"/>
                </a:cxn>
                <a:cxn ang="0">
                  <a:pos x="T6" y="T7"/>
                </a:cxn>
                <a:cxn ang="0">
                  <a:pos x="T8" y="T9"/>
                </a:cxn>
              </a:cxnLst>
              <a:rect l="0" t="0" r="r" b="b"/>
              <a:pathLst>
                <a:path w="5" h="24">
                  <a:moveTo>
                    <a:pt x="5" y="0"/>
                  </a:moveTo>
                  <a:cubicBezTo>
                    <a:pt x="0" y="0"/>
                    <a:pt x="0" y="0"/>
                    <a:pt x="0" y="0"/>
                  </a:cubicBezTo>
                  <a:cubicBezTo>
                    <a:pt x="0" y="23"/>
                    <a:pt x="0" y="23"/>
                    <a:pt x="0" y="23"/>
                  </a:cubicBezTo>
                  <a:cubicBezTo>
                    <a:pt x="2" y="24"/>
                    <a:pt x="3" y="24"/>
                    <a:pt x="5" y="24"/>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3" name="iś1îḓê"/>
            <p:cNvSpPr/>
            <p:nvPr/>
          </p:nvSpPr>
          <p:spPr bwMode="auto">
            <a:xfrm>
              <a:off x="5658736" y="5332408"/>
              <a:ext cx="38466" cy="227814"/>
            </a:xfrm>
            <a:custGeom>
              <a:avLst/>
              <a:gdLst>
                <a:gd name="T0" fmla="*/ 5 w 5"/>
                <a:gd name="T1" fmla="*/ 0 h 25"/>
                <a:gd name="T2" fmla="*/ 0 w 5"/>
                <a:gd name="T3" fmla="*/ 0 h 25"/>
                <a:gd name="T4" fmla="*/ 0 w 5"/>
                <a:gd name="T5" fmla="*/ 25 h 25"/>
                <a:gd name="T6" fmla="*/ 4 w 5"/>
                <a:gd name="T7" fmla="*/ 25 h 25"/>
                <a:gd name="T8" fmla="*/ 4 w 5"/>
                <a:gd name="T9" fmla="*/ 25 h 25"/>
                <a:gd name="T10" fmla="*/ 5 w 5"/>
                <a:gd name="T11" fmla="*/ 25 h 25"/>
                <a:gd name="T12" fmla="*/ 5 w 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5" h="25">
                  <a:moveTo>
                    <a:pt x="5" y="0"/>
                  </a:moveTo>
                  <a:cubicBezTo>
                    <a:pt x="0" y="0"/>
                    <a:pt x="0" y="0"/>
                    <a:pt x="0" y="0"/>
                  </a:cubicBezTo>
                  <a:cubicBezTo>
                    <a:pt x="0" y="25"/>
                    <a:pt x="0" y="25"/>
                    <a:pt x="0" y="25"/>
                  </a:cubicBezTo>
                  <a:cubicBezTo>
                    <a:pt x="1" y="25"/>
                    <a:pt x="3" y="25"/>
                    <a:pt x="4" y="25"/>
                  </a:cubicBezTo>
                  <a:cubicBezTo>
                    <a:pt x="4" y="25"/>
                    <a:pt x="4" y="25"/>
                    <a:pt x="4" y="25"/>
                  </a:cubicBezTo>
                  <a:cubicBezTo>
                    <a:pt x="5" y="25"/>
                    <a:pt x="5" y="25"/>
                    <a:pt x="5" y="25"/>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4" name="i$1ídê"/>
            <p:cNvSpPr/>
            <p:nvPr/>
          </p:nvSpPr>
          <p:spPr bwMode="auto">
            <a:xfrm>
              <a:off x="5735672" y="5332408"/>
              <a:ext cx="38466"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5" name="îśḷîďé"/>
            <p:cNvSpPr/>
            <p:nvPr/>
          </p:nvSpPr>
          <p:spPr bwMode="auto">
            <a:xfrm>
              <a:off x="5735672" y="5332408"/>
              <a:ext cx="38466"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6" name="iSḷïḋe"/>
            <p:cNvSpPr/>
            <p:nvPr/>
          </p:nvSpPr>
          <p:spPr bwMode="auto">
            <a:xfrm>
              <a:off x="5816882" y="5332408"/>
              <a:ext cx="34193"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7" name="í$ľîďé"/>
            <p:cNvSpPr/>
            <p:nvPr/>
          </p:nvSpPr>
          <p:spPr bwMode="auto">
            <a:xfrm>
              <a:off x="5816882" y="5332408"/>
              <a:ext cx="34193"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8" name="iSļídé"/>
            <p:cNvSpPr/>
            <p:nvPr/>
          </p:nvSpPr>
          <p:spPr bwMode="auto">
            <a:xfrm>
              <a:off x="5893816" y="5332408"/>
              <a:ext cx="34193"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9" name="iSḻíḍé"/>
            <p:cNvSpPr/>
            <p:nvPr/>
          </p:nvSpPr>
          <p:spPr bwMode="auto">
            <a:xfrm>
              <a:off x="5893816" y="5332408"/>
              <a:ext cx="34193"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0" name="iṧḻïḋé"/>
            <p:cNvSpPr/>
            <p:nvPr/>
          </p:nvSpPr>
          <p:spPr bwMode="auto">
            <a:xfrm>
              <a:off x="5970752" y="5332408"/>
              <a:ext cx="34193"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1" name="ïṧ1íḍè"/>
            <p:cNvSpPr/>
            <p:nvPr/>
          </p:nvSpPr>
          <p:spPr bwMode="auto">
            <a:xfrm>
              <a:off x="5970752" y="5332408"/>
              <a:ext cx="34193"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2" name="íśḻïḋé"/>
            <p:cNvSpPr/>
            <p:nvPr/>
          </p:nvSpPr>
          <p:spPr bwMode="auto">
            <a:xfrm>
              <a:off x="6047686" y="5332408"/>
              <a:ext cx="42742"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3" name="íṣľîde"/>
            <p:cNvSpPr/>
            <p:nvPr/>
          </p:nvSpPr>
          <p:spPr bwMode="auto">
            <a:xfrm>
              <a:off x="6047686" y="5332408"/>
              <a:ext cx="42742"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4" name="íSliḍê"/>
            <p:cNvSpPr/>
            <p:nvPr/>
          </p:nvSpPr>
          <p:spPr bwMode="auto">
            <a:xfrm>
              <a:off x="6124621" y="5332408"/>
              <a:ext cx="42742"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5" name="ïšļïḓé"/>
            <p:cNvSpPr/>
            <p:nvPr/>
          </p:nvSpPr>
          <p:spPr bwMode="auto">
            <a:xfrm>
              <a:off x="6124621" y="5332408"/>
              <a:ext cx="42742"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6" name="iṥ1ïḑe"/>
            <p:cNvSpPr/>
            <p:nvPr/>
          </p:nvSpPr>
          <p:spPr bwMode="auto">
            <a:xfrm>
              <a:off x="6205828" y="5332408"/>
              <a:ext cx="38466"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7" name="îšļiḋê"/>
            <p:cNvSpPr/>
            <p:nvPr/>
          </p:nvSpPr>
          <p:spPr bwMode="auto">
            <a:xfrm>
              <a:off x="6205828" y="5332408"/>
              <a:ext cx="38466"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8" name="î$ḷíďê"/>
            <p:cNvSpPr/>
            <p:nvPr/>
          </p:nvSpPr>
          <p:spPr bwMode="auto">
            <a:xfrm>
              <a:off x="6282763" y="5332408"/>
              <a:ext cx="42742"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29" name="íṥļïḑe"/>
            <p:cNvSpPr/>
            <p:nvPr/>
          </p:nvSpPr>
          <p:spPr bwMode="auto">
            <a:xfrm>
              <a:off x="6282763" y="5332408"/>
              <a:ext cx="42742"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30" name="íšľiḑé"/>
            <p:cNvSpPr/>
            <p:nvPr/>
          </p:nvSpPr>
          <p:spPr bwMode="auto">
            <a:xfrm>
              <a:off x="6359698" y="5332408"/>
              <a:ext cx="42742" cy="227814"/>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31" name="ïśļíḑé"/>
            <p:cNvSpPr/>
            <p:nvPr/>
          </p:nvSpPr>
          <p:spPr bwMode="auto">
            <a:xfrm>
              <a:off x="6359698" y="5332408"/>
              <a:ext cx="42742" cy="22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32" name="îṥ1íďè"/>
            <p:cNvSpPr/>
            <p:nvPr/>
          </p:nvSpPr>
          <p:spPr bwMode="auto">
            <a:xfrm>
              <a:off x="6436633" y="5332408"/>
              <a:ext cx="42742" cy="227814"/>
            </a:xfrm>
            <a:custGeom>
              <a:avLst/>
              <a:gdLst>
                <a:gd name="T0" fmla="*/ 0 w 6"/>
                <a:gd name="T1" fmla="*/ 17 h 25"/>
                <a:gd name="T2" fmla="*/ 0 w 6"/>
                <a:gd name="T3" fmla="*/ 25 h 25"/>
                <a:gd name="T4" fmla="*/ 6 w 6"/>
                <a:gd name="T5" fmla="*/ 25 h 25"/>
                <a:gd name="T6" fmla="*/ 6 w 6"/>
                <a:gd name="T7" fmla="*/ 21 h 25"/>
                <a:gd name="T8" fmla="*/ 0 w 6"/>
                <a:gd name="T9" fmla="*/ 17 h 25"/>
                <a:gd name="T10" fmla="*/ 6 w 6"/>
                <a:gd name="T11" fmla="*/ 0 h 25"/>
                <a:gd name="T12" fmla="*/ 0 w 6"/>
                <a:gd name="T13" fmla="*/ 0 h 25"/>
                <a:gd name="T14" fmla="*/ 0 w 6"/>
                <a:gd name="T15" fmla="*/ 3 h 25"/>
                <a:gd name="T16" fmla="*/ 6 w 6"/>
                <a:gd name="T17" fmla="*/ 0 h 25"/>
                <a:gd name="T18" fmla="*/ 6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0" y="17"/>
                  </a:moveTo>
                  <a:cubicBezTo>
                    <a:pt x="0" y="25"/>
                    <a:pt x="0" y="25"/>
                    <a:pt x="0" y="25"/>
                  </a:cubicBezTo>
                  <a:cubicBezTo>
                    <a:pt x="6" y="25"/>
                    <a:pt x="6" y="25"/>
                    <a:pt x="6" y="25"/>
                  </a:cubicBezTo>
                  <a:cubicBezTo>
                    <a:pt x="6" y="21"/>
                    <a:pt x="6" y="21"/>
                    <a:pt x="6" y="21"/>
                  </a:cubicBezTo>
                  <a:cubicBezTo>
                    <a:pt x="3" y="20"/>
                    <a:pt x="2" y="19"/>
                    <a:pt x="0" y="17"/>
                  </a:cubicBezTo>
                  <a:moveTo>
                    <a:pt x="6" y="0"/>
                  </a:moveTo>
                  <a:cubicBezTo>
                    <a:pt x="0" y="0"/>
                    <a:pt x="0" y="0"/>
                    <a:pt x="0" y="0"/>
                  </a:cubicBezTo>
                  <a:cubicBezTo>
                    <a:pt x="0" y="3"/>
                    <a:pt x="0" y="3"/>
                    <a:pt x="0" y="3"/>
                  </a:cubicBezTo>
                  <a:cubicBezTo>
                    <a:pt x="2" y="2"/>
                    <a:pt x="3"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3" name="í$ḻíḑè"/>
            <p:cNvSpPr/>
            <p:nvPr/>
          </p:nvSpPr>
          <p:spPr bwMode="auto">
            <a:xfrm>
              <a:off x="6513568" y="5332408"/>
              <a:ext cx="42742" cy="227814"/>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4" name="iṩḻïḑe"/>
            <p:cNvSpPr/>
            <p:nvPr/>
          </p:nvSpPr>
          <p:spPr bwMode="auto">
            <a:xfrm>
              <a:off x="6513568" y="5332408"/>
              <a:ext cx="42742" cy="227814"/>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5" name="ïśḻïḍé"/>
            <p:cNvSpPr/>
            <p:nvPr/>
          </p:nvSpPr>
          <p:spPr bwMode="auto">
            <a:xfrm>
              <a:off x="6590502" y="5332408"/>
              <a:ext cx="42742" cy="227814"/>
            </a:xfrm>
            <a:custGeom>
              <a:avLst/>
              <a:gdLst>
                <a:gd name="T0" fmla="*/ 6 w 6"/>
                <a:gd name="T1" fmla="*/ 20 h 25"/>
                <a:gd name="T2" fmla="*/ 2 w 6"/>
                <a:gd name="T3" fmla="*/ 21 h 25"/>
                <a:gd name="T4" fmla="*/ 0 w 6"/>
                <a:gd name="T5" fmla="*/ 21 h 25"/>
                <a:gd name="T6" fmla="*/ 0 w 6"/>
                <a:gd name="T7" fmla="*/ 25 h 25"/>
                <a:gd name="T8" fmla="*/ 6 w 6"/>
                <a:gd name="T9" fmla="*/ 25 h 25"/>
                <a:gd name="T10" fmla="*/ 6 w 6"/>
                <a:gd name="T11" fmla="*/ 20 h 25"/>
                <a:gd name="T12" fmla="*/ 6 w 6"/>
                <a:gd name="T13" fmla="*/ 0 h 25"/>
                <a:gd name="T14" fmla="*/ 0 w 6"/>
                <a:gd name="T15" fmla="*/ 0 h 25"/>
                <a:gd name="T16" fmla="*/ 0 w 6"/>
                <a:gd name="T17" fmla="*/ 0 h 25"/>
                <a:gd name="T18" fmla="*/ 2 w 6"/>
                <a:gd name="T19" fmla="*/ 0 h 25"/>
                <a:gd name="T20" fmla="*/ 6 w 6"/>
                <a:gd name="T21" fmla="*/ 1 h 25"/>
                <a:gd name="T22" fmla="*/ 6 w 6"/>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5">
                  <a:moveTo>
                    <a:pt x="6" y="20"/>
                  </a:moveTo>
                  <a:cubicBezTo>
                    <a:pt x="4" y="20"/>
                    <a:pt x="3" y="21"/>
                    <a:pt x="2" y="21"/>
                  </a:cubicBezTo>
                  <a:cubicBezTo>
                    <a:pt x="0" y="21"/>
                    <a:pt x="0" y="21"/>
                    <a:pt x="0" y="21"/>
                  </a:cubicBezTo>
                  <a:cubicBezTo>
                    <a:pt x="0" y="25"/>
                    <a:pt x="0" y="25"/>
                    <a:pt x="0" y="25"/>
                  </a:cubicBezTo>
                  <a:cubicBezTo>
                    <a:pt x="6" y="25"/>
                    <a:pt x="6" y="25"/>
                    <a:pt x="6" y="25"/>
                  </a:cubicBezTo>
                  <a:cubicBezTo>
                    <a:pt x="6" y="20"/>
                    <a:pt x="6" y="20"/>
                    <a:pt x="6" y="20"/>
                  </a:cubicBezTo>
                  <a:moveTo>
                    <a:pt x="6" y="0"/>
                  </a:moveTo>
                  <a:cubicBezTo>
                    <a:pt x="0" y="0"/>
                    <a:pt x="0" y="0"/>
                    <a:pt x="0" y="0"/>
                  </a:cubicBezTo>
                  <a:cubicBezTo>
                    <a:pt x="0" y="0"/>
                    <a:pt x="0" y="0"/>
                    <a:pt x="0" y="0"/>
                  </a:cubicBezTo>
                  <a:cubicBezTo>
                    <a:pt x="2" y="0"/>
                    <a:pt x="2" y="0"/>
                    <a:pt x="2" y="0"/>
                  </a:cubicBezTo>
                  <a:cubicBezTo>
                    <a:pt x="3" y="0"/>
                    <a:pt x="4" y="0"/>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6" name="îṡliḋê"/>
            <p:cNvSpPr/>
            <p:nvPr/>
          </p:nvSpPr>
          <p:spPr bwMode="auto">
            <a:xfrm>
              <a:off x="5291160" y="4943458"/>
              <a:ext cx="1230956" cy="333384"/>
            </a:xfrm>
            <a:custGeom>
              <a:avLst/>
              <a:gdLst>
                <a:gd name="T0" fmla="*/ 169 w 174"/>
                <a:gd name="T1" fmla="*/ 47 h 47"/>
                <a:gd name="T2" fmla="*/ 4 w 174"/>
                <a:gd name="T3" fmla="*/ 47 h 47"/>
                <a:gd name="T4" fmla="*/ 0 w 174"/>
                <a:gd name="T5" fmla="*/ 43 h 47"/>
                <a:gd name="T6" fmla="*/ 0 w 174"/>
                <a:gd name="T7" fmla="*/ 5 h 47"/>
                <a:gd name="T8" fmla="*/ 4 w 174"/>
                <a:gd name="T9" fmla="*/ 0 h 47"/>
                <a:gd name="T10" fmla="*/ 169 w 174"/>
                <a:gd name="T11" fmla="*/ 0 h 47"/>
                <a:gd name="T12" fmla="*/ 174 w 174"/>
                <a:gd name="T13" fmla="*/ 5 h 47"/>
                <a:gd name="T14" fmla="*/ 174 w 174"/>
                <a:gd name="T15" fmla="*/ 43 h 47"/>
                <a:gd name="T16" fmla="*/ 169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69" y="47"/>
                  </a:moveTo>
                  <a:cubicBezTo>
                    <a:pt x="4" y="47"/>
                    <a:pt x="4" y="47"/>
                    <a:pt x="4" y="47"/>
                  </a:cubicBezTo>
                  <a:cubicBezTo>
                    <a:pt x="2" y="47"/>
                    <a:pt x="0" y="45"/>
                    <a:pt x="0" y="43"/>
                  </a:cubicBezTo>
                  <a:cubicBezTo>
                    <a:pt x="0" y="5"/>
                    <a:pt x="0" y="5"/>
                    <a:pt x="0" y="5"/>
                  </a:cubicBezTo>
                  <a:cubicBezTo>
                    <a:pt x="0" y="2"/>
                    <a:pt x="2" y="0"/>
                    <a:pt x="4" y="0"/>
                  </a:cubicBezTo>
                  <a:cubicBezTo>
                    <a:pt x="169" y="0"/>
                    <a:pt x="169" y="0"/>
                    <a:pt x="169" y="0"/>
                  </a:cubicBezTo>
                  <a:cubicBezTo>
                    <a:pt x="172" y="0"/>
                    <a:pt x="174" y="2"/>
                    <a:pt x="174" y="5"/>
                  </a:cubicBezTo>
                  <a:cubicBezTo>
                    <a:pt x="174" y="43"/>
                    <a:pt x="174" y="43"/>
                    <a:pt x="174" y="43"/>
                  </a:cubicBezTo>
                  <a:cubicBezTo>
                    <a:pt x="174" y="45"/>
                    <a:pt x="172" y="47"/>
                    <a:pt x="169"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7" name="i$ļiḓè"/>
            <p:cNvSpPr/>
            <p:nvPr/>
          </p:nvSpPr>
          <p:spPr bwMode="auto">
            <a:xfrm>
              <a:off x="5269790" y="5003297"/>
              <a:ext cx="1265150" cy="222256"/>
            </a:xfrm>
            <a:custGeom>
              <a:avLst/>
              <a:gdLst>
                <a:gd name="T0" fmla="*/ 174 w 179"/>
                <a:gd name="T1" fmla="*/ 32 h 32"/>
                <a:gd name="T2" fmla="*/ 6 w 179"/>
                <a:gd name="T3" fmla="*/ 32 h 32"/>
                <a:gd name="T4" fmla="*/ 0 w 179"/>
                <a:gd name="T5" fmla="*/ 27 h 32"/>
                <a:gd name="T6" fmla="*/ 0 w 179"/>
                <a:gd name="T7" fmla="*/ 5 h 32"/>
                <a:gd name="T8" fmla="*/ 6 w 179"/>
                <a:gd name="T9" fmla="*/ 0 h 32"/>
                <a:gd name="T10" fmla="*/ 174 w 179"/>
                <a:gd name="T11" fmla="*/ 0 h 32"/>
                <a:gd name="T12" fmla="*/ 179 w 179"/>
                <a:gd name="T13" fmla="*/ 5 h 32"/>
                <a:gd name="T14" fmla="*/ 179 w 179"/>
                <a:gd name="T15" fmla="*/ 27 h 32"/>
                <a:gd name="T16" fmla="*/ 174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4" y="32"/>
                  </a:moveTo>
                  <a:cubicBezTo>
                    <a:pt x="6" y="32"/>
                    <a:pt x="6" y="32"/>
                    <a:pt x="6" y="32"/>
                  </a:cubicBezTo>
                  <a:cubicBezTo>
                    <a:pt x="3" y="32"/>
                    <a:pt x="0" y="30"/>
                    <a:pt x="0" y="27"/>
                  </a:cubicBezTo>
                  <a:cubicBezTo>
                    <a:pt x="0" y="5"/>
                    <a:pt x="0" y="5"/>
                    <a:pt x="0" y="5"/>
                  </a:cubicBezTo>
                  <a:cubicBezTo>
                    <a:pt x="0" y="2"/>
                    <a:pt x="3" y="0"/>
                    <a:pt x="6" y="0"/>
                  </a:cubicBezTo>
                  <a:cubicBezTo>
                    <a:pt x="174" y="0"/>
                    <a:pt x="174" y="0"/>
                    <a:pt x="174" y="0"/>
                  </a:cubicBezTo>
                  <a:cubicBezTo>
                    <a:pt x="176" y="0"/>
                    <a:pt x="179" y="2"/>
                    <a:pt x="179" y="5"/>
                  </a:cubicBezTo>
                  <a:cubicBezTo>
                    <a:pt x="179" y="27"/>
                    <a:pt x="179" y="27"/>
                    <a:pt x="179" y="27"/>
                  </a:cubicBezTo>
                  <a:cubicBezTo>
                    <a:pt x="179" y="30"/>
                    <a:pt x="176" y="32"/>
                    <a:pt x="174"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8" name="ïşļíḍè"/>
            <p:cNvSpPr/>
            <p:nvPr/>
          </p:nvSpPr>
          <p:spPr bwMode="auto">
            <a:xfrm>
              <a:off x="5551884" y="4669913"/>
              <a:ext cx="38466" cy="226531"/>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9" name="ísľiḋe"/>
            <p:cNvSpPr/>
            <p:nvPr/>
          </p:nvSpPr>
          <p:spPr bwMode="auto">
            <a:xfrm>
              <a:off x="5551884" y="4669913"/>
              <a:ext cx="38466" cy="226531"/>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0" name="îSļíḍè"/>
            <p:cNvSpPr/>
            <p:nvPr/>
          </p:nvSpPr>
          <p:spPr bwMode="auto">
            <a:xfrm>
              <a:off x="5633091" y="4669913"/>
              <a:ext cx="42742"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1" name="ïŝlíḓé"/>
            <p:cNvSpPr/>
            <p:nvPr/>
          </p:nvSpPr>
          <p:spPr bwMode="auto">
            <a:xfrm>
              <a:off x="5633091" y="4669913"/>
              <a:ext cx="42742"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2" name="iṡḻïdè"/>
            <p:cNvSpPr/>
            <p:nvPr/>
          </p:nvSpPr>
          <p:spPr bwMode="auto">
            <a:xfrm>
              <a:off x="5710027" y="4669913"/>
              <a:ext cx="42742"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3" name="îşļíďé"/>
            <p:cNvSpPr/>
            <p:nvPr/>
          </p:nvSpPr>
          <p:spPr bwMode="auto">
            <a:xfrm>
              <a:off x="5710027" y="4669913"/>
              <a:ext cx="42742"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4" name="íṣḷîḑe"/>
            <p:cNvSpPr/>
            <p:nvPr/>
          </p:nvSpPr>
          <p:spPr bwMode="auto">
            <a:xfrm>
              <a:off x="5786961" y="4669913"/>
              <a:ext cx="42742"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5" name="íṣliḍè"/>
            <p:cNvSpPr/>
            <p:nvPr/>
          </p:nvSpPr>
          <p:spPr bwMode="auto">
            <a:xfrm>
              <a:off x="5786961" y="4669913"/>
              <a:ext cx="42742"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6" name="íṧḷiḋe"/>
            <p:cNvSpPr/>
            <p:nvPr/>
          </p:nvSpPr>
          <p:spPr bwMode="auto">
            <a:xfrm>
              <a:off x="5863896" y="4669913"/>
              <a:ext cx="42742"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7" name="iṩliḋe"/>
            <p:cNvSpPr/>
            <p:nvPr/>
          </p:nvSpPr>
          <p:spPr bwMode="auto">
            <a:xfrm>
              <a:off x="5863896" y="4669913"/>
              <a:ext cx="42742"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8" name="íṡḻiḍe"/>
            <p:cNvSpPr/>
            <p:nvPr/>
          </p:nvSpPr>
          <p:spPr bwMode="auto">
            <a:xfrm>
              <a:off x="5940831" y="4669913"/>
              <a:ext cx="42742"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9" name="î$1ïďê"/>
            <p:cNvSpPr/>
            <p:nvPr/>
          </p:nvSpPr>
          <p:spPr bwMode="auto">
            <a:xfrm>
              <a:off x="5940831" y="4669913"/>
              <a:ext cx="42742"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50" name="îslïďe"/>
            <p:cNvSpPr/>
            <p:nvPr/>
          </p:nvSpPr>
          <p:spPr bwMode="auto">
            <a:xfrm>
              <a:off x="6022041" y="4669913"/>
              <a:ext cx="38466"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51" name="íSḻîḑè"/>
            <p:cNvSpPr/>
            <p:nvPr/>
          </p:nvSpPr>
          <p:spPr bwMode="auto">
            <a:xfrm>
              <a:off x="6022041" y="4669913"/>
              <a:ext cx="38466"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52" name="îṩļîḋé"/>
            <p:cNvSpPr/>
            <p:nvPr/>
          </p:nvSpPr>
          <p:spPr bwMode="auto">
            <a:xfrm>
              <a:off x="6098976" y="4669913"/>
              <a:ext cx="42742"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53" name="íṡlîḋe"/>
            <p:cNvSpPr/>
            <p:nvPr/>
          </p:nvSpPr>
          <p:spPr bwMode="auto">
            <a:xfrm>
              <a:off x="6098976" y="4669913"/>
              <a:ext cx="42742"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54" name="íṡlïḍe"/>
            <p:cNvSpPr/>
            <p:nvPr/>
          </p:nvSpPr>
          <p:spPr bwMode="auto">
            <a:xfrm>
              <a:off x="6175911" y="4669913"/>
              <a:ext cx="42742" cy="226531"/>
            </a:xfrm>
            <a:custGeom>
              <a:avLst/>
              <a:gdLst>
                <a:gd name="T0" fmla="*/ 0 w 6"/>
                <a:gd name="T1" fmla="*/ 19 h 32"/>
                <a:gd name="T2" fmla="*/ 0 w 6"/>
                <a:gd name="T3" fmla="*/ 32 h 32"/>
                <a:gd name="T4" fmla="*/ 6 w 6"/>
                <a:gd name="T5" fmla="*/ 32 h 32"/>
                <a:gd name="T6" fmla="*/ 6 w 6"/>
                <a:gd name="T7" fmla="*/ 22 h 32"/>
                <a:gd name="T8" fmla="*/ 0 w 6"/>
                <a:gd name="T9" fmla="*/ 19 h 32"/>
                <a:gd name="T10" fmla="*/ 6 w 6"/>
                <a:gd name="T11" fmla="*/ 0 h 32"/>
                <a:gd name="T12" fmla="*/ 0 w 6"/>
                <a:gd name="T13" fmla="*/ 0 h 32"/>
                <a:gd name="T14" fmla="*/ 0 w 6"/>
                <a:gd name="T15" fmla="*/ 4 h 32"/>
                <a:gd name="T16" fmla="*/ 6 w 6"/>
                <a:gd name="T17" fmla="*/ 1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2"/>
                    <a:pt x="6" y="22"/>
                    <a:pt x="6" y="22"/>
                  </a:cubicBezTo>
                  <a:cubicBezTo>
                    <a:pt x="4" y="22"/>
                    <a:pt x="2" y="21"/>
                    <a:pt x="0" y="19"/>
                  </a:cubicBezTo>
                  <a:moveTo>
                    <a:pt x="6" y="0"/>
                  </a:moveTo>
                  <a:cubicBezTo>
                    <a:pt x="0" y="0"/>
                    <a:pt x="0" y="0"/>
                    <a:pt x="0" y="0"/>
                  </a:cubicBezTo>
                  <a:cubicBezTo>
                    <a:pt x="0" y="4"/>
                    <a:pt x="0" y="4"/>
                    <a:pt x="0" y="4"/>
                  </a:cubicBezTo>
                  <a:cubicBezTo>
                    <a:pt x="2" y="3"/>
                    <a:pt x="4" y="2"/>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5" name="íśḻïḓe"/>
            <p:cNvSpPr/>
            <p:nvPr/>
          </p:nvSpPr>
          <p:spPr bwMode="auto">
            <a:xfrm>
              <a:off x="6252846" y="4669913"/>
              <a:ext cx="42742" cy="226531"/>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6" name="ï$ļiďe"/>
            <p:cNvSpPr/>
            <p:nvPr/>
          </p:nvSpPr>
          <p:spPr bwMode="auto">
            <a:xfrm>
              <a:off x="6252846" y="4669913"/>
              <a:ext cx="42742" cy="226531"/>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7" name="iṧḷîḍê"/>
            <p:cNvSpPr/>
            <p:nvPr/>
          </p:nvSpPr>
          <p:spPr bwMode="auto">
            <a:xfrm>
              <a:off x="6329780" y="4669913"/>
              <a:ext cx="42742" cy="226531"/>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8" name="îşḻîḍé"/>
            <p:cNvSpPr/>
            <p:nvPr/>
          </p:nvSpPr>
          <p:spPr bwMode="auto">
            <a:xfrm>
              <a:off x="6329780" y="4669913"/>
              <a:ext cx="42742" cy="226531"/>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9" name="îšḻiḓé"/>
            <p:cNvSpPr/>
            <p:nvPr/>
          </p:nvSpPr>
          <p:spPr bwMode="auto">
            <a:xfrm>
              <a:off x="6410988" y="4669913"/>
              <a:ext cx="38466" cy="226531"/>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close/>
                  <a:moveTo>
                    <a:pt x="9" y="0"/>
                  </a:moveTo>
                  <a:lnTo>
                    <a:pt x="0" y="0"/>
                  </a:lnTo>
                  <a:lnTo>
                    <a:pt x="0" y="2"/>
                  </a:lnTo>
                  <a:lnTo>
                    <a:pt x="9" y="2"/>
                  </a:lnTo>
                  <a:lnTo>
                    <a:pt x="9"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0" name="ïśļïḍè"/>
            <p:cNvSpPr/>
            <p:nvPr/>
          </p:nvSpPr>
          <p:spPr bwMode="auto">
            <a:xfrm>
              <a:off x="6410988" y="4669913"/>
              <a:ext cx="38466" cy="226531"/>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moveTo>
                    <a:pt x="9" y="0"/>
                  </a:moveTo>
                  <a:lnTo>
                    <a:pt x="0" y="0"/>
                  </a:lnTo>
                  <a:lnTo>
                    <a:pt x="0" y="2"/>
                  </a:lnTo>
                  <a:lnTo>
                    <a:pt x="9" y="2"/>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1" name="íṧḷíḓe"/>
            <p:cNvSpPr/>
            <p:nvPr/>
          </p:nvSpPr>
          <p:spPr bwMode="auto">
            <a:xfrm>
              <a:off x="6487922" y="4669913"/>
              <a:ext cx="42742" cy="226531"/>
            </a:xfrm>
            <a:custGeom>
              <a:avLst/>
              <a:gdLst>
                <a:gd name="T0" fmla="*/ 6 w 6"/>
                <a:gd name="T1" fmla="*/ 22 h 32"/>
                <a:gd name="T2" fmla="*/ 4 w 6"/>
                <a:gd name="T3" fmla="*/ 22 h 32"/>
                <a:gd name="T4" fmla="*/ 0 w 6"/>
                <a:gd name="T5" fmla="*/ 22 h 32"/>
                <a:gd name="T6" fmla="*/ 0 w 6"/>
                <a:gd name="T7" fmla="*/ 32 h 32"/>
                <a:gd name="T8" fmla="*/ 6 w 6"/>
                <a:gd name="T9" fmla="*/ 32 h 32"/>
                <a:gd name="T10" fmla="*/ 6 w 6"/>
                <a:gd name="T11" fmla="*/ 22 h 32"/>
                <a:gd name="T12" fmla="*/ 6 w 6"/>
                <a:gd name="T13" fmla="*/ 0 h 32"/>
                <a:gd name="T14" fmla="*/ 0 w 6"/>
                <a:gd name="T15" fmla="*/ 0 h 32"/>
                <a:gd name="T16" fmla="*/ 0 w 6"/>
                <a:gd name="T17" fmla="*/ 1 h 32"/>
                <a:gd name="T18" fmla="*/ 4 w 6"/>
                <a:gd name="T19" fmla="*/ 1 h 32"/>
                <a:gd name="T20" fmla="*/ 6 w 6"/>
                <a:gd name="T21" fmla="*/ 1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2"/>
                  </a:moveTo>
                  <a:cubicBezTo>
                    <a:pt x="5" y="22"/>
                    <a:pt x="4" y="22"/>
                    <a:pt x="4" y="22"/>
                  </a:cubicBezTo>
                  <a:cubicBezTo>
                    <a:pt x="0" y="22"/>
                    <a:pt x="0" y="22"/>
                    <a:pt x="0" y="22"/>
                  </a:cubicBezTo>
                  <a:cubicBezTo>
                    <a:pt x="0" y="32"/>
                    <a:pt x="0" y="32"/>
                    <a:pt x="0" y="32"/>
                  </a:cubicBezTo>
                  <a:cubicBezTo>
                    <a:pt x="6" y="32"/>
                    <a:pt x="6" y="32"/>
                    <a:pt x="6" y="32"/>
                  </a:cubicBezTo>
                  <a:cubicBezTo>
                    <a:pt x="6" y="22"/>
                    <a:pt x="6" y="22"/>
                    <a:pt x="6" y="22"/>
                  </a:cubicBezTo>
                  <a:moveTo>
                    <a:pt x="6" y="0"/>
                  </a:moveTo>
                  <a:cubicBezTo>
                    <a:pt x="0" y="0"/>
                    <a:pt x="0" y="0"/>
                    <a:pt x="0" y="0"/>
                  </a:cubicBezTo>
                  <a:cubicBezTo>
                    <a:pt x="0" y="1"/>
                    <a:pt x="0" y="1"/>
                    <a:pt x="0" y="1"/>
                  </a:cubicBezTo>
                  <a:cubicBezTo>
                    <a:pt x="4" y="1"/>
                    <a:pt x="4" y="1"/>
                    <a:pt x="4" y="1"/>
                  </a:cubicBezTo>
                  <a:cubicBezTo>
                    <a:pt x="4" y="1"/>
                    <a:pt x="5" y="1"/>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2" name="iṡľiḑè"/>
            <p:cNvSpPr/>
            <p:nvPr/>
          </p:nvSpPr>
          <p:spPr bwMode="auto">
            <a:xfrm>
              <a:off x="6564857" y="4669913"/>
              <a:ext cx="42742" cy="226531"/>
            </a:xfrm>
            <a:custGeom>
              <a:avLst/>
              <a:gdLst>
                <a:gd name="T0" fmla="*/ 6 w 6"/>
                <a:gd name="T1" fmla="*/ 0 h 32"/>
                <a:gd name="T2" fmla="*/ 0 w 6"/>
                <a:gd name="T3" fmla="*/ 0 h 32"/>
                <a:gd name="T4" fmla="*/ 0 w 6"/>
                <a:gd name="T5" fmla="*/ 5 h 32"/>
                <a:gd name="T6" fmla="*/ 2 w 6"/>
                <a:gd name="T7" fmla="*/ 11 h 32"/>
                <a:gd name="T8" fmla="*/ 2 w 6"/>
                <a:gd name="T9" fmla="*/ 12 h 32"/>
                <a:gd name="T10" fmla="*/ 0 w 6"/>
                <a:gd name="T11" fmla="*/ 19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5"/>
                    <a:pt x="0" y="5"/>
                    <a:pt x="0" y="5"/>
                  </a:cubicBezTo>
                  <a:cubicBezTo>
                    <a:pt x="2" y="6"/>
                    <a:pt x="2" y="9"/>
                    <a:pt x="2" y="11"/>
                  </a:cubicBezTo>
                  <a:cubicBezTo>
                    <a:pt x="2" y="12"/>
                    <a:pt x="2" y="12"/>
                    <a:pt x="2" y="12"/>
                  </a:cubicBezTo>
                  <a:cubicBezTo>
                    <a:pt x="2" y="15"/>
                    <a:pt x="2" y="17"/>
                    <a:pt x="0" y="19"/>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3" name="íṣḻíḍè"/>
            <p:cNvSpPr/>
            <p:nvPr/>
          </p:nvSpPr>
          <p:spPr bwMode="auto">
            <a:xfrm>
              <a:off x="5474949" y="4336529"/>
              <a:ext cx="38466" cy="226531"/>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4" name="íṧḻiḋê"/>
            <p:cNvSpPr/>
            <p:nvPr/>
          </p:nvSpPr>
          <p:spPr bwMode="auto">
            <a:xfrm>
              <a:off x="5474949" y="4336529"/>
              <a:ext cx="38466" cy="226531"/>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5" name="íṧľïḋé"/>
            <p:cNvSpPr/>
            <p:nvPr/>
          </p:nvSpPr>
          <p:spPr bwMode="auto">
            <a:xfrm>
              <a:off x="5551884" y="4336529"/>
              <a:ext cx="38466"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66" name="îṡľídé"/>
            <p:cNvSpPr/>
            <p:nvPr/>
          </p:nvSpPr>
          <p:spPr bwMode="auto">
            <a:xfrm>
              <a:off x="5551884" y="4336529"/>
              <a:ext cx="38466"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67" name="i$lïḍe"/>
            <p:cNvSpPr/>
            <p:nvPr/>
          </p:nvSpPr>
          <p:spPr bwMode="auto">
            <a:xfrm>
              <a:off x="5633091" y="4336529"/>
              <a:ext cx="34193"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68" name="iṩlíḓe"/>
            <p:cNvSpPr/>
            <p:nvPr/>
          </p:nvSpPr>
          <p:spPr bwMode="auto">
            <a:xfrm>
              <a:off x="5633091" y="4336529"/>
              <a:ext cx="34193"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69" name="îṥḻiḍé"/>
            <p:cNvSpPr/>
            <p:nvPr/>
          </p:nvSpPr>
          <p:spPr bwMode="auto">
            <a:xfrm>
              <a:off x="5710027" y="4336529"/>
              <a:ext cx="34193" cy="22653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0" name="îśļïdê"/>
            <p:cNvSpPr/>
            <p:nvPr/>
          </p:nvSpPr>
          <p:spPr bwMode="auto">
            <a:xfrm>
              <a:off x="5710027" y="4336529"/>
              <a:ext cx="34193" cy="22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1" name="îslïḍe"/>
            <p:cNvSpPr/>
            <p:nvPr/>
          </p:nvSpPr>
          <p:spPr bwMode="auto">
            <a:xfrm>
              <a:off x="5786961" y="4336529"/>
              <a:ext cx="34193" cy="226531"/>
            </a:xfrm>
            <a:custGeom>
              <a:avLst/>
              <a:gdLst>
                <a:gd name="T0" fmla="*/ 0 w 5"/>
                <a:gd name="T1" fmla="*/ 15 h 32"/>
                <a:gd name="T2" fmla="*/ 0 w 5"/>
                <a:gd name="T3" fmla="*/ 32 h 32"/>
                <a:gd name="T4" fmla="*/ 5 w 5"/>
                <a:gd name="T5" fmla="*/ 32 h 32"/>
                <a:gd name="T6" fmla="*/ 5 w 5"/>
                <a:gd name="T7" fmla="*/ 20 h 32"/>
                <a:gd name="T8" fmla="*/ 0 w 5"/>
                <a:gd name="T9" fmla="*/ 15 h 32"/>
                <a:gd name="T10" fmla="*/ 4 w 5"/>
                <a:gd name="T11" fmla="*/ 0 h 32"/>
                <a:gd name="T12" fmla="*/ 0 w 5"/>
                <a:gd name="T13" fmla="*/ 0 h 32"/>
                <a:gd name="T14" fmla="*/ 0 w 5"/>
                <a:gd name="T15" fmla="*/ 4 h 32"/>
                <a:gd name="T16" fmla="*/ 4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15"/>
                  </a:moveTo>
                  <a:cubicBezTo>
                    <a:pt x="0" y="32"/>
                    <a:pt x="0" y="32"/>
                    <a:pt x="0" y="32"/>
                  </a:cubicBezTo>
                  <a:cubicBezTo>
                    <a:pt x="5" y="32"/>
                    <a:pt x="5" y="32"/>
                    <a:pt x="5" y="32"/>
                  </a:cubicBezTo>
                  <a:cubicBezTo>
                    <a:pt x="5" y="20"/>
                    <a:pt x="5" y="20"/>
                    <a:pt x="5" y="20"/>
                  </a:cubicBezTo>
                  <a:cubicBezTo>
                    <a:pt x="3" y="19"/>
                    <a:pt x="1" y="17"/>
                    <a:pt x="0" y="15"/>
                  </a:cubicBezTo>
                  <a:moveTo>
                    <a:pt x="4" y="0"/>
                  </a:moveTo>
                  <a:cubicBezTo>
                    <a:pt x="0" y="0"/>
                    <a:pt x="0" y="0"/>
                    <a:pt x="0" y="0"/>
                  </a:cubicBezTo>
                  <a:cubicBezTo>
                    <a:pt x="0" y="4"/>
                    <a:pt x="0" y="4"/>
                    <a:pt x="0" y="4"/>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2" name="ïşļíḋe"/>
            <p:cNvSpPr/>
            <p:nvPr/>
          </p:nvSpPr>
          <p:spPr bwMode="auto">
            <a:xfrm>
              <a:off x="5863896" y="4477577"/>
              <a:ext cx="42742" cy="8548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3" name="iṥlïdê"/>
            <p:cNvSpPr/>
            <p:nvPr/>
          </p:nvSpPr>
          <p:spPr bwMode="auto">
            <a:xfrm>
              <a:off x="5863896" y="4477577"/>
              <a:ext cx="42742" cy="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4" name="îṧ1íḋé"/>
            <p:cNvSpPr/>
            <p:nvPr/>
          </p:nvSpPr>
          <p:spPr bwMode="auto">
            <a:xfrm>
              <a:off x="5940831" y="4477577"/>
              <a:ext cx="42742" cy="85483"/>
            </a:xfrm>
            <a:custGeom>
              <a:avLst/>
              <a:gdLst>
                <a:gd name="T0" fmla="*/ 6 w 6"/>
                <a:gd name="T1" fmla="*/ 0 h 12"/>
                <a:gd name="T2" fmla="*/ 3 w 6"/>
                <a:gd name="T3" fmla="*/ 0 h 12"/>
                <a:gd name="T4" fmla="*/ 0 w 6"/>
                <a:gd name="T5" fmla="*/ 0 h 12"/>
                <a:gd name="T6" fmla="*/ 0 w 6"/>
                <a:gd name="T7" fmla="*/ 12 h 12"/>
                <a:gd name="T8" fmla="*/ 6 w 6"/>
                <a:gd name="T9" fmla="*/ 12 h 12"/>
                <a:gd name="T10" fmla="*/ 6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6" y="0"/>
                  </a:moveTo>
                  <a:cubicBezTo>
                    <a:pt x="5" y="0"/>
                    <a:pt x="4" y="0"/>
                    <a:pt x="3" y="0"/>
                  </a:cubicBezTo>
                  <a:cubicBezTo>
                    <a:pt x="0" y="0"/>
                    <a:pt x="0" y="0"/>
                    <a:pt x="0" y="0"/>
                  </a:cubicBezTo>
                  <a:cubicBezTo>
                    <a:pt x="0" y="12"/>
                    <a:pt x="0" y="12"/>
                    <a:pt x="0" y="12"/>
                  </a:cubicBezTo>
                  <a:cubicBezTo>
                    <a:pt x="6" y="12"/>
                    <a:pt x="6" y="12"/>
                    <a:pt x="6" y="1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5" name="îṥḻïďê"/>
            <p:cNvSpPr/>
            <p:nvPr/>
          </p:nvSpPr>
          <p:spPr bwMode="auto">
            <a:xfrm>
              <a:off x="6022041" y="4336529"/>
              <a:ext cx="38466" cy="226531"/>
            </a:xfrm>
            <a:custGeom>
              <a:avLst/>
              <a:gdLst>
                <a:gd name="T0" fmla="*/ 6 w 6"/>
                <a:gd name="T1" fmla="*/ 0 h 32"/>
                <a:gd name="T2" fmla="*/ 0 w 6"/>
                <a:gd name="T3" fmla="*/ 0 h 32"/>
                <a:gd name="T4" fmla="*/ 0 w 6"/>
                <a:gd name="T5" fmla="*/ 4 h 32"/>
                <a:gd name="T6" fmla="*/ 1 w 6"/>
                <a:gd name="T7" fmla="*/ 9 h 32"/>
                <a:gd name="T8" fmla="*/ 1 w 6"/>
                <a:gd name="T9" fmla="*/ 10 h 32"/>
                <a:gd name="T10" fmla="*/ 0 w 6"/>
                <a:gd name="T11" fmla="*/ 15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4"/>
                    <a:pt x="0" y="4"/>
                    <a:pt x="0" y="4"/>
                  </a:cubicBezTo>
                  <a:cubicBezTo>
                    <a:pt x="1" y="6"/>
                    <a:pt x="1" y="7"/>
                    <a:pt x="1" y="9"/>
                  </a:cubicBezTo>
                  <a:cubicBezTo>
                    <a:pt x="1" y="10"/>
                    <a:pt x="1" y="10"/>
                    <a:pt x="1" y="10"/>
                  </a:cubicBezTo>
                  <a:cubicBezTo>
                    <a:pt x="1" y="12"/>
                    <a:pt x="1" y="14"/>
                    <a:pt x="0" y="15"/>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6" name="iś1íḋè"/>
            <p:cNvSpPr/>
            <p:nvPr/>
          </p:nvSpPr>
          <p:spPr bwMode="auto">
            <a:xfrm>
              <a:off x="6098976" y="4336529"/>
              <a:ext cx="42742" cy="226531"/>
            </a:xfrm>
            <a:custGeom>
              <a:avLst/>
              <a:gdLst>
                <a:gd name="T0" fmla="*/ 0 w 6"/>
                <a:gd name="T1" fmla="*/ 16 h 32"/>
                <a:gd name="T2" fmla="*/ 0 w 6"/>
                <a:gd name="T3" fmla="*/ 32 h 32"/>
                <a:gd name="T4" fmla="*/ 6 w 6"/>
                <a:gd name="T5" fmla="*/ 32 h 32"/>
                <a:gd name="T6" fmla="*/ 6 w 6"/>
                <a:gd name="T7" fmla="*/ 20 h 32"/>
                <a:gd name="T8" fmla="*/ 0 w 6"/>
                <a:gd name="T9" fmla="*/ 16 h 32"/>
                <a:gd name="T10" fmla="*/ 4 w 6"/>
                <a:gd name="T11" fmla="*/ 0 h 32"/>
                <a:gd name="T12" fmla="*/ 0 w 6"/>
                <a:gd name="T13" fmla="*/ 0 h 32"/>
                <a:gd name="T14" fmla="*/ 0 w 6"/>
                <a:gd name="T15" fmla="*/ 3 h 32"/>
                <a:gd name="T16" fmla="*/ 4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0" y="16"/>
                  </a:moveTo>
                  <a:cubicBezTo>
                    <a:pt x="0" y="32"/>
                    <a:pt x="0" y="32"/>
                    <a:pt x="0" y="32"/>
                  </a:cubicBezTo>
                  <a:cubicBezTo>
                    <a:pt x="6" y="32"/>
                    <a:pt x="6" y="32"/>
                    <a:pt x="6" y="32"/>
                  </a:cubicBezTo>
                  <a:cubicBezTo>
                    <a:pt x="6" y="20"/>
                    <a:pt x="6" y="20"/>
                    <a:pt x="6" y="20"/>
                  </a:cubicBezTo>
                  <a:cubicBezTo>
                    <a:pt x="3" y="19"/>
                    <a:pt x="1" y="18"/>
                    <a:pt x="0" y="16"/>
                  </a:cubicBezTo>
                  <a:moveTo>
                    <a:pt x="4" y="0"/>
                  </a:moveTo>
                  <a:cubicBezTo>
                    <a:pt x="0" y="0"/>
                    <a:pt x="0" y="0"/>
                    <a:pt x="0" y="0"/>
                  </a:cubicBezTo>
                  <a:cubicBezTo>
                    <a:pt x="0" y="3"/>
                    <a:pt x="0" y="3"/>
                    <a:pt x="0" y="3"/>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7" name="ïś1iḑê"/>
            <p:cNvSpPr/>
            <p:nvPr/>
          </p:nvSpPr>
          <p:spPr bwMode="auto">
            <a:xfrm>
              <a:off x="6175911" y="4477577"/>
              <a:ext cx="42742" cy="8548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8" name="îślïďê"/>
            <p:cNvSpPr/>
            <p:nvPr/>
          </p:nvSpPr>
          <p:spPr bwMode="auto">
            <a:xfrm>
              <a:off x="6175911" y="4477577"/>
              <a:ext cx="42742" cy="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9" name="íŝlïḋè"/>
            <p:cNvSpPr/>
            <p:nvPr/>
          </p:nvSpPr>
          <p:spPr bwMode="auto">
            <a:xfrm>
              <a:off x="6252846" y="4477577"/>
              <a:ext cx="42742" cy="8548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0" name="ïsḷîḋê"/>
            <p:cNvSpPr/>
            <p:nvPr/>
          </p:nvSpPr>
          <p:spPr bwMode="auto">
            <a:xfrm>
              <a:off x="6252846" y="4477577"/>
              <a:ext cx="42742" cy="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1" name="íS1îḋê"/>
            <p:cNvSpPr/>
            <p:nvPr/>
          </p:nvSpPr>
          <p:spPr bwMode="auto">
            <a:xfrm>
              <a:off x="6329780" y="4477577"/>
              <a:ext cx="42742" cy="8548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2" name="iŝlïďê"/>
            <p:cNvSpPr/>
            <p:nvPr/>
          </p:nvSpPr>
          <p:spPr bwMode="auto">
            <a:xfrm>
              <a:off x="6329780" y="4477577"/>
              <a:ext cx="42742" cy="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3" name="îṩliďê"/>
            <p:cNvSpPr/>
            <p:nvPr/>
          </p:nvSpPr>
          <p:spPr bwMode="auto">
            <a:xfrm>
              <a:off x="6410988" y="4477577"/>
              <a:ext cx="38466" cy="8548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4" name="íšļïḑe"/>
            <p:cNvSpPr/>
            <p:nvPr/>
          </p:nvSpPr>
          <p:spPr bwMode="auto">
            <a:xfrm>
              <a:off x="6410988" y="4477577"/>
              <a:ext cx="38466" cy="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5" name="î$1îḑe"/>
            <p:cNvSpPr/>
            <p:nvPr/>
          </p:nvSpPr>
          <p:spPr bwMode="auto">
            <a:xfrm>
              <a:off x="6487922" y="4477577"/>
              <a:ext cx="42742" cy="8548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6" name="îṡ1iďé"/>
            <p:cNvSpPr/>
            <p:nvPr/>
          </p:nvSpPr>
          <p:spPr bwMode="auto">
            <a:xfrm>
              <a:off x="6487922" y="4477577"/>
              <a:ext cx="42742" cy="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7" name="ïš1íḑe"/>
            <p:cNvSpPr/>
            <p:nvPr/>
          </p:nvSpPr>
          <p:spPr bwMode="auto">
            <a:xfrm>
              <a:off x="6564857" y="4477577"/>
              <a:ext cx="42742" cy="85483"/>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8" name="îṡḷídê"/>
            <p:cNvSpPr/>
            <p:nvPr/>
          </p:nvSpPr>
          <p:spPr bwMode="auto">
            <a:xfrm>
              <a:off x="6564857" y="4477577"/>
              <a:ext cx="42742" cy="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9" name="iŝlïdè"/>
            <p:cNvSpPr/>
            <p:nvPr/>
          </p:nvSpPr>
          <p:spPr bwMode="auto">
            <a:xfrm>
              <a:off x="6124621" y="4332256"/>
              <a:ext cx="525719" cy="4275"/>
            </a:xfrm>
            <a:custGeom>
              <a:avLst/>
              <a:gdLst>
                <a:gd name="T0" fmla="*/ 70 w 74"/>
                <a:gd name="T1" fmla="*/ 0 h 1"/>
                <a:gd name="T2" fmla="*/ 4 w 74"/>
                <a:gd name="T3" fmla="*/ 0 h 1"/>
                <a:gd name="T4" fmla="*/ 0 w 74"/>
                <a:gd name="T5" fmla="*/ 1 h 1"/>
                <a:gd name="T6" fmla="*/ 2 w 74"/>
                <a:gd name="T7" fmla="*/ 1 h 1"/>
                <a:gd name="T8" fmla="*/ 7 w 74"/>
                <a:gd name="T9" fmla="*/ 1 h 1"/>
                <a:gd name="T10" fmla="*/ 13 w 74"/>
                <a:gd name="T11" fmla="*/ 1 h 1"/>
                <a:gd name="T12" fmla="*/ 18 w 74"/>
                <a:gd name="T13" fmla="*/ 1 h 1"/>
                <a:gd name="T14" fmla="*/ 24 w 74"/>
                <a:gd name="T15" fmla="*/ 1 h 1"/>
                <a:gd name="T16" fmla="*/ 29 w 74"/>
                <a:gd name="T17" fmla="*/ 1 h 1"/>
                <a:gd name="T18" fmla="*/ 35 w 74"/>
                <a:gd name="T19" fmla="*/ 1 h 1"/>
                <a:gd name="T20" fmla="*/ 40 w 74"/>
                <a:gd name="T21" fmla="*/ 1 h 1"/>
                <a:gd name="T22" fmla="*/ 46 w 74"/>
                <a:gd name="T23" fmla="*/ 1 h 1"/>
                <a:gd name="T24" fmla="*/ 51 w 74"/>
                <a:gd name="T25" fmla="*/ 1 h 1"/>
                <a:gd name="T26" fmla="*/ 57 w 74"/>
                <a:gd name="T27" fmla="*/ 1 h 1"/>
                <a:gd name="T28" fmla="*/ 62 w 74"/>
                <a:gd name="T29" fmla="*/ 1 h 1"/>
                <a:gd name="T30" fmla="*/ 68 w 74"/>
                <a:gd name="T31" fmla="*/ 1 h 1"/>
                <a:gd name="T32" fmla="*/ 73 w 74"/>
                <a:gd name="T33" fmla="*/ 1 h 1"/>
                <a:gd name="T34" fmla="*/ 74 w 74"/>
                <a:gd name="T35" fmla="*/ 1 h 1"/>
                <a:gd name="T36" fmla="*/ 70 w 74"/>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1">
                  <a:moveTo>
                    <a:pt x="70" y="0"/>
                  </a:moveTo>
                  <a:cubicBezTo>
                    <a:pt x="4" y="0"/>
                    <a:pt x="4" y="0"/>
                    <a:pt x="4" y="0"/>
                  </a:cubicBezTo>
                  <a:cubicBezTo>
                    <a:pt x="2" y="0"/>
                    <a:pt x="1" y="0"/>
                    <a:pt x="0" y="1"/>
                  </a:cubicBezTo>
                  <a:cubicBezTo>
                    <a:pt x="2" y="1"/>
                    <a:pt x="2" y="1"/>
                    <a:pt x="2" y="1"/>
                  </a:cubicBezTo>
                  <a:cubicBezTo>
                    <a:pt x="7" y="1"/>
                    <a:pt x="7" y="1"/>
                    <a:pt x="7" y="1"/>
                  </a:cubicBezTo>
                  <a:cubicBezTo>
                    <a:pt x="13" y="1"/>
                    <a:pt x="13" y="1"/>
                    <a:pt x="13" y="1"/>
                  </a:cubicBezTo>
                  <a:cubicBezTo>
                    <a:pt x="18" y="1"/>
                    <a:pt x="18" y="1"/>
                    <a:pt x="18" y="1"/>
                  </a:cubicBezTo>
                  <a:cubicBezTo>
                    <a:pt x="24" y="1"/>
                    <a:pt x="24" y="1"/>
                    <a:pt x="24" y="1"/>
                  </a:cubicBezTo>
                  <a:cubicBezTo>
                    <a:pt x="29" y="1"/>
                    <a:pt x="29" y="1"/>
                    <a:pt x="29" y="1"/>
                  </a:cubicBezTo>
                  <a:cubicBezTo>
                    <a:pt x="35" y="1"/>
                    <a:pt x="35" y="1"/>
                    <a:pt x="35" y="1"/>
                  </a:cubicBezTo>
                  <a:cubicBezTo>
                    <a:pt x="40" y="1"/>
                    <a:pt x="40" y="1"/>
                    <a:pt x="40" y="1"/>
                  </a:cubicBezTo>
                  <a:cubicBezTo>
                    <a:pt x="46" y="1"/>
                    <a:pt x="46" y="1"/>
                    <a:pt x="46" y="1"/>
                  </a:cubicBezTo>
                  <a:cubicBezTo>
                    <a:pt x="51" y="1"/>
                    <a:pt x="51" y="1"/>
                    <a:pt x="51" y="1"/>
                  </a:cubicBezTo>
                  <a:cubicBezTo>
                    <a:pt x="57" y="1"/>
                    <a:pt x="57" y="1"/>
                    <a:pt x="57" y="1"/>
                  </a:cubicBezTo>
                  <a:cubicBezTo>
                    <a:pt x="62" y="1"/>
                    <a:pt x="62" y="1"/>
                    <a:pt x="62" y="1"/>
                  </a:cubicBezTo>
                  <a:cubicBezTo>
                    <a:pt x="68" y="1"/>
                    <a:pt x="68" y="1"/>
                    <a:pt x="68" y="1"/>
                  </a:cubicBezTo>
                  <a:cubicBezTo>
                    <a:pt x="73" y="1"/>
                    <a:pt x="73" y="1"/>
                    <a:pt x="73" y="1"/>
                  </a:cubicBezTo>
                  <a:cubicBezTo>
                    <a:pt x="74" y="1"/>
                    <a:pt x="74" y="1"/>
                    <a:pt x="74" y="1"/>
                  </a:cubicBezTo>
                  <a:cubicBezTo>
                    <a:pt x="72" y="0"/>
                    <a:pt x="71" y="0"/>
                    <a:pt x="70"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0" name="iṡľïďe"/>
            <p:cNvSpPr/>
            <p:nvPr/>
          </p:nvSpPr>
          <p:spPr bwMode="auto">
            <a:xfrm>
              <a:off x="6098976" y="4336529"/>
              <a:ext cx="42742" cy="141048"/>
            </a:xfrm>
            <a:custGeom>
              <a:avLst/>
              <a:gdLst>
                <a:gd name="T0" fmla="*/ 6 w 6"/>
                <a:gd name="T1" fmla="*/ 0 h 20"/>
                <a:gd name="T2" fmla="*/ 4 w 6"/>
                <a:gd name="T3" fmla="*/ 0 h 20"/>
                <a:gd name="T4" fmla="*/ 0 w 6"/>
                <a:gd name="T5" fmla="*/ 3 h 20"/>
                <a:gd name="T6" fmla="*/ 0 w 6"/>
                <a:gd name="T7" fmla="*/ 16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4" y="0"/>
                    <a:pt x="4" y="0"/>
                    <a:pt x="4" y="0"/>
                  </a:cubicBezTo>
                  <a:cubicBezTo>
                    <a:pt x="2" y="1"/>
                    <a:pt x="1" y="2"/>
                    <a:pt x="0" y="3"/>
                  </a:cubicBezTo>
                  <a:cubicBezTo>
                    <a:pt x="0" y="16"/>
                    <a:pt x="0" y="16"/>
                    <a:pt x="0" y="16"/>
                  </a:cubicBezTo>
                  <a:cubicBezTo>
                    <a:pt x="1" y="18"/>
                    <a:pt x="3" y="19"/>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1" name="ïṩ1íḋé"/>
            <p:cNvSpPr/>
            <p:nvPr/>
          </p:nvSpPr>
          <p:spPr bwMode="auto">
            <a:xfrm>
              <a:off x="6175911" y="4336529"/>
              <a:ext cx="42742" cy="14104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2" name="ïṥļîḍe"/>
            <p:cNvSpPr/>
            <p:nvPr/>
          </p:nvSpPr>
          <p:spPr bwMode="auto">
            <a:xfrm>
              <a:off x="6175911" y="4336529"/>
              <a:ext cx="42742" cy="14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3" name="ïslíḋe"/>
            <p:cNvSpPr/>
            <p:nvPr/>
          </p:nvSpPr>
          <p:spPr bwMode="auto">
            <a:xfrm>
              <a:off x="6252846" y="4336529"/>
              <a:ext cx="42742" cy="14104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4" name="íś1iḑê"/>
            <p:cNvSpPr/>
            <p:nvPr/>
          </p:nvSpPr>
          <p:spPr bwMode="auto">
            <a:xfrm>
              <a:off x="6252846" y="4336529"/>
              <a:ext cx="42742" cy="14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5" name="ïṧlîďé"/>
            <p:cNvSpPr/>
            <p:nvPr/>
          </p:nvSpPr>
          <p:spPr bwMode="auto">
            <a:xfrm>
              <a:off x="6329780" y="4336529"/>
              <a:ext cx="42742" cy="14104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6" name="iSḻïḍe"/>
            <p:cNvSpPr/>
            <p:nvPr/>
          </p:nvSpPr>
          <p:spPr bwMode="auto">
            <a:xfrm>
              <a:off x="6329780" y="4336529"/>
              <a:ext cx="42742" cy="14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7" name="iṡ1iḑé"/>
            <p:cNvSpPr/>
            <p:nvPr/>
          </p:nvSpPr>
          <p:spPr bwMode="auto">
            <a:xfrm>
              <a:off x="6410988" y="4336529"/>
              <a:ext cx="38466" cy="14104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8" name="iṩľíďê"/>
            <p:cNvSpPr/>
            <p:nvPr/>
          </p:nvSpPr>
          <p:spPr bwMode="auto">
            <a:xfrm>
              <a:off x="6410988" y="4336529"/>
              <a:ext cx="38466" cy="14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9" name="iṧ1íḍé"/>
            <p:cNvSpPr/>
            <p:nvPr/>
          </p:nvSpPr>
          <p:spPr bwMode="auto">
            <a:xfrm>
              <a:off x="6487922" y="4336529"/>
              <a:ext cx="42742" cy="14104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00" name="ïŝḻiḑé"/>
            <p:cNvSpPr/>
            <p:nvPr/>
          </p:nvSpPr>
          <p:spPr bwMode="auto">
            <a:xfrm>
              <a:off x="6487922" y="4336529"/>
              <a:ext cx="42742" cy="14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01" name="ísļiḑè"/>
            <p:cNvSpPr/>
            <p:nvPr/>
          </p:nvSpPr>
          <p:spPr bwMode="auto">
            <a:xfrm>
              <a:off x="6564857" y="4336529"/>
              <a:ext cx="42742" cy="14104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02" name="işḷïḋê"/>
            <p:cNvSpPr/>
            <p:nvPr/>
          </p:nvSpPr>
          <p:spPr bwMode="auto">
            <a:xfrm>
              <a:off x="6564857" y="4336529"/>
              <a:ext cx="42742" cy="14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03" name="i$ļîďe"/>
            <p:cNvSpPr/>
            <p:nvPr/>
          </p:nvSpPr>
          <p:spPr bwMode="auto">
            <a:xfrm>
              <a:off x="5816882" y="4332256"/>
              <a:ext cx="175239" cy="4275"/>
            </a:xfrm>
            <a:custGeom>
              <a:avLst/>
              <a:gdLst>
                <a:gd name="T0" fmla="*/ 21 w 25"/>
                <a:gd name="T1" fmla="*/ 0 h 1"/>
                <a:gd name="T2" fmla="*/ 4 w 25"/>
                <a:gd name="T3" fmla="*/ 0 h 1"/>
                <a:gd name="T4" fmla="*/ 0 w 25"/>
                <a:gd name="T5" fmla="*/ 1 h 1"/>
                <a:gd name="T6" fmla="*/ 1 w 25"/>
                <a:gd name="T7" fmla="*/ 1 h 1"/>
                <a:gd name="T8" fmla="*/ 7 w 25"/>
                <a:gd name="T9" fmla="*/ 1 h 1"/>
                <a:gd name="T10" fmla="*/ 13 w 25"/>
                <a:gd name="T11" fmla="*/ 1 h 1"/>
                <a:gd name="T12" fmla="*/ 18 w 25"/>
                <a:gd name="T13" fmla="*/ 1 h 1"/>
                <a:gd name="T14" fmla="*/ 24 w 25"/>
                <a:gd name="T15" fmla="*/ 1 h 1"/>
                <a:gd name="T16" fmla="*/ 25 w 25"/>
                <a:gd name="T17" fmla="*/ 1 h 1"/>
                <a:gd name="T18" fmla="*/ 21 w 2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
                  <a:moveTo>
                    <a:pt x="21" y="0"/>
                  </a:moveTo>
                  <a:cubicBezTo>
                    <a:pt x="4" y="0"/>
                    <a:pt x="4" y="0"/>
                    <a:pt x="4" y="0"/>
                  </a:cubicBezTo>
                  <a:cubicBezTo>
                    <a:pt x="3" y="0"/>
                    <a:pt x="1" y="0"/>
                    <a:pt x="0" y="1"/>
                  </a:cubicBezTo>
                  <a:cubicBezTo>
                    <a:pt x="1" y="1"/>
                    <a:pt x="1" y="1"/>
                    <a:pt x="1" y="1"/>
                  </a:cubicBezTo>
                  <a:cubicBezTo>
                    <a:pt x="7" y="1"/>
                    <a:pt x="7" y="1"/>
                    <a:pt x="7" y="1"/>
                  </a:cubicBezTo>
                  <a:cubicBezTo>
                    <a:pt x="13" y="1"/>
                    <a:pt x="13" y="1"/>
                    <a:pt x="13" y="1"/>
                  </a:cubicBezTo>
                  <a:cubicBezTo>
                    <a:pt x="18" y="1"/>
                    <a:pt x="18" y="1"/>
                    <a:pt x="18" y="1"/>
                  </a:cubicBezTo>
                  <a:cubicBezTo>
                    <a:pt x="24" y="1"/>
                    <a:pt x="24" y="1"/>
                    <a:pt x="24" y="1"/>
                  </a:cubicBezTo>
                  <a:cubicBezTo>
                    <a:pt x="25" y="1"/>
                    <a:pt x="25" y="1"/>
                    <a:pt x="25" y="1"/>
                  </a:cubicBezTo>
                  <a:cubicBezTo>
                    <a:pt x="23" y="0"/>
                    <a:pt x="22" y="0"/>
                    <a:pt x="21"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4" name="îṩḻíḍe"/>
            <p:cNvSpPr/>
            <p:nvPr/>
          </p:nvSpPr>
          <p:spPr bwMode="auto">
            <a:xfrm>
              <a:off x="5778413" y="4336529"/>
              <a:ext cx="243625" cy="141048"/>
            </a:xfrm>
            <a:custGeom>
              <a:avLst/>
              <a:gdLst>
                <a:gd name="T0" fmla="*/ 1 w 34"/>
                <a:gd name="T1" fmla="*/ 4 h 20"/>
                <a:gd name="T2" fmla="*/ 0 w 34"/>
                <a:gd name="T3" fmla="*/ 9 h 20"/>
                <a:gd name="T4" fmla="*/ 0 w 34"/>
                <a:gd name="T5" fmla="*/ 10 h 20"/>
                <a:gd name="T6" fmla="*/ 1 w 34"/>
                <a:gd name="T7" fmla="*/ 15 h 20"/>
                <a:gd name="T8" fmla="*/ 1 w 34"/>
                <a:gd name="T9" fmla="*/ 4 h 20"/>
                <a:gd name="T10" fmla="*/ 12 w 34"/>
                <a:gd name="T11" fmla="*/ 0 h 20"/>
                <a:gd name="T12" fmla="*/ 6 w 34"/>
                <a:gd name="T13" fmla="*/ 0 h 20"/>
                <a:gd name="T14" fmla="*/ 6 w 34"/>
                <a:gd name="T15" fmla="*/ 20 h 20"/>
                <a:gd name="T16" fmla="*/ 9 w 34"/>
                <a:gd name="T17" fmla="*/ 20 h 20"/>
                <a:gd name="T18" fmla="*/ 12 w 34"/>
                <a:gd name="T19" fmla="*/ 20 h 20"/>
                <a:gd name="T20" fmla="*/ 12 w 34"/>
                <a:gd name="T21" fmla="*/ 0 h 20"/>
                <a:gd name="T22" fmla="*/ 23 w 34"/>
                <a:gd name="T23" fmla="*/ 0 h 20"/>
                <a:gd name="T24" fmla="*/ 18 w 34"/>
                <a:gd name="T25" fmla="*/ 0 h 20"/>
                <a:gd name="T26" fmla="*/ 18 w 34"/>
                <a:gd name="T27" fmla="*/ 20 h 20"/>
                <a:gd name="T28" fmla="*/ 23 w 34"/>
                <a:gd name="T29" fmla="*/ 20 h 20"/>
                <a:gd name="T30" fmla="*/ 23 w 34"/>
                <a:gd name="T31" fmla="*/ 0 h 20"/>
                <a:gd name="T32" fmla="*/ 30 w 34"/>
                <a:gd name="T33" fmla="*/ 0 h 20"/>
                <a:gd name="T34" fmla="*/ 29 w 34"/>
                <a:gd name="T35" fmla="*/ 0 h 20"/>
                <a:gd name="T36" fmla="*/ 29 w 34"/>
                <a:gd name="T37" fmla="*/ 20 h 20"/>
                <a:gd name="T38" fmla="*/ 34 w 34"/>
                <a:gd name="T39" fmla="*/ 15 h 20"/>
                <a:gd name="T40" fmla="*/ 34 w 34"/>
                <a:gd name="T41" fmla="*/ 4 h 20"/>
                <a:gd name="T42" fmla="*/ 30 w 34"/>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20">
                  <a:moveTo>
                    <a:pt x="1" y="4"/>
                  </a:moveTo>
                  <a:cubicBezTo>
                    <a:pt x="0" y="5"/>
                    <a:pt x="0" y="7"/>
                    <a:pt x="0" y="9"/>
                  </a:cubicBezTo>
                  <a:cubicBezTo>
                    <a:pt x="0" y="10"/>
                    <a:pt x="0" y="10"/>
                    <a:pt x="0" y="10"/>
                  </a:cubicBezTo>
                  <a:cubicBezTo>
                    <a:pt x="0" y="12"/>
                    <a:pt x="0" y="14"/>
                    <a:pt x="1" y="15"/>
                  </a:cubicBezTo>
                  <a:cubicBezTo>
                    <a:pt x="1" y="4"/>
                    <a:pt x="1" y="4"/>
                    <a:pt x="1" y="4"/>
                  </a:cubicBezTo>
                  <a:moveTo>
                    <a:pt x="12" y="0"/>
                  </a:moveTo>
                  <a:cubicBezTo>
                    <a:pt x="6" y="0"/>
                    <a:pt x="6" y="0"/>
                    <a:pt x="6" y="0"/>
                  </a:cubicBezTo>
                  <a:cubicBezTo>
                    <a:pt x="6" y="20"/>
                    <a:pt x="6" y="20"/>
                    <a:pt x="6" y="20"/>
                  </a:cubicBezTo>
                  <a:cubicBezTo>
                    <a:pt x="7" y="20"/>
                    <a:pt x="8" y="20"/>
                    <a:pt x="9" y="20"/>
                  </a:cubicBezTo>
                  <a:cubicBezTo>
                    <a:pt x="12" y="20"/>
                    <a:pt x="12" y="20"/>
                    <a:pt x="12" y="20"/>
                  </a:cubicBezTo>
                  <a:cubicBezTo>
                    <a:pt x="12" y="0"/>
                    <a:pt x="12" y="0"/>
                    <a:pt x="12" y="0"/>
                  </a:cubicBezTo>
                  <a:moveTo>
                    <a:pt x="23" y="0"/>
                  </a:moveTo>
                  <a:cubicBezTo>
                    <a:pt x="18" y="0"/>
                    <a:pt x="18" y="0"/>
                    <a:pt x="18" y="0"/>
                  </a:cubicBezTo>
                  <a:cubicBezTo>
                    <a:pt x="18" y="20"/>
                    <a:pt x="18" y="20"/>
                    <a:pt x="18" y="20"/>
                  </a:cubicBezTo>
                  <a:cubicBezTo>
                    <a:pt x="23" y="20"/>
                    <a:pt x="23" y="20"/>
                    <a:pt x="23" y="20"/>
                  </a:cubicBezTo>
                  <a:cubicBezTo>
                    <a:pt x="23" y="0"/>
                    <a:pt x="23" y="0"/>
                    <a:pt x="23" y="0"/>
                  </a:cubicBezTo>
                  <a:moveTo>
                    <a:pt x="30" y="0"/>
                  </a:moveTo>
                  <a:cubicBezTo>
                    <a:pt x="29" y="0"/>
                    <a:pt x="29" y="0"/>
                    <a:pt x="29" y="0"/>
                  </a:cubicBezTo>
                  <a:cubicBezTo>
                    <a:pt x="29" y="20"/>
                    <a:pt x="29" y="20"/>
                    <a:pt x="29" y="20"/>
                  </a:cubicBezTo>
                  <a:cubicBezTo>
                    <a:pt x="31" y="19"/>
                    <a:pt x="33" y="17"/>
                    <a:pt x="34" y="15"/>
                  </a:cubicBezTo>
                  <a:cubicBezTo>
                    <a:pt x="34" y="4"/>
                    <a:pt x="34" y="4"/>
                    <a:pt x="34" y="4"/>
                  </a:cubicBezTo>
                  <a:cubicBezTo>
                    <a:pt x="33" y="2"/>
                    <a:pt x="31" y="1"/>
                    <a:pt x="30"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5" name="íšļidé"/>
            <p:cNvSpPr/>
            <p:nvPr/>
          </p:nvSpPr>
          <p:spPr bwMode="auto">
            <a:xfrm>
              <a:off x="5786961" y="4336529"/>
              <a:ext cx="34193" cy="141048"/>
            </a:xfrm>
            <a:custGeom>
              <a:avLst/>
              <a:gdLst>
                <a:gd name="T0" fmla="*/ 5 w 5"/>
                <a:gd name="T1" fmla="*/ 0 h 20"/>
                <a:gd name="T2" fmla="*/ 4 w 5"/>
                <a:gd name="T3" fmla="*/ 0 h 20"/>
                <a:gd name="T4" fmla="*/ 0 w 5"/>
                <a:gd name="T5" fmla="*/ 4 h 20"/>
                <a:gd name="T6" fmla="*/ 0 w 5"/>
                <a:gd name="T7" fmla="*/ 15 h 20"/>
                <a:gd name="T8" fmla="*/ 5 w 5"/>
                <a:gd name="T9" fmla="*/ 20 h 20"/>
                <a:gd name="T10" fmla="*/ 5 w 5"/>
                <a:gd name="T11" fmla="*/ 0 h 20"/>
              </a:gdLst>
              <a:ahLst/>
              <a:cxnLst>
                <a:cxn ang="0">
                  <a:pos x="T0" y="T1"/>
                </a:cxn>
                <a:cxn ang="0">
                  <a:pos x="T2" y="T3"/>
                </a:cxn>
                <a:cxn ang="0">
                  <a:pos x="T4" y="T5"/>
                </a:cxn>
                <a:cxn ang="0">
                  <a:pos x="T6" y="T7"/>
                </a:cxn>
                <a:cxn ang="0">
                  <a:pos x="T8" y="T9"/>
                </a:cxn>
                <a:cxn ang="0">
                  <a:pos x="T10" y="T11"/>
                </a:cxn>
              </a:cxnLst>
              <a:rect l="0" t="0" r="r" b="b"/>
              <a:pathLst>
                <a:path w="5" h="20">
                  <a:moveTo>
                    <a:pt x="5" y="0"/>
                  </a:moveTo>
                  <a:cubicBezTo>
                    <a:pt x="4" y="0"/>
                    <a:pt x="4" y="0"/>
                    <a:pt x="4" y="0"/>
                  </a:cubicBezTo>
                  <a:cubicBezTo>
                    <a:pt x="2" y="1"/>
                    <a:pt x="1" y="2"/>
                    <a:pt x="0" y="4"/>
                  </a:cubicBezTo>
                  <a:cubicBezTo>
                    <a:pt x="0" y="15"/>
                    <a:pt x="0" y="15"/>
                    <a:pt x="0" y="15"/>
                  </a:cubicBezTo>
                  <a:cubicBezTo>
                    <a:pt x="1" y="17"/>
                    <a:pt x="3" y="19"/>
                    <a:pt x="5" y="20"/>
                  </a:cubicBezTo>
                  <a:cubicBezTo>
                    <a:pt x="5" y="0"/>
                    <a:pt x="5" y="0"/>
                    <a:pt x="5"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6" name="íšḻîďé"/>
            <p:cNvSpPr/>
            <p:nvPr/>
          </p:nvSpPr>
          <p:spPr bwMode="auto">
            <a:xfrm>
              <a:off x="5863896" y="4336529"/>
              <a:ext cx="42742" cy="14104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07" name="ïsḻiḋê"/>
            <p:cNvSpPr/>
            <p:nvPr/>
          </p:nvSpPr>
          <p:spPr bwMode="auto">
            <a:xfrm>
              <a:off x="5863896" y="4336529"/>
              <a:ext cx="42742" cy="14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08" name="í$ľíḋè"/>
            <p:cNvSpPr/>
            <p:nvPr/>
          </p:nvSpPr>
          <p:spPr bwMode="auto">
            <a:xfrm>
              <a:off x="5940831" y="4336529"/>
              <a:ext cx="42742" cy="141048"/>
            </a:xfrm>
            <a:custGeom>
              <a:avLst/>
              <a:gdLst>
                <a:gd name="T0" fmla="*/ 6 w 6"/>
                <a:gd name="T1" fmla="*/ 0 h 20"/>
                <a:gd name="T2" fmla="*/ 0 w 6"/>
                <a:gd name="T3" fmla="*/ 0 h 20"/>
                <a:gd name="T4" fmla="*/ 0 w 6"/>
                <a:gd name="T5" fmla="*/ 20 h 20"/>
                <a:gd name="T6" fmla="*/ 3 w 6"/>
                <a:gd name="T7" fmla="*/ 20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0" y="0"/>
                    <a:pt x="0" y="0"/>
                    <a:pt x="0" y="0"/>
                  </a:cubicBezTo>
                  <a:cubicBezTo>
                    <a:pt x="0" y="20"/>
                    <a:pt x="0" y="20"/>
                    <a:pt x="0" y="20"/>
                  </a:cubicBezTo>
                  <a:cubicBezTo>
                    <a:pt x="3" y="20"/>
                    <a:pt x="3" y="20"/>
                    <a:pt x="3" y="20"/>
                  </a:cubicBezTo>
                  <a:cubicBezTo>
                    <a:pt x="4" y="20"/>
                    <a:pt x="5" y="20"/>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9" name="iṡḷïḓe"/>
            <p:cNvSpPr/>
            <p:nvPr/>
          </p:nvSpPr>
          <p:spPr bwMode="auto">
            <a:xfrm>
              <a:off x="6022041" y="4366450"/>
              <a:ext cx="4273" cy="76935"/>
            </a:xfrm>
            <a:custGeom>
              <a:avLst/>
              <a:gdLst>
                <a:gd name="T0" fmla="*/ 0 w 1"/>
                <a:gd name="T1" fmla="*/ 0 h 11"/>
                <a:gd name="T2" fmla="*/ 0 w 1"/>
                <a:gd name="T3" fmla="*/ 11 h 11"/>
                <a:gd name="T4" fmla="*/ 1 w 1"/>
                <a:gd name="T5" fmla="*/ 6 h 11"/>
                <a:gd name="T6" fmla="*/ 1 w 1"/>
                <a:gd name="T7" fmla="*/ 5 h 11"/>
                <a:gd name="T8" fmla="*/ 0 w 1"/>
                <a:gd name="T9" fmla="*/ 0 h 11"/>
              </a:gdLst>
              <a:ahLst/>
              <a:cxnLst>
                <a:cxn ang="0">
                  <a:pos x="T0" y="T1"/>
                </a:cxn>
                <a:cxn ang="0">
                  <a:pos x="T2" y="T3"/>
                </a:cxn>
                <a:cxn ang="0">
                  <a:pos x="T4" y="T5"/>
                </a:cxn>
                <a:cxn ang="0">
                  <a:pos x="T6" y="T7"/>
                </a:cxn>
                <a:cxn ang="0">
                  <a:pos x="T8" y="T9"/>
                </a:cxn>
              </a:cxnLst>
              <a:rect l="0" t="0" r="r" b="b"/>
              <a:pathLst>
                <a:path w="1" h="11">
                  <a:moveTo>
                    <a:pt x="0" y="0"/>
                  </a:moveTo>
                  <a:cubicBezTo>
                    <a:pt x="0" y="11"/>
                    <a:pt x="0" y="11"/>
                    <a:pt x="0" y="11"/>
                  </a:cubicBezTo>
                  <a:cubicBezTo>
                    <a:pt x="1" y="10"/>
                    <a:pt x="1" y="8"/>
                    <a:pt x="1" y="6"/>
                  </a:cubicBezTo>
                  <a:cubicBezTo>
                    <a:pt x="1" y="5"/>
                    <a:pt x="1" y="5"/>
                    <a:pt x="1" y="5"/>
                  </a:cubicBezTo>
                  <a:cubicBezTo>
                    <a:pt x="1" y="3"/>
                    <a:pt x="1" y="2"/>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0" name="îSļíḓé"/>
            <p:cNvSpPr/>
            <p:nvPr/>
          </p:nvSpPr>
          <p:spPr bwMode="auto">
            <a:xfrm>
              <a:off x="5321080" y="5003297"/>
              <a:ext cx="21370" cy="222256"/>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1" name="ïşḻiḑè"/>
            <p:cNvSpPr/>
            <p:nvPr/>
          </p:nvSpPr>
          <p:spPr bwMode="auto">
            <a:xfrm>
              <a:off x="5376642"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2" name="ïṥliḑê"/>
            <p:cNvSpPr/>
            <p:nvPr/>
          </p:nvSpPr>
          <p:spPr bwMode="auto">
            <a:xfrm>
              <a:off x="5376642"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3" name="iṥliďe"/>
            <p:cNvSpPr/>
            <p:nvPr/>
          </p:nvSpPr>
          <p:spPr bwMode="auto">
            <a:xfrm>
              <a:off x="5453577"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4" name="îsḷídé"/>
            <p:cNvSpPr/>
            <p:nvPr/>
          </p:nvSpPr>
          <p:spPr bwMode="auto">
            <a:xfrm>
              <a:off x="5453577"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5" name="ïṩlïďê"/>
            <p:cNvSpPr/>
            <p:nvPr/>
          </p:nvSpPr>
          <p:spPr bwMode="auto">
            <a:xfrm>
              <a:off x="5530512"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6" name="ïṩľiḋe"/>
            <p:cNvSpPr/>
            <p:nvPr/>
          </p:nvSpPr>
          <p:spPr bwMode="auto">
            <a:xfrm>
              <a:off x="5530512"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7" name="ï$ļiḋé"/>
            <p:cNvSpPr/>
            <p:nvPr/>
          </p:nvSpPr>
          <p:spPr bwMode="auto">
            <a:xfrm>
              <a:off x="5611722"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8" name="ïSḷïḓe"/>
            <p:cNvSpPr/>
            <p:nvPr/>
          </p:nvSpPr>
          <p:spPr bwMode="auto">
            <a:xfrm>
              <a:off x="5611722"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9" name="îṥ1íḓé"/>
            <p:cNvSpPr/>
            <p:nvPr/>
          </p:nvSpPr>
          <p:spPr bwMode="auto">
            <a:xfrm>
              <a:off x="5688657"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0" name="iṥḻíḋe"/>
            <p:cNvSpPr/>
            <p:nvPr/>
          </p:nvSpPr>
          <p:spPr bwMode="auto">
            <a:xfrm>
              <a:off x="5688657"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1" name="ísļíḋe"/>
            <p:cNvSpPr/>
            <p:nvPr/>
          </p:nvSpPr>
          <p:spPr bwMode="auto">
            <a:xfrm>
              <a:off x="5765591"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2" name="íşlidé"/>
            <p:cNvSpPr/>
            <p:nvPr/>
          </p:nvSpPr>
          <p:spPr bwMode="auto">
            <a:xfrm>
              <a:off x="5765591"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3" name="îŝḷiḋê"/>
            <p:cNvSpPr/>
            <p:nvPr/>
          </p:nvSpPr>
          <p:spPr bwMode="auto">
            <a:xfrm>
              <a:off x="5842526"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4" name="ïşḷidè"/>
            <p:cNvSpPr/>
            <p:nvPr/>
          </p:nvSpPr>
          <p:spPr bwMode="auto">
            <a:xfrm>
              <a:off x="5842526"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5" name="îṩḷïdé"/>
            <p:cNvSpPr/>
            <p:nvPr/>
          </p:nvSpPr>
          <p:spPr bwMode="auto">
            <a:xfrm>
              <a:off x="5919461"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6" name="íṥ1íḓe"/>
            <p:cNvSpPr/>
            <p:nvPr/>
          </p:nvSpPr>
          <p:spPr bwMode="auto">
            <a:xfrm>
              <a:off x="5919461"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7" name="iṩḻîḑê"/>
            <p:cNvSpPr/>
            <p:nvPr/>
          </p:nvSpPr>
          <p:spPr bwMode="auto">
            <a:xfrm>
              <a:off x="6000669"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8" name="ïṣľíḓe"/>
            <p:cNvSpPr/>
            <p:nvPr/>
          </p:nvSpPr>
          <p:spPr bwMode="auto">
            <a:xfrm>
              <a:off x="6000669"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9" name="ïSlïḍe"/>
            <p:cNvSpPr/>
            <p:nvPr/>
          </p:nvSpPr>
          <p:spPr bwMode="auto">
            <a:xfrm>
              <a:off x="6077604" y="5003297"/>
              <a:ext cx="42742" cy="222256"/>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0" name="î$1iḓê"/>
            <p:cNvSpPr/>
            <p:nvPr/>
          </p:nvSpPr>
          <p:spPr bwMode="auto">
            <a:xfrm>
              <a:off x="6154539" y="5003297"/>
              <a:ext cx="42742" cy="222256"/>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1" name="íṥḻîḓé"/>
            <p:cNvSpPr/>
            <p:nvPr/>
          </p:nvSpPr>
          <p:spPr bwMode="auto">
            <a:xfrm>
              <a:off x="6154539" y="5003297"/>
              <a:ext cx="42742" cy="222256"/>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2" name="îṡḻîďê"/>
            <p:cNvSpPr/>
            <p:nvPr/>
          </p:nvSpPr>
          <p:spPr bwMode="auto">
            <a:xfrm>
              <a:off x="6231473" y="5003297"/>
              <a:ext cx="42742" cy="222256"/>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3" name="iṡľïdè"/>
            <p:cNvSpPr/>
            <p:nvPr/>
          </p:nvSpPr>
          <p:spPr bwMode="auto">
            <a:xfrm>
              <a:off x="6308408" y="5003297"/>
              <a:ext cx="42742"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4" name="iṡḷîďe"/>
            <p:cNvSpPr/>
            <p:nvPr/>
          </p:nvSpPr>
          <p:spPr bwMode="auto">
            <a:xfrm>
              <a:off x="6308408" y="5003297"/>
              <a:ext cx="42742"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5" name="íṩ1ïḓé"/>
            <p:cNvSpPr/>
            <p:nvPr/>
          </p:nvSpPr>
          <p:spPr bwMode="auto">
            <a:xfrm>
              <a:off x="6389619" y="5003297"/>
              <a:ext cx="38466" cy="222256"/>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6" name="išḷidê"/>
            <p:cNvSpPr/>
            <p:nvPr/>
          </p:nvSpPr>
          <p:spPr bwMode="auto">
            <a:xfrm>
              <a:off x="6389619" y="5003297"/>
              <a:ext cx="38466" cy="22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7" name="ïśḻïḓè"/>
            <p:cNvSpPr/>
            <p:nvPr/>
          </p:nvSpPr>
          <p:spPr bwMode="auto">
            <a:xfrm>
              <a:off x="6466553" y="5003297"/>
              <a:ext cx="42742" cy="222256"/>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8" name="i$1íḓe"/>
            <p:cNvSpPr/>
            <p:nvPr/>
          </p:nvSpPr>
          <p:spPr bwMode="auto">
            <a:xfrm>
              <a:off x="6466553" y="5003297"/>
              <a:ext cx="42742" cy="222256"/>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9" name="ïŝ1îḋè"/>
            <p:cNvSpPr/>
            <p:nvPr/>
          </p:nvSpPr>
          <p:spPr bwMode="auto">
            <a:xfrm>
              <a:off x="6056234" y="5003297"/>
              <a:ext cx="247901" cy="145321"/>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0" name="iŝļïdè"/>
            <p:cNvSpPr/>
            <p:nvPr/>
          </p:nvSpPr>
          <p:spPr bwMode="auto">
            <a:xfrm>
              <a:off x="6077604" y="5003297"/>
              <a:ext cx="42742" cy="145321"/>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1" name="íṧļíḍe"/>
            <p:cNvSpPr/>
            <p:nvPr/>
          </p:nvSpPr>
          <p:spPr bwMode="auto">
            <a:xfrm>
              <a:off x="6154539" y="5003297"/>
              <a:ext cx="42742" cy="145321"/>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42" name="iSlíďê"/>
            <p:cNvSpPr/>
            <p:nvPr/>
          </p:nvSpPr>
          <p:spPr bwMode="auto">
            <a:xfrm>
              <a:off x="6154539" y="5003297"/>
              <a:ext cx="42742" cy="14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43" name="î$ļíḑé"/>
            <p:cNvSpPr/>
            <p:nvPr/>
          </p:nvSpPr>
          <p:spPr bwMode="auto">
            <a:xfrm>
              <a:off x="6231473" y="5003297"/>
              <a:ext cx="42742" cy="145321"/>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4" name="iSḷide"/>
            <p:cNvSpPr/>
            <p:nvPr/>
          </p:nvSpPr>
          <p:spPr bwMode="auto">
            <a:xfrm>
              <a:off x="6436633" y="5332408"/>
              <a:ext cx="42742" cy="194476"/>
            </a:xfrm>
            <a:custGeom>
              <a:avLst/>
              <a:gdLst>
                <a:gd name="T0" fmla="*/ 6 w 6"/>
                <a:gd name="T1" fmla="*/ 0 h 21"/>
                <a:gd name="T2" fmla="*/ 0 w 6"/>
                <a:gd name="T3" fmla="*/ 3 h 21"/>
                <a:gd name="T4" fmla="*/ 0 w 6"/>
                <a:gd name="T5" fmla="*/ 17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3" y="0"/>
                    <a:pt x="2" y="2"/>
                    <a:pt x="0" y="3"/>
                  </a:cubicBezTo>
                  <a:cubicBezTo>
                    <a:pt x="0" y="17"/>
                    <a:pt x="0" y="17"/>
                    <a:pt x="0" y="17"/>
                  </a:cubicBezTo>
                  <a:cubicBezTo>
                    <a:pt x="2" y="19"/>
                    <a:pt x="3" y="20"/>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5" name="íṣḷídè"/>
            <p:cNvSpPr/>
            <p:nvPr/>
          </p:nvSpPr>
          <p:spPr bwMode="auto">
            <a:xfrm>
              <a:off x="6513568" y="5332408"/>
              <a:ext cx="42742" cy="194476"/>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46" name="íslîḋê"/>
            <p:cNvSpPr/>
            <p:nvPr/>
          </p:nvSpPr>
          <p:spPr bwMode="auto">
            <a:xfrm>
              <a:off x="6513568" y="5332408"/>
              <a:ext cx="42742" cy="19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47" name="ïŝḷïḍé"/>
            <p:cNvSpPr/>
            <p:nvPr/>
          </p:nvSpPr>
          <p:spPr bwMode="auto">
            <a:xfrm>
              <a:off x="6590502" y="5332408"/>
              <a:ext cx="42742" cy="194476"/>
            </a:xfrm>
            <a:custGeom>
              <a:avLst/>
              <a:gdLst>
                <a:gd name="T0" fmla="*/ 2 w 6"/>
                <a:gd name="T1" fmla="*/ 0 h 21"/>
                <a:gd name="T2" fmla="*/ 0 w 6"/>
                <a:gd name="T3" fmla="*/ 0 h 21"/>
                <a:gd name="T4" fmla="*/ 0 w 6"/>
                <a:gd name="T5" fmla="*/ 21 h 21"/>
                <a:gd name="T6" fmla="*/ 2 w 6"/>
                <a:gd name="T7" fmla="*/ 21 h 21"/>
                <a:gd name="T8" fmla="*/ 6 w 6"/>
                <a:gd name="T9" fmla="*/ 20 h 21"/>
                <a:gd name="T10" fmla="*/ 6 w 6"/>
                <a:gd name="T11" fmla="*/ 1 h 21"/>
                <a:gd name="T12" fmla="*/ 2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2" y="0"/>
                  </a:moveTo>
                  <a:cubicBezTo>
                    <a:pt x="0" y="0"/>
                    <a:pt x="0" y="0"/>
                    <a:pt x="0" y="0"/>
                  </a:cubicBezTo>
                  <a:cubicBezTo>
                    <a:pt x="0" y="21"/>
                    <a:pt x="0" y="21"/>
                    <a:pt x="0" y="21"/>
                  </a:cubicBezTo>
                  <a:cubicBezTo>
                    <a:pt x="2" y="21"/>
                    <a:pt x="2" y="21"/>
                    <a:pt x="2" y="21"/>
                  </a:cubicBezTo>
                  <a:cubicBezTo>
                    <a:pt x="3" y="21"/>
                    <a:pt x="4" y="20"/>
                    <a:pt x="6" y="20"/>
                  </a:cubicBezTo>
                  <a:cubicBezTo>
                    <a:pt x="6" y="1"/>
                    <a:pt x="6" y="1"/>
                    <a:pt x="6" y="1"/>
                  </a:cubicBezTo>
                  <a:cubicBezTo>
                    <a:pt x="4" y="0"/>
                    <a:pt x="3" y="0"/>
                    <a:pt x="2"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8" name="ïṡḷiďê"/>
            <p:cNvSpPr/>
            <p:nvPr/>
          </p:nvSpPr>
          <p:spPr bwMode="auto">
            <a:xfrm>
              <a:off x="6154539" y="4678461"/>
              <a:ext cx="410319" cy="145321"/>
            </a:xfrm>
            <a:custGeom>
              <a:avLst/>
              <a:gdLst>
                <a:gd name="T0" fmla="*/ 3 w 58"/>
                <a:gd name="T1" fmla="*/ 3 h 21"/>
                <a:gd name="T2" fmla="*/ 0 w 58"/>
                <a:gd name="T3" fmla="*/ 10 h 21"/>
                <a:gd name="T4" fmla="*/ 0 w 58"/>
                <a:gd name="T5" fmla="*/ 11 h 21"/>
                <a:gd name="T6" fmla="*/ 3 w 58"/>
                <a:gd name="T7" fmla="*/ 18 h 21"/>
                <a:gd name="T8" fmla="*/ 3 w 58"/>
                <a:gd name="T9" fmla="*/ 3 h 21"/>
                <a:gd name="T10" fmla="*/ 53 w 58"/>
                <a:gd name="T11" fmla="*/ 0 h 21"/>
                <a:gd name="T12" fmla="*/ 53 w 58"/>
                <a:gd name="T13" fmla="*/ 21 h 21"/>
                <a:gd name="T14" fmla="*/ 58 w 58"/>
                <a:gd name="T15" fmla="*/ 18 h 21"/>
                <a:gd name="T16" fmla="*/ 58 w 58"/>
                <a:gd name="T17" fmla="*/ 4 h 21"/>
                <a:gd name="T18" fmla="*/ 53 w 58"/>
                <a:gd name="T19" fmla="*/ 0 h 21"/>
                <a:gd name="T20" fmla="*/ 14 w 58"/>
                <a:gd name="T21" fmla="*/ 0 h 21"/>
                <a:gd name="T22" fmla="*/ 10 w 58"/>
                <a:gd name="T23" fmla="*/ 0 h 21"/>
                <a:gd name="T24" fmla="*/ 9 w 58"/>
                <a:gd name="T25" fmla="*/ 0 h 21"/>
                <a:gd name="T26" fmla="*/ 9 w 58"/>
                <a:gd name="T27" fmla="*/ 21 h 21"/>
                <a:gd name="T28" fmla="*/ 10 w 58"/>
                <a:gd name="T29" fmla="*/ 21 h 21"/>
                <a:gd name="T30" fmla="*/ 14 w 58"/>
                <a:gd name="T31" fmla="*/ 21 h 21"/>
                <a:gd name="T32" fmla="*/ 14 w 58"/>
                <a:gd name="T33" fmla="*/ 0 h 21"/>
                <a:gd name="T34" fmla="*/ 25 w 58"/>
                <a:gd name="T35" fmla="*/ 0 h 21"/>
                <a:gd name="T36" fmla="*/ 20 w 58"/>
                <a:gd name="T37" fmla="*/ 0 h 21"/>
                <a:gd name="T38" fmla="*/ 20 w 58"/>
                <a:gd name="T39" fmla="*/ 21 h 21"/>
                <a:gd name="T40" fmla="*/ 25 w 58"/>
                <a:gd name="T41" fmla="*/ 21 h 21"/>
                <a:gd name="T42" fmla="*/ 25 w 58"/>
                <a:gd name="T43" fmla="*/ 0 h 21"/>
                <a:gd name="T44" fmla="*/ 36 w 58"/>
                <a:gd name="T45" fmla="*/ 0 h 21"/>
                <a:gd name="T46" fmla="*/ 31 w 58"/>
                <a:gd name="T47" fmla="*/ 0 h 21"/>
                <a:gd name="T48" fmla="*/ 31 w 58"/>
                <a:gd name="T49" fmla="*/ 21 h 21"/>
                <a:gd name="T50" fmla="*/ 36 w 58"/>
                <a:gd name="T51" fmla="*/ 21 h 21"/>
                <a:gd name="T52" fmla="*/ 36 w 58"/>
                <a:gd name="T53" fmla="*/ 0 h 21"/>
                <a:gd name="T54" fmla="*/ 47 w 58"/>
                <a:gd name="T55" fmla="*/ 0 h 21"/>
                <a:gd name="T56" fmla="*/ 42 w 58"/>
                <a:gd name="T57" fmla="*/ 0 h 21"/>
                <a:gd name="T58" fmla="*/ 42 w 58"/>
                <a:gd name="T59" fmla="*/ 21 h 21"/>
                <a:gd name="T60" fmla="*/ 47 w 58"/>
                <a:gd name="T61" fmla="*/ 21 h 21"/>
                <a:gd name="T62" fmla="*/ 47 w 58"/>
                <a:gd name="T6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21">
                  <a:moveTo>
                    <a:pt x="3" y="3"/>
                  </a:moveTo>
                  <a:cubicBezTo>
                    <a:pt x="1" y="5"/>
                    <a:pt x="0" y="7"/>
                    <a:pt x="0" y="10"/>
                  </a:cubicBezTo>
                  <a:cubicBezTo>
                    <a:pt x="0" y="11"/>
                    <a:pt x="0" y="11"/>
                    <a:pt x="0" y="11"/>
                  </a:cubicBezTo>
                  <a:cubicBezTo>
                    <a:pt x="0" y="14"/>
                    <a:pt x="1" y="16"/>
                    <a:pt x="3" y="18"/>
                  </a:cubicBezTo>
                  <a:cubicBezTo>
                    <a:pt x="3" y="3"/>
                    <a:pt x="3" y="3"/>
                    <a:pt x="3" y="3"/>
                  </a:cubicBezTo>
                  <a:moveTo>
                    <a:pt x="53" y="0"/>
                  </a:moveTo>
                  <a:cubicBezTo>
                    <a:pt x="53" y="21"/>
                    <a:pt x="53" y="21"/>
                    <a:pt x="53" y="21"/>
                  </a:cubicBezTo>
                  <a:cubicBezTo>
                    <a:pt x="55" y="20"/>
                    <a:pt x="57" y="19"/>
                    <a:pt x="58" y="18"/>
                  </a:cubicBezTo>
                  <a:cubicBezTo>
                    <a:pt x="58" y="4"/>
                    <a:pt x="58" y="4"/>
                    <a:pt x="58" y="4"/>
                  </a:cubicBezTo>
                  <a:cubicBezTo>
                    <a:pt x="57" y="2"/>
                    <a:pt x="55" y="1"/>
                    <a:pt x="53" y="0"/>
                  </a:cubicBezTo>
                  <a:moveTo>
                    <a:pt x="14" y="0"/>
                  </a:moveTo>
                  <a:cubicBezTo>
                    <a:pt x="10" y="0"/>
                    <a:pt x="10" y="0"/>
                    <a:pt x="10" y="0"/>
                  </a:cubicBezTo>
                  <a:cubicBezTo>
                    <a:pt x="10" y="0"/>
                    <a:pt x="9" y="0"/>
                    <a:pt x="9" y="0"/>
                  </a:cubicBezTo>
                  <a:cubicBezTo>
                    <a:pt x="9" y="21"/>
                    <a:pt x="9" y="21"/>
                    <a:pt x="9" y="21"/>
                  </a:cubicBezTo>
                  <a:cubicBezTo>
                    <a:pt x="9" y="21"/>
                    <a:pt x="10" y="21"/>
                    <a:pt x="10"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moveTo>
                    <a:pt x="36" y="0"/>
                  </a:moveTo>
                  <a:cubicBezTo>
                    <a:pt x="31" y="0"/>
                    <a:pt x="31" y="0"/>
                    <a:pt x="31" y="0"/>
                  </a:cubicBezTo>
                  <a:cubicBezTo>
                    <a:pt x="31" y="21"/>
                    <a:pt x="31" y="21"/>
                    <a:pt x="31" y="21"/>
                  </a:cubicBezTo>
                  <a:cubicBezTo>
                    <a:pt x="36" y="21"/>
                    <a:pt x="36" y="21"/>
                    <a:pt x="36" y="21"/>
                  </a:cubicBezTo>
                  <a:cubicBezTo>
                    <a:pt x="36" y="0"/>
                    <a:pt x="36" y="0"/>
                    <a:pt x="36" y="0"/>
                  </a:cubicBezTo>
                  <a:moveTo>
                    <a:pt x="47" y="0"/>
                  </a:moveTo>
                  <a:cubicBezTo>
                    <a:pt x="42" y="0"/>
                    <a:pt x="42" y="0"/>
                    <a:pt x="42" y="0"/>
                  </a:cubicBezTo>
                  <a:cubicBezTo>
                    <a:pt x="42" y="21"/>
                    <a:pt x="42" y="21"/>
                    <a:pt x="42" y="21"/>
                  </a:cubicBezTo>
                  <a:cubicBezTo>
                    <a:pt x="47" y="21"/>
                    <a:pt x="47" y="21"/>
                    <a:pt x="47" y="21"/>
                  </a:cubicBezTo>
                  <a:cubicBezTo>
                    <a:pt x="47" y="0"/>
                    <a:pt x="47" y="0"/>
                    <a:pt x="47"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9" name="ïŝlïḓe"/>
            <p:cNvSpPr/>
            <p:nvPr/>
          </p:nvSpPr>
          <p:spPr bwMode="auto">
            <a:xfrm>
              <a:off x="6175911" y="4678461"/>
              <a:ext cx="42742" cy="145321"/>
            </a:xfrm>
            <a:custGeom>
              <a:avLst/>
              <a:gdLst>
                <a:gd name="T0" fmla="*/ 6 w 6"/>
                <a:gd name="T1" fmla="*/ 0 h 21"/>
                <a:gd name="T2" fmla="*/ 0 w 6"/>
                <a:gd name="T3" fmla="*/ 3 h 21"/>
                <a:gd name="T4" fmla="*/ 0 w 6"/>
                <a:gd name="T5" fmla="*/ 18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1"/>
                    <a:pt x="2" y="2"/>
                    <a:pt x="0" y="3"/>
                  </a:cubicBezTo>
                  <a:cubicBezTo>
                    <a:pt x="0" y="18"/>
                    <a:pt x="0" y="18"/>
                    <a:pt x="0" y="18"/>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0" name="îṩḷîďê"/>
            <p:cNvSpPr/>
            <p:nvPr/>
          </p:nvSpPr>
          <p:spPr bwMode="auto">
            <a:xfrm>
              <a:off x="6252846" y="4678461"/>
              <a:ext cx="42742" cy="145321"/>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51" name="íṧ1ïdê"/>
            <p:cNvSpPr/>
            <p:nvPr/>
          </p:nvSpPr>
          <p:spPr bwMode="auto">
            <a:xfrm>
              <a:off x="6252846" y="4678461"/>
              <a:ext cx="42742" cy="14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52" name="îşḻïḑê"/>
            <p:cNvSpPr/>
            <p:nvPr/>
          </p:nvSpPr>
          <p:spPr bwMode="auto">
            <a:xfrm>
              <a:off x="6329780" y="4678461"/>
              <a:ext cx="42742" cy="145321"/>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53" name="ïSļïdé"/>
            <p:cNvSpPr/>
            <p:nvPr/>
          </p:nvSpPr>
          <p:spPr bwMode="auto">
            <a:xfrm>
              <a:off x="6329780" y="4678461"/>
              <a:ext cx="42742" cy="14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54" name="í$ļïḍè"/>
            <p:cNvSpPr/>
            <p:nvPr/>
          </p:nvSpPr>
          <p:spPr bwMode="auto">
            <a:xfrm>
              <a:off x="6410988" y="4678461"/>
              <a:ext cx="38466" cy="145321"/>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55" name="iṩľidê"/>
            <p:cNvSpPr/>
            <p:nvPr/>
          </p:nvSpPr>
          <p:spPr bwMode="auto">
            <a:xfrm>
              <a:off x="6410988" y="4678461"/>
              <a:ext cx="38466" cy="14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56" name="i$ḷïḑé"/>
            <p:cNvSpPr/>
            <p:nvPr/>
          </p:nvSpPr>
          <p:spPr bwMode="auto">
            <a:xfrm>
              <a:off x="6487922" y="4678461"/>
              <a:ext cx="42742" cy="145321"/>
            </a:xfrm>
            <a:custGeom>
              <a:avLst/>
              <a:gdLst>
                <a:gd name="T0" fmla="*/ 4 w 6"/>
                <a:gd name="T1" fmla="*/ 0 h 21"/>
                <a:gd name="T2" fmla="*/ 0 w 6"/>
                <a:gd name="T3" fmla="*/ 0 h 21"/>
                <a:gd name="T4" fmla="*/ 0 w 6"/>
                <a:gd name="T5" fmla="*/ 21 h 21"/>
                <a:gd name="T6" fmla="*/ 4 w 6"/>
                <a:gd name="T7" fmla="*/ 21 h 21"/>
                <a:gd name="T8" fmla="*/ 6 w 6"/>
                <a:gd name="T9" fmla="*/ 21 h 21"/>
                <a:gd name="T10" fmla="*/ 6 w 6"/>
                <a:gd name="T11" fmla="*/ 0 h 21"/>
                <a:gd name="T12" fmla="*/ 4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4" y="0"/>
                  </a:moveTo>
                  <a:cubicBezTo>
                    <a:pt x="0" y="0"/>
                    <a:pt x="0" y="0"/>
                    <a:pt x="0" y="0"/>
                  </a:cubicBezTo>
                  <a:cubicBezTo>
                    <a:pt x="0" y="21"/>
                    <a:pt x="0" y="21"/>
                    <a:pt x="0" y="21"/>
                  </a:cubicBezTo>
                  <a:cubicBezTo>
                    <a:pt x="4" y="21"/>
                    <a:pt x="4" y="21"/>
                    <a:pt x="4" y="21"/>
                  </a:cubicBezTo>
                  <a:cubicBezTo>
                    <a:pt x="4" y="21"/>
                    <a:pt x="5" y="21"/>
                    <a:pt x="6" y="21"/>
                  </a:cubicBezTo>
                  <a:cubicBezTo>
                    <a:pt x="6" y="0"/>
                    <a:pt x="6" y="0"/>
                    <a:pt x="6" y="0"/>
                  </a:cubicBezTo>
                  <a:cubicBezTo>
                    <a:pt x="5" y="0"/>
                    <a:pt x="4" y="0"/>
                    <a:pt x="4"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7" name="îsľiḑe"/>
            <p:cNvSpPr/>
            <p:nvPr/>
          </p:nvSpPr>
          <p:spPr bwMode="auto">
            <a:xfrm>
              <a:off x="6564857" y="4704106"/>
              <a:ext cx="12821" cy="98307"/>
            </a:xfrm>
            <a:custGeom>
              <a:avLst/>
              <a:gdLst>
                <a:gd name="T0" fmla="*/ 0 w 2"/>
                <a:gd name="T1" fmla="*/ 0 h 14"/>
                <a:gd name="T2" fmla="*/ 0 w 2"/>
                <a:gd name="T3" fmla="*/ 14 h 14"/>
                <a:gd name="T4" fmla="*/ 2 w 2"/>
                <a:gd name="T5" fmla="*/ 7 h 14"/>
                <a:gd name="T6" fmla="*/ 2 w 2"/>
                <a:gd name="T7" fmla="*/ 6 h 14"/>
                <a:gd name="T8" fmla="*/ 0 w 2"/>
                <a:gd name="T9" fmla="*/ 0 h 14"/>
              </a:gdLst>
              <a:ahLst/>
              <a:cxnLst>
                <a:cxn ang="0">
                  <a:pos x="T0" y="T1"/>
                </a:cxn>
                <a:cxn ang="0">
                  <a:pos x="T2" y="T3"/>
                </a:cxn>
                <a:cxn ang="0">
                  <a:pos x="T4" y="T5"/>
                </a:cxn>
                <a:cxn ang="0">
                  <a:pos x="T6" y="T7"/>
                </a:cxn>
                <a:cxn ang="0">
                  <a:pos x="T8" y="T9"/>
                </a:cxn>
              </a:cxnLst>
              <a:rect l="0" t="0" r="r" b="b"/>
              <a:pathLst>
                <a:path w="2" h="14">
                  <a:moveTo>
                    <a:pt x="0" y="0"/>
                  </a:moveTo>
                  <a:cubicBezTo>
                    <a:pt x="0" y="14"/>
                    <a:pt x="0" y="14"/>
                    <a:pt x="0" y="14"/>
                  </a:cubicBezTo>
                  <a:cubicBezTo>
                    <a:pt x="2" y="12"/>
                    <a:pt x="2" y="10"/>
                    <a:pt x="2" y="7"/>
                  </a:cubicBezTo>
                  <a:cubicBezTo>
                    <a:pt x="2" y="6"/>
                    <a:pt x="2" y="6"/>
                    <a:pt x="2" y="6"/>
                  </a:cubicBezTo>
                  <a:cubicBezTo>
                    <a:pt x="2" y="4"/>
                    <a:pt x="2"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8" name="iSlíďé"/>
            <p:cNvSpPr/>
            <p:nvPr/>
          </p:nvSpPr>
          <p:spPr bwMode="auto">
            <a:xfrm>
              <a:off x="5423288" y="5657240"/>
              <a:ext cx="21370" cy="230808"/>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9" name="íṣliḋé"/>
            <p:cNvSpPr/>
            <p:nvPr/>
          </p:nvSpPr>
          <p:spPr bwMode="auto">
            <a:xfrm>
              <a:off x="5478851"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0" name="iṣľîḑé"/>
            <p:cNvSpPr/>
            <p:nvPr/>
          </p:nvSpPr>
          <p:spPr bwMode="auto">
            <a:xfrm>
              <a:off x="5478851"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1" name="íṥḻiḓè"/>
            <p:cNvSpPr/>
            <p:nvPr/>
          </p:nvSpPr>
          <p:spPr bwMode="auto">
            <a:xfrm>
              <a:off x="5555785"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2" name="iSľiḋe"/>
            <p:cNvSpPr/>
            <p:nvPr/>
          </p:nvSpPr>
          <p:spPr bwMode="auto">
            <a:xfrm>
              <a:off x="5555785"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3" name="iśḷîḓè"/>
            <p:cNvSpPr/>
            <p:nvPr/>
          </p:nvSpPr>
          <p:spPr bwMode="auto">
            <a:xfrm>
              <a:off x="5632720"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4" name="išļîḓè"/>
            <p:cNvSpPr/>
            <p:nvPr/>
          </p:nvSpPr>
          <p:spPr bwMode="auto">
            <a:xfrm>
              <a:off x="5632720"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5" name="îšḻiḓê"/>
            <p:cNvSpPr/>
            <p:nvPr/>
          </p:nvSpPr>
          <p:spPr bwMode="auto">
            <a:xfrm>
              <a:off x="5713930"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6" name="iSļïḑe"/>
            <p:cNvSpPr/>
            <p:nvPr/>
          </p:nvSpPr>
          <p:spPr bwMode="auto">
            <a:xfrm>
              <a:off x="5713930"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7" name="işľïḋê"/>
            <p:cNvSpPr/>
            <p:nvPr/>
          </p:nvSpPr>
          <p:spPr bwMode="auto">
            <a:xfrm>
              <a:off x="5790865"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8" name="íśľiďe"/>
            <p:cNvSpPr/>
            <p:nvPr/>
          </p:nvSpPr>
          <p:spPr bwMode="auto">
            <a:xfrm>
              <a:off x="5790865"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9" name="iṥḻiḑé"/>
            <p:cNvSpPr/>
            <p:nvPr/>
          </p:nvSpPr>
          <p:spPr bwMode="auto">
            <a:xfrm>
              <a:off x="5867800"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0" name="ïṧḻíḍê"/>
            <p:cNvSpPr/>
            <p:nvPr/>
          </p:nvSpPr>
          <p:spPr bwMode="auto">
            <a:xfrm>
              <a:off x="5867800"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1" name="íşlîďe"/>
            <p:cNvSpPr/>
            <p:nvPr/>
          </p:nvSpPr>
          <p:spPr bwMode="auto">
            <a:xfrm>
              <a:off x="5944734"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2" name="íṩļîḍê"/>
            <p:cNvSpPr/>
            <p:nvPr/>
          </p:nvSpPr>
          <p:spPr bwMode="auto">
            <a:xfrm>
              <a:off x="5944734"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3" name="isļîḍè"/>
            <p:cNvSpPr/>
            <p:nvPr/>
          </p:nvSpPr>
          <p:spPr bwMode="auto">
            <a:xfrm>
              <a:off x="6021670"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4" name="ïṡḻïde"/>
            <p:cNvSpPr/>
            <p:nvPr/>
          </p:nvSpPr>
          <p:spPr bwMode="auto">
            <a:xfrm>
              <a:off x="6021670"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5" name="isľïďê"/>
            <p:cNvSpPr/>
            <p:nvPr/>
          </p:nvSpPr>
          <p:spPr bwMode="auto">
            <a:xfrm>
              <a:off x="6102877"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6" name="iṣľîḍè"/>
            <p:cNvSpPr/>
            <p:nvPr/>
          </p:nvSpPr>
          <p:spPr bwMode="auto">
            <a:xfrm>
              <a:off x="6102877"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7" name="îŝľiḓé"/>
            <p:cNvSpPr/>
            <p:nvPr/>
          </p:nvSpPr>
          <p:spPr bwMode="auto">
            <a:xfrm>
              <a:off x="6179812" y="5657240"/>
              <a:ext cx="42742" cy="230808"/>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8" name="íṡ1idè"/>
            <p:cNvSpPr/>
            <p:nvPr/>
          </p:nvSpPr>
          <p:spPr bwMode="auto">
            <a:xfrm>
              <a:off x="6256746" y="5657240"/>
              <a:ext cx="42742" cy="230808"/>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9" name="ïśľíḑe"/>
            <p:cNvSpPr/>
            <p:nvPr/>
          </p:nvSpPr>
          <p:spPr bwMode="auto">
            <a:xfrm>
              <a:off x="6256746" y="5657240"/>
              <a:ext cx="42742" cy="230808"/>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0" name="ïṥḻiḑê"/>
            <p:cNvSpPr/>
            <p:nvPr/>
          </p:nvSpPr>
          <p:spPr bwMode="auto">
            <a:xfrm>
              <a:off x="6333681" y="5657240"/>
              <a:ext cx="42742" cy="230808"/>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1" name="ïṣļïḑê"/>
            <p:cNvSpPr/>
            <p:nvPr/>
          </p:nvSpPr>
          <p:spPr bwMode="auto">
            <a:xfrm>
              <a:off x="6410616" y="5657240"/>
              <a:ext cx="42742"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2" name="íṩḷídé"/>
            <p:cNvSpPr/>
            <p:nvPr/>
          </p:nvSpPr>
          <p:spPr bwMode="auto">
            <a:xfrm>
              <a:off x="6410616" y="5657240"/>
              <a:ext cx="42742"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3" name="iŝļíḍé"/>
            <p:cNvSpPr/>
            <p:nvPr/>
          </p:nvSpPr>
          <p:spPr bwMode="auto">
            <a:xfrm>
              <a:off x="6491826" y="5657240"/>
              <a:ext cx="38466" cy="230808"/>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4" name="iš1ïďé"/>
            <p:cNvSpPr/>
            <p:nvPr/>
          </p:nvSpPr>
          <p:spPr bwMode="auto">
            <a:xfrm>
              <a:off x="6491826" y="5657240"/>
              <a:ext cx="38466" cy="2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5" name="íŝ1íḑê"/>
            <p:cNvSpPr/>
            <p:nvPr/>
          </p:nvSpPr>
          <p:spPr bwMode="auto">
            <a:xfrm>
              <a:off x="6568762" y="5657240"/>
              <a:ext cx="42742" cy="230808"/>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6" name="íṥ1îḍe"/>
            <p:cNvSpPr/>
            <p:nvPr/>
          </p:nvSpPr>
          <p:spPr bwMode="auto">
            <a:xfrm>
              <a:off x="6568762" y="5657240"/>
              <a:ext cx="42742" cy="230808"/>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7" name="ïṣḻíḓé"/>
            <p:cNvSpPr/>
            <p:nvPr/>
          </p:nvSpPr>
          <p:spPr bwMode="auto">
            <a:xfrm>
              <a:off x="6158443" y="5657240"/>
              <a:ext cx="247901" cy="150913"/>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8" name="ïṣlîḍê"/>
            <p:cNvSpPr/>
            <p:nvPr/>
          </p:nvSpPr>
          <p:spPr bwMode="auto">
            <a:xfrm>
              <a:off x="6179812" y="5657240"/>
              <a:ext cx="42742" cy="150913"/>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9" name="îṣ1iďé"/>
            <p:cNvSpPr/>
            <p:nvPr/>
          </p:nvSpPr>
          <p:spPr bwMode="auto">
            <a:xfrm>
              <a:off x="6256746" y="5657240"/>
              <a:ext cx="42742" cy="1509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90" name="îşḷiḋê"/>
            <p:cNvSpPr/>
            <p:nvPr/>
          </p:nvSpPr>
          <p:spPr bwMode="auto">
            <a:xfrm>
              <a:off x="6256746" y="5657240"/>
              <a:ext cx="42742" cy="1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91" name="îşḻïdè"/>
            <p:cNvSpPr/>
            <p:nvPr/>
          </p:nvSpPr>
          <p:spPr bwMode="auto">
            <a:xfrm>
              <a:off x="6333681" y="5657240"/>
              <a:ext cx="42742" cy="150913"/>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2" name="îṥľíḍê"/>
            <p:cNvSpPr/>
            <p:nvPr/>
          </p:nvSpPr>
          <p:spPr bwMode="auto">
            <a:xfrm>
              <a:off x="8184330" y="4317325"/>
              <a:ext cx="1288250" cy="339955"/>
            </a:xfrm>
            <a:custGeom>
              <a:avLst/>
              <a:gdLst>
                <a:gd name="T0" fmla="*/ 170 w 174"/>
                <a:gd name="T1" fmla="*/ 46 h 46"/>
                <a:gd name="T2" fmla="*/ 5 w 174"/>
                <a:gd name="T3" fmla="*/ 46 h 46"/>
                <a:gd name="T4" fmla="*/ 0 w 174"/>
                <a:gd name="T5" fmla="*/ 42 h 46"/>
                <a:gd name="T6" fmla="*/ 0 w 174"/>
                <a:gd name="T7" fmla="*/ 4 h 46"/>
                <a:gd name="T8" fmla="*/ 5 w 174"/>
                <a:gd name="T9" fmla="*/ 0 h 46"/>
                <a:gd name="T10" fmla="*/ 170 w 174"/>
                <a:gd name="T11" fmla="*/ 0 h 46"/>
                <a:gd name="T12" fmla="*/ 174 w 174"/>
                <a:gd name="T13" fmla="*/ 4 h 46"/>
                <a:gd name="T14" fmla="*/ 174 w 174"/>
                <a:gd name="T15" fmla="*/ 42 h 46"/>
                <a:gd name="T16" fmla="*/ 170 w 174"/>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6">
                  <a:moveTo>
                    <a:pt x="170" y="46"/>
                  </a:moveTo>
                  <a:cubicBezTo>
                    <a:pt x="5" y="46"/>
                    <a:pt x="5" y="46"/>
                    <a:pt x="5" y="46"/>
                  </a:cubicBezTo>
                  <a:cubicBezTo>
                    <a:pt x="2" y="46"/>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6"/>
                    <a:pt x="170" y="46"/>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3" name="ïŝ1îdè"/>
            <p:cNvSpPr/>
            <p:nvPr/>
          </p:nvSpPr>
          <p:spPr bwMode="auto">
            <a:xfrm>
              <a:off x="8170911" y="4371002"/>
              <a:ext cx="1324035" cy="237075"/>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3" y="32"/>
                    <a:pt x="0" y="30"/>
                    <a:pt x="0" y="27"/>
                  </a:cubicBezTo>
                  <a:cubicBezTo>
                    <a:pt x="0" y="5"/>
                    <a:pt x="0" y="5"/>
                    <a:pt x="0" y="5"/>
                  </a:cubicBezTo>
                  <a:cubicBezTo>
                    <a:pt x="0" y="2"/>
                    <a:pt x="3"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4" name="íšlíḓê"/>
            <p:cNvSpPr/>
            <p:nvPr/>
          </p:nvSpPr>
          <p:spPr bwMode="auto">
            <a:xfrm>
              <a:off x="8135127" y="5006181"/>
              <a:ext cx="1283775" cy="344430"/>
            </a:xfrm>
            <a:custGeom>
              <a:avLst/>
              <a:gdLst>
                <a:gd name="T0" fmla="*/ 170 w 174"/>
                <a:gd name="T1" fmla="*/ 47 h 47"/>
                <a:gd name="T2" fmla="*/ 5 w 174"/>
                <a:gd name="T3" fmla="*/ 47 h 47"/>
                <a:gd name="T4" fmla="*/ 0 w 174"/>
                <a:gd name="T5" fmla="*/ 43 h 47"/>
                <a:gd name="T6" fmla="*/ 0 w 174"/>
                <a:gd name="T7" fmla="*/ 5 h 47"/>
                <a:gd name="T8" fmla="*/ 5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3"/>
                  </a:cubicBezTo>
                  <a:cubicBezTo>
                    <a:pt x="0" y="5"/>
                    <a:pt x="0" y="5"/>
                    <a:pt x="0" y="5"/>
                  </a:cubicBezTo>
                  <a:cubicBezTo>
                    <a:pt x="0" y="2"/>
                    <a:pt x="2" y="0"/>
                    <a:pt x="5" y="0"/>
                  </a:cubicBezTo>
                  <a:cubicBezTo>
                    <a:pt x="170" y="0"/>
                    <a:pt x="170" y="0"/>
                    <a:pt x="170" y="0"/>
                  </a:cubicBezTo>
                  <a:cubicBezTo>
                    <a:pt x="172" y="0"/>
                    <a:pt x="174" y="2"/>
                    <a:pt x="174" y="5"/>
                  </a:cubicBezTo>
                  <a:cubicBezTo>
                    <a:pt x="174" y="43"/>
                    <a:pt x="174" y="43"/>
                    <a:pt x="174" y="43"/>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5" name="îsļíďè"/>
            <p:cNvSpPr/>
            <p:nvPr/>
          </p:nvSpPr>
          <p:spPr bwMode="auto">
            <a:xfrm>
              <a:off x="8117234" y="5064332"/>
              <a:ext cx="1319560" cy="237075"/>
            </a:xfrm>
            <a:custGeom>
              <a:avLst/>
              <a:gdLst>
                <a:gd name="T0" fmla="*/ 173 w 178"/>
                <a:gd name="T1" fmla="*/ 32 h 32"/>
                <a:gd name="T2" fmla="*/ 5 w 178"/>
                <a:gd name="T3" fmla="*/ 32 h 32"/>
                <a:gd name="T4" fmla="*/ 0 w 178"/>
                <a:gd name="T5" fmla="*/ 27 h 32"/>
                <a:gd name="T6" fmla="*/ 0 w 178"/>
                <a:gd name="T7" fmla="*/ 5 h 32"/>
                <a:gd name="T8" fmla="*/ 5 w 178"/>
                <a:gd name="T9" fmla="*/ 0 h 32"/>
                <a:gd name="T10" fmla="*/ 173 w 178"/>
                <a:gd name="T11" fmla="*/ 0 h 32"/>
                <a:gd name="T12" fmla="*/ 178 w 178"/>
                <a:gd name="T13" fmla="*/ 5 h 32"/>
                <a:gd name="T14" fmla="*/ 178 w 178"/>
                <a:gd name="T15" fmla="*/ 27 h 32"/>
                <a:gd name="T16" fmla="*/ 173 w 178"/>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8" y="2"/>
                    <a:pt x="178" y="5"/>
                  </a:cubicBezTo>
                  <a:cubicBezTo>
                    <a:pt x="178" y="27"/>
                    <a:pt x="178" y="27"/>
                    <a:pt x="178" y="27"/>
                  </a:cubicBezTo>
                  <a:cubicBezTo>
                    <a:pt x="178"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6" name="íşľiḓê"/>
            <p:cNvSpPr/>
            <p:nvPr/>
          </p:nvSpPr>
          <p:spPr bwMode="auto">
            <a:xfrm>
              <a:off x="9369700" y="5064332"/>
              <a:ext cx="44731" cy="22763"/>
            </a:xfrm>
            <a:custGeom>
              <a:avLst/>
              <a:gdLst>
                <a:gd name="T0" fmla="*/ 6 w 6"/>
                <a:gd name="T1" fmla="*/ 0 w 6"/>
                <a:gd name="T2" fmla="*/ 4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7" name="îSļïdê"/>
            <p:cNvSpPr/>
            <p:nvPr/>
          </p:nvSpPr>
          <p:spPr bwMode="auto">
            <a:xfrm>
              <a:off x="9369700" y="5064332"/>
              <a:ext cx="44731" cy="238417"/>
            </a:xfrm>
            <a:custGeom>
              <a:avLst/>
              <a:gdLst>
                <a:gd name="T0" fmla="*/ 4 w 6"/>
                <a:gd name="T1" fmla="*/ 0 h 25"/>
                <a:gd name="T2" fmla="*/ 0 w 6"/>
                <a:gd name="T3" fmla="*/ 0 h 25"/>
                <a:gd name="T4" fmla="*/ 0 w 6"/>
                <a:gd name="T5" fmla="*/ 7 h 25"/>
                <a:gd name="T6" fmla="*/ 0 w 6"/>
                <a:gd name="T7" fmla="*/ 9 h 25"/>
                <a:gd name="T8" fmla="*/ 0 w 6"/>
                <a:gd name="T9" fmla="*/ 11 h 25"/>
                <a:gd name="T10" fmla="*/ 0 w 6"/>
                <a:gd name="T11" fmla="*/ 13 h 25"/>
                <a:gd name="T12" fmla="*/ 0 w 6"/>
                <a:gd name="T13" fmla="*/ 25 h 25"/>
                <a:gd name="T14" fmla="*/ 6 w 6"/>
                <a:gd name="T15" fmla="*/ 25 h 25"/>
                <a:gd name="T16" fmla="*/ 6 w 6"/>
                <a:gd name="T17" fmla="*/ 0 h 25"/>
                <a:gd name="T18" fmla="*/ 4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4" y="0"/>
                  </a:moveTo>
                  <a:cubicBezTo>
                    <a:pt x="0" y="0"/>
                    <a:pt x="0" y="0"/>
                    <a:pt x="0" y="0"/>
                  </a:cubicBezTo>
                  <a:cubicBezTo>
                    <a:pt x="0" y="7"/>
                    <a:pt x="0" y="7"/>
                    <a:pt x="0" y="7"/>
                  </a:cubicBezTo>
                  <a:cubicBezTo>
                    <a:pt x="0" y="8"/>
                    <a:pt x="0" y="9"/>
                    <a:pt x="0" y="9"/>
                  </a:cubicBezTo>
                  <a:cubicBezTo>
                    <a:pt x="0" y="11"/>
                    <a:pt x="0" y="11"/>
                    <a:pt x="0" y="11"/>
                  </a:cubicBezTo>
                  <a:cubicBezTo>
                    <a:pt x="0" y="12"/>
                    <a:pt x="0" y="12"/>
                    <a:pt x="0" y="13"/>
                  </a:cubicBezTo>
                  <a:cubicBezTo>
                    <a:pt x="0" y="25"/>
                    <a:pt x="0" y="25"/>
                    <a:pt x="0" y="25"/>
                  </a:cubicBezTo>
                  <a:cubicBezTo>
                    <a:pt x="6" y="25"/>
                    <a:pt x="6" y="25"/>
                    <a:pt x="6" y="25"/>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8" name="í$líḍè"/>
            <p:cNvSpPr/>
            <p:nvPr/>
          </p:nvSpPr>
          <p:spPr bwMode="auto">
            <a:xfrm>
              <a:off x="9338386" y="4371002"/>
              <a:ext cx="44731"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99" name="îsḻíḓè"/>
            <p:cNvSpPr/>
            <p:nvPr/>
          </p:nvSpPr>
          <p:spPr bwMode="auto">
            <a:xfrm>
              <a:off x="9338386" y="4371002"/>
              <a:ext cx="44731"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00" name="íślïdê"/>
            <p:cNvSpPr/>
            <p:nvPr/>
          </p:nvSpPr>
          <p:spPr bwMode="auto">
            <a:xfrm>
              <a:off x="9418902" y="4371002"/>
              <a:ext cx="44731" cy="237075"/>
            </a:xfrm>
            <a:custGeom>
              <a:avLst/>
              <a:gdLst>
                <a:gd name="T0" fmla="*/ 6 w 6"/>
                <a:gd name="T1" fmla="*/ 32 h 32"/>
                <a:gd name="T2" fmla="*/ 4 w 6"/>
                <a:gd name="T3" fmla="*/ 32 h 32"/>
                <a:gd name="T4" fmla="*/ 6 w 6"/>
                <a:gd name="T5" fmla="*/ 32 h 32"/>
                <a:gd name="T6" fmla="*/ 6 w 6"/>
                <a:gd name="T7" fmla="*/ 32 h 32"/>
                <a:gd name="T8" fmla="*/ 6 w 6"/>
                <a:gd name="T9" fmla="*/ 0 h 32"/>
                <a:gd name="T10" fmla="*/ 0 w 6"/>
                <a:gd name="T11" fmla="*/ 0 h 32"/>
                <a:gd name="T12" fmla="*/ 4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5" y="32"/>
                    <a:pt x="5" y="32"/>
                    <a:pt x="4" y="32"/>
                  </a:cubicBezTo>
                  <a:cubicBezTo>
                    <a:pt x="6" y="32"/>
                    <a:pt x="6" y="32"/>
                    <a:pt x="6" y="32"/>
                  </a:cubicBezTo>
                  <a:cubicBezTo>
                    <a:pt x="6" y="32"/>
                    <a:pt x="6" y="32"/>
                    <a:pt x="6" y="32"/>
                  </a:cubicBezTo>
                  <a:moveTo>
                    <a:pt x="6" y="0"/>
                  </a:moveTo>
                  <a:cubicBezTo>
                    <a:pt x="0" y="0"/>
                    <a:pt x="0" y="0"/>
                    <a:pt x="0" y="0"/>
                  </a:cubicBezTo>
                  <a:cubicBezTo>
                    <a:pt x="4" y="0"/>
                    <a:pt x="4" y="0"/>
                    <a:pt x="4" y="0"/>
                  </a:cubicBezTo>
                  <a:cubicBezTo>
                    <a:pt x="5" y="0"/>
                    <a:pt x="5"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1" name="ïsļïďè"/>
            <p:cNvSpPr/>
            <p:nvPr/>
          </p:nvSpPr>
          <p:spPr bwMode="auto">
            <a:xfrm>
              <a:off x="9418902" y="4371002"/>
              <a:ext cx="44731" cy="237075"/>
            </a:xfrm>
            <a:custGeom>
              <a:avLst/>
              <a:gdLst>
                <a:gd name="T0" fmla="*/ 4 w 6"/>
                <a:gd name="T1" fmla="*/ 0 h 32"/>
                <a:gd name="T2" fmla="*/ 0 w 6"/>
                <a:gd name="T3" fmla="*/ 0 h 32"/>
                <a:gd name="T4" fmla="*/ 0 w 6"/>
                <a:gd name="T5" fmla="*/ 32 h 32"/>
                <a:gd name="T6" fmla="*/ 4 w 6"/>
                <a:gd name="T7" fmla="*/ 32 h 32"/>
                <a:gd name="T8" fmla="*/ 6 w 6"/>
                <a:gd name="T9" fmla="*/ 32 h 32"/>
                <a:gd name="T10" fmla="*/ 6 w 6"/>
                <a:gd name="T11" fmla="*/ 0 h 32"/>
                <a:gd name="T12" fmla="*/ 4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4" y="0"/>
                  </a:moveTo>
                  <a:cubicBezTo>
                    <a:pt x="0" y="0"/>
                    <a:pt x="0" y="0"/>
                    <a:pt x="0" y="0"/>
                  </a:cubicBezTo>
                  <a:cubicBezTo>
                    <a:pt x="0" y="32"/>
                    <a:pt x="0" y="32"/>
                    <a:pt x="0" y="32"/>
                  </a:cubicBezTo>
                  <a:cubicBezTo>
                    <a:pt x="4" y="32"/>
                    <a:pt x="4" y="32"/>
                    <a:pt x="4" y="32"/>
                  </a:cubicBezTo>
                  <a:cubicBezTo>
                    <a:pt x="5" y="32"/>
                    <a:pt x="5" y="32"/>
                    <a:pt x="6" y="32"/>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2" name="íṧ1íďe"/>
            <p:cNvSpPr/>
            <p:nvPr/>
          </p:nvSpPr>
          <p:spPr bwMode="auto">
            <a:xfrm>
              <a:off x="8103814" y="3972898"/>
              <a:ext cx="1288250" cy="344430"/>
            </a:xfrm>
            <a:custGeom>
              <a:avLst/>
              <a:gdLst>
                <a:gd name="T0" fmla="*/ 170 w 174"/>
                <a:gd name="T1" fmla="*/ 47 h 47"/>
                <a:gd name="T2" fmla="*/ 5 w 174"/>
                <a:gd name="T3" fmla="*/ 47 h 47"/>
                <a:gd name="T4" fmla="*/ 0 w 174"/>
                <a:gd name="T5" fmla="*/ 42 h 47"/>
                <a:gd name="T6" fmla="*/ 0 w 174"/>
                <a:gd name="T7" fmla="*/ 4 h 47"/>
                <a:gd name="T8" fmla="*/ 5 w 174"/>
                <a:gd name="T9" fmla="*/ 0 h 47"/>
                <a:gd name="T10" fmla="*/ 170 w 174"/>
                <a:gd name="T11" fmla="*/ 0 h 47"/>
                <a:gd name="T12" fmla="*/ 174 w 174"/>
                <a:gd name="T13" fmla="*/ 4 h 47"/>
                <a:gd name="T14" fmla="*/ 174 w 174"/>
                <a:gd name="T15" fmla="*/ 42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5" y="47"/>
                    <a:pt x="5" y="47"/>
                    <a:pt x="5" y="47"/>
                  </a:cubicBezTo>
                  <a:cubicBezTo>
                    <a:pt x="2" y="47"/>
                    <a:pt x="0" y="45"/>
                    <a:pt x="0" y="42"/>
                  </a:cubicBezTo>
                  <a:cubicBezTo>
                    <a:pt x="0" y="4"/>
                    <a:pt x="0" y="4"/>
                    <a:pt x="0" y="4"/>
                  </a:cubicBezTo>
                  <a:cubicBezTo>
                    <a:pt x="0" y="2"/>
                    <a:pt x="2" y="0"/>
                    <a:pt x="5" y="0"/>
                  </a:cubicBezTo>
                  <a:cubicBezTo>
                    <a:pt x="170" y="0"/>
                    <a:pt x="170" y="0"/>
                    <a:pt x="170" y="0"/>
                  </a:cubicBezTo>
                  <a:cubicBezTo>
                    <a:pt x="172" y="0"/>
                    <a:pt x="174" y="2"/>
                    <a:pt x="174" y="4"/>
                  </a:cubicBezTo>
                  <a:cubicBezTo>
                    <a:pt x="174" y="42"/>
                    <a:pt x="174" y="42"/>
                    <a:pt x="174" y="42"/>
                  </a:cubicBezTo>
                  <a:cubicBezTo>
                    <a:pt x="174" y="45"/>
                    <a:pt x="172" y="47"/>
                    <a:pt x="170"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3" name="îṣḷíďé"/>
            <p:cNvSpPr/>
            <p:nvPr/>
          </p:nvSpPr>
          <p:spPr bwMode="auto">
            <a:xfrm>
              <a:off x="8090396" y="4022101"/>
              <a:ext cx="1324035" cy="237075"/>
            </a:xfrm>
            <a:custGeom>
              <a:avLst/>
              <a:gdLst>
                <a:gd name="T0" fmla="*/ 173 w 179"/>
                <a:gd name="T1" fmla="*/ 32 h 32"/>
                <a:gd name="T2" fmla="*/ 5 w 179"/>
                <a:gd name="T3" fmla="*/ 32 h 32"/>
                <a:gd name="T4" fmla="*/ 0 w 179"/>
                <a:gd name="T5" fmla="*/ 27 h 32"/>
                <a:gd name="T6" fmla="*/ 0 w 179"/>
                <a:gd name="T7" fmla="*/ 5 h 32"/>
                <a:gd name="T8" fmla="*/ 5 w 179"/>
                <a:gd name="T9" fmla="*/ 0 h 32"/>
                <a:gd name="T10" fmla="*/ 173 w 179"/>
                <a:gd name="T11" fmla="*/ 0 h 32"/>
                <a:gd name="T12" fmla="*/ 179 w 179"/>
                <a:gd name="T13" fmla="*/ 5 h 32"/>
                <a:gd name="T14" fmla="*/ 179 w 179"/>
                <a:gd name="T15" fmla="*/ 27 h 32"/>
                <a:gd name="T16" fmla="*/ 173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3" y="32"/>
                  </a:moveTo>
                  <a:cubicBezTo>
                    <a:pt x="5" y="32"/>
                    <a:pt x="5" y="32"/>
                    <a:pt x="5" y="32"/>
                  </a:cubicBezTo>
                  <a:cubicBezTo>
                    <a:pt x="2" y="32"/>
                    <a:pt x="0" y="30"/>
                    <a:pt x="0" y="27"/>
                  </a:cubicBezTo>
                  <a:cubicBezTo>
                    <a:pt x="0" y="5"/>
                    <a:pt x="0" y="5"/>
                    <a:pt x="0" y="5"/>
                  </a:cubicBezTo>
                  <a:cubicBezTo>
                    <a:pt x="0" y="2"/>
                    <a:pt x="2" y="0"/>
                    <a:pt x="5" y="0"/>
                  </a:cubicBezTo>
                  <a:cubicBezTo>
                    <a:pt x="173" y="0"/>
                    <a:pt x="173" y="0"/>
                    <a:pt x="173" y="0"/>
                  </a:cubicBezTo>
                  <a:cubicBezTo>
                    <a:pt x="176" y="0"/>
                    <a:pt x="179" y="2"/>
                    <a:pt x="179" y="5"/>
                  </a:cubicBezTo>
                  <a:cubicBezTo>
                    <a:pt x="179" y="27"/>
                    <a:pt x="179" y="27"/>
                    <a:pt x="179" y="27"/>
                  </a:cubicBezTo>
                  <a:cubicBezTo>
                    <a:pt x="179" y="30"/>
                    <a:pt x="176" y="32"/>
                    <a:pt x="173"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4" name="îṡḷíďé"/>
            <p:cNvSpPr/>
            <p:nvPr/>
          </p:nvSpPr>
          <p:spPr bwMode="auto">
            <a:xfrm>
              <a:off x="9347333" y="4022101"/>
              <a:ext cx="35784" cy="237075"/>
            </a:xfrm>
            <a:custGeom>
              <a:avLst/>
              <a:gdLst>
                <a:gd name="T0" fmla="*/ 5 w 5"/>
                <a:gd name="T1" fmla="*/ 32 h 32"/>
                <a:gd name="T2" fmla="*/ 3 w 5"/>
                <a:gd name="T3" fmla="*/ 32 h 32"/>
                <a:gd name="T4" fmla="*/ 5 w 5"/>
                <a:gd name="T5" fmla="*/ 32 h 32"/>
                <a:gd name="T6" fmla="*/ 5 w 5"/>
                <a:gd name="T7" fmla="*/ 32 h 32"/>
                <a:gd name="T8" fmla="*/ 5 w 5"/>
                <a:gd name="T9" fmla="*/ 0 h 32"/>
                <a:gd name="T10" fmla="*/ 0 w 5"/>
                <a:gd name="T11" fmla="*/ 0 h 32"/>
                <a:gd name="T12" fmla="*/ 0 w 5"/>
                <a:gd name="T13" fmla="*/ 0 h 32"/>
                <a:gd name="T14" fmla="*/ 3 w 5"/>
                <a:gd name="T15" fmla="*/ 0 h 32"/>
                <a:gd name="T16" fmla="*/ 5 w 5"/>
                <a:gd name="T17" fmla="*/ 0 h 32"/>
                <a:gd name="T18" fmla="*/ 5 w 5"/>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2">
                  <a:moveTo>
                    <a:pt x="5" y="32"/>
                  </a:moveTo>
                  <a:cubicBezTo>
                    <a:pt x="4" y="32"/>
                    <a:pt x="4" y="32"/>
                    <a:pt x="3" y="32"/>
                  </a:cubicBezTo>
                  <a:cubicBezTo>
                    <a:pt x="5" y="32"/>
                    <a:pt x="5" y="32"/>
                    <a:pt x="5" y="32"/>
                  </a:cubicBezTo>
                  <a:cubicBezTo>
                    <a:pt x="5" y="32"/>
                    <a:pt x="5" y="32"/>
                    <a:pt x="5" y="32"/>
                  </a:cubicBezTo>
                  <a:moveTo>
                    <a:pt x="5" y="0"/>
                  </a:moveTo>
                  <a:cubicBezTo>
                    <a:pt x="0" y="0"/>
                    <a:pt x="0" y="0"/>
                    <a:pt x="0" y="0"/>
                  </a:cubicBezTo>
                  <a:cubicBezTo>
                    <a:pt x="0" y="0"/>
                    <a:pt x="0" y="0"/>
                    <a:pt x="0" y="0"/>
                  </a:cubicBezTo>
                  <a:cubicBezTo>
                    <a:pt x="3" y="0"/>
                    <a:pt x="3" y="0"/>
                    <a:pt x="3" y="0"/>
                  </a:cubicBezTo>
                  <a:cubicBezTo>
                    <a:pt x="4" y="0"/>
                    <a:pt x="4" y="0"/>
                    <a:pt x="5"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5" name="íslïḑè"/>
            <p:cNvSpPr/>
            <p:nvPr/>
          </p:nvSpPr>
          <p:spPr bwMode="auto">
            <a:xfrm>
              <a:off x="9338386" y="4022101"/>
              <a:ext cx="44731" cy="237075"/>
            </a:xfrm>
            <a:custGeom>
              <a:avLst/>
              <a:gdLst>
                <a:gd name="T0" fmla="*/ 6 w 6"/>
                <a:gd name="T1" fmla="*/ 13 h 32"/>
                <a:gd name="T2" fmla="*/ 0 w 6"/>
                <a:gd name="T3" fmla="*/ 19 h 32"/>
                <a:gd name="T4" fmla="*/ 0 w 6"/>
                <a:gd name="T5" fmla="*/ 32 h 32"/>
                <a:gd name="T6" fmla="*/ 4 w 6"/>
                <a:gd name="T7" fmla="*/ 32 h 32"/>
                <a:gd name="T8" fmla="*/ 6 w 6"/>
                <a:gd name="T9" fmla="*/ 32 h 32"/>
                <a:gd name="T10" fmla="*/ 6 w 6"/>
                <a:gd name="T11" fmla="*/ 13 h 32"/>
                <a:gd name="T12" fmla="*/ 4 w 6"/>
                <a:gd name="T13" fmla="*/ 0 h 32"/>
                <a:gd name="T14" fmla="*/ 1 w 6"/>
                <a:gd name="T15" fmla="*/ 0 h 32"/>
                <a:gd name="T16" fmla="*/ 6 w 6"/>
                <a:gd name="T17" fmla="*/ 6 h 32"/>
                <a:gd name="T18" fmla="*/ 6 w 6"/>
                <a:gd name="T19" fmla="*/ 0 h 32"/>
                <a:gd name="T20" fmla="*/ 4 w 6"/>
                <a:gd name="T2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2">
                  <a:moveTo>
                    <a:pt x="6" y="13"/>
                  </a:moveTo>
                  <a:cubicBezTo>
                    <a:pt x="5" y="16"/>
                    <a:pt x="3" y="18"/>
                    <a:pt x="0" y="19"/>
                  </a:cubicBezTo>
                  <a:cubicBezTo>
                    <a:pt x="0" y="32"/>
                    <a:pt x="0" y="32"/>
                    <a:pt x="0" y="32"/>
                  </a:cubicBezTo>
                  <a:cubicBezTo>
                    <a:pt x="4" y="32"/>
                    <a:pt x="4" y="32"/>
                    <a:pt x="4" y="32"/>
                  </a:cubicBezTo>
                  <a:cubicBezTo>
                    <a:pt x="5" y="32"/>
                    <a:pt x="5" y="32"/>
                    <a:pt x="6" y="32"/>
                  </a:cubicBezTo>
                  <a:cubicBezTo>
                    <a:pt x="6" y="13"/>
                    <a:pt x="6" y="13"/>
                    <a:pt x="6" y="13"/>
                  </a:cubicBezTo>
                  <a:moveTo>
                    <a:pt x="4" y="0"/>
                  </a:moveTo>
                  <a:cubicBezTo>
                    <a:pt x="1" y="0"/>
                    <a:pt x="1" y="0"/>
                    <a:pt x="1" y="0"/>
                  </a:cubicBezTo>
                  <a:cubicBezTo>
                    <a:pt x="3" y="1"/>
                    <a:pt x="5" y="3"/>
                    <a:pt x="6" y="6"/>
                  </a:cubicBezTo>
                  <a:cubicBezTo>
                    <a:pt x="6" y="0"/>
                    <a:pt x="6" y="0"/>
                    <a:pt x="6" y="0"/>
                  </a:cubicBezTo>
                  <a:cubicBezTo>
                    <a:pt x="5" y="0"/>
                    <a:pt x="5" y="0"/>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6" name="îŝḻîďê"/>
            <p:cNvSpPr/>
            <p:nvPr/>
          </p:nvSpPr>
          <p:spPr bwMode="auto">
            <a:xfrm>
              <a:off x="8752413" y="4022101"/>
              <a:ext cx="630704" cy="147613"/>
            </a:xfrm>
            <a:custGeom>
              <a:avLst/>
              <a:gdLst>
                <a:gd name="T0" fmla="*/ 85 w 85"/>
                <a:gd name="T1" fmla="*/ 6 h 20"/>
                <a:gd name="T2" fmla="*/ 85 w 85"/>
                <a:gd name="T3" fmla="*/ 13 h 20"/>
                <a:gd name="T4" fmla="*/ 85 w 85"/>
                <a:gd name="T5" fmla="*/ 10 h 20"/>
                <a:gd name="T6" fmla="*/ 85 w 85"/>
                <a:gd name="T7" fmla="*/ 9 h 20"/>
                <a:gd name="T8" fmla="*/ 85 w 85"/>
                <a:gd name="T9" fmla="*/ 6 h 20"/>
                <a:gd name="T10" fmla="*/ 2 w 85"/>
                <a:gd name="T11" fmla="*/ 3 h 20"/>
                <a:gd name="T12" fmla="*/ 0 w 85"/>
                <a:gd name="T13" fmla="*/ 9 h 20"/>
                <a:gd name="T14" fmla="*/ 0 w 85"/>
                <a:gd name="T15" fmla="*/ 10 h 20"/>
                <a:gd name="T16" fmla="*/ 2 w 85"/>
                <a:gd name="T17" fmla="*/ 16 h 20"/>
                <a:gd name="T18" fmla="*/ 2 w 85"/>
                <a:gd name="T19" fmla="*/ 3 h 20"/>
                <a:gd name="T20" fmla="*/ 13 w 85"/>
                <a:gd name="T21" fmla="*/ 0 h 20"/>
                <a:gd name="T22" fmla="*/ 8 w 85"/>
                <a:gd name="T23" fmla="*/ 0 h 20"/>
                <a:gd name="T24" fmla="*/ 8 w 85"/>
                <a:gd name="T25" fmla="*/ 20 h 20"/>
                <a:gd name="T26" fmla="*/ 10 w 85"/>
                <a:gd name="T27" fmla="*/ 20 h 20"/>
                <a:gd name="T28" fmla="*/ 13 w 85"/>
                <a:gd name="T29" fmla="*/ 20 h 20"/>
                <a:gd name="T30" fmla="*/ 13 w 85"/>
                <a:gd name="T31" fmla="*/ 0 h 20"/>
                <a:gd name="T32" fmla="*/ 24 w 85"/>
                <a:gd name="T33" fmla="*/ 0 h 20"/>
                <a:gd name="T34" fmla="*/ 19 w 85"/>
                <a:gd name="T35" fmla="*/ 0 h 20"/>
                <a:gd name="T36" fmla="*/ 19 w 85"/>
                <a:gd name="T37" fmla="*/ 20 h 20"/>
                <a:gd name="T38" fmla="*/ 24 w 85"/>
                <a:gd name="T39" fmla="*/ 20 h 20"/>
                <a:gd name="T40" fmla="*/ 24 w 85"/>
                <a:gd name="T41" fmla="*/ 0 h 20"/>
                <a:gd name="T42" fmla="*/ 35 w 85"/>
                <a:gd name="T43" fmla="*/ 0 h 20"/>
                <a:gd name="T44" fmla="*/ 30 w 85"/>
                <a:gd name="T45" fmla="*/ 0 h 20"/>
                <a:gd name="T46" fmla="*/ 30 w 85"/>
                <a:gd name="T47" fmla="*/ 20 h 20"/>
                <a:gd name="T48" fmla="*/ 35 w 85"/>
                <a:gd name="T49" fmla="*/ 20 h 20"/>
                <a:gd name="T50" fmla="*/ 35 w 85"/>
                <a:gd name="T51" fmla="*/ 0 h 20"/>
                <a:gd name="T52" fmla="*/ 46 w 85"/>
                <a:gd name="T53" fmla="*/ 0 h 20"/>
                <a:gd name="T54" fmla="*/ 41 w 85"/>
                <a:gd name="T55" fmla="*/ 0 h 20"/>
                <a:gd name="T56" fmla="*/ 41 w 85"/>
                <a:gd name="T57" fmla="*/ 20 h 20"/>
                <a:gd name="T58" fmla="*/ 46 w 85"/>
                <a:gd name="T59" fmla="*/ 20 h 20"/>
                <a:gd name="T60" fmla="*/ 46 w 85"/>
                <a:gd name="T61" fmla="*/ 0 h 20"/>
                <a:gd name="T62" fmla="*/ 57 w 85"/>
                <a:gd name="T63" fmla="*/ 0 h 20"/>
                <a:gd name="T64" fmla="*/ 52 w 85"/>
                <a:gd name="T65" fmla="*/ 0 h 20"/>
                <a:gd name="T66" fmla="*/ 52 w 85"/>
                <a:gd name="T67" fmla="*/ 20 h 20"/>
                <a:gd name="T68" fmla="*/ 57 w 85"/>
                <a:gd name="T69" fmla="*/ 20 h 20"/>
                <a:gd name="T70" fmla="*/ 57 w 85"/>
                <a:gd name="T71" fmla="*/ 0 h 20"/>
                <a:gd name="T72" fmla="*/ 68 w 85"/>
                <a:gd name="T73" fmla="*/ 0 h 20"/>
                <a:gd name="T74" fmla="*/ 63 w 85"/>
                <a:gd name="T75" fmla="*/ 0 h 20"/>
                <a:gd name="T76" fmla="*/ 63 w 85"/>
                <a:gd name="T77" fmla="*/ 20 h 20"/>
                <a:gd name="T78" fmla="*/ 68 w 85"/>
                <a:gd name="T79" fmla="*/ 20 h 20"/>
                <a:gd name="T80" fmla="*/ 68 w 85"/>
                <a:gd name="T81" fmla="*/ 0 h 20"/>
                <a:gd name="T82" fmla="*/ 79 w 85"/>
                <a:gd name="T83" fmla="*/ 0 h 20"/>
                <a:gd name="T84" fmla="*/ 74 w 85"/>
                <a:gd name="T85" fmla="*/ 0 h 20"/>
                <a:gd name="T86" fmla="*/ 74 w 85"/>
                <a:gd name="T87" fmla="*/ 20 h 20"/>
                <a:gd name="T88" fmla="*/ 76 w 85"/>
                <a:gd name="T89" fmla="*/ 20 h 20"/>
                <a:gd name="T90" fmla="*/ 79 w 85"/>
                <a:gd name="T91" fmla="*/ 19 h 20"/>
                <a:gd name="T92" fmla="*/ 79 w 85"/>
                <a:gd name="T9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 h="20">
                  <a:moveTo>
                    <a:pt x="85" y="6"/>
                  </a:moveTo>
                  <a:cubicBezTo>
                    <a:pt x="85" y="13"/>
                    <a:pt x="85" y="13"/>
                    <a:pt x="85" y="13"/>
                  </a:cubicBezTo>
                  <a:cubicBezTo>
                    <a:pt x="85" y="12"/>
                    <a:pt x="85" y="11"/>
                    <a:pt x="85" y="10"/>
                  </a:cubicBezTo>
                  <a:cubicBezTo>
                    <a:pt x="85" y="9"/>
                    <a:pt x="85" y="9"/>
                    <a:pt x="85" y="9"/>
                  </a:cubicBezTo>
                  <a:cubicBezTo>
                    <a:pt x="85" y="8"/>
                    <a:pt x="85" y="7"/>
                    <a:pt x="85" y="6"/>
                  </a:cubicBezTo>
                  <a:moveTo>
                    <a:pt x="2" y="3"/>
                  </a:moveTo>
                  <a:cubicBezTo>
                    <a:pt x="1" y="5"/>
                    <a:pt x="0" y="7"/>
                    <a:pt x="0" y="9"/>
                  </a:cubicBezTo>
                  <a:cubicBezTo>
                    <a:pt x="0" y="10"/>
                    <a:pt x="0" y="10"/>
                    <a:pt x="0" y="10"/>
                  </a:cubicBezTo>
                  <a:cubicBezTo>
                    <a:pt x="0" y="13"/>
                    <a:pt x="1" y="15"/>
                    <a:pt x="2" y="16"/>
                  </a:cubicBezTo>
                  <a:cubicBezTo>
                    <a:pt x="2" y="3"/>
                    <a:pt x="2" y="3"/>
                    <a:pt x="2" y="3"/>
                  </a:cubicBezTo>
                  <a:moveTo>
                    <a:pt x="13" y="0"/>
                  </a:moveTo>
                  <a:cubicBezTo>
                    <a:pt x="8" y="0"/>
                    <a:pt x="8" y="0"/>
                    <a:pt x="8" y="0"/>
                  </a:cubicBezTo>
                  <a:cubicBezTo>
                    <a:pt x="8" y="20"/>
                    <a:pt x="8" y="20"/>
                    <a:pt x="8" y="20"/>
                  </a:cubicBezTo>
                  <a:cubicBezTo>
                    <a:pt x="8" y="20"/>
                    <a:pt x="9" y="20"/>
                    <a:pt x="10" y="20"/>
                  </a:cubicBezTo>
                  <a:cubicBezTo>
                    <a:pt x="13" y="20"/>
                    <a:pt x="13" y="20"/>
                    <a:pt x="13" y="20"/>
                  </a:cubicBezTo>
                  <a:cubicBezTo>
                    <a:pt x="13" y="0"/>
                    <a:pt x="13" y="0"/>
                    <a:pt x="13" y="0"/>
                  </a:cubicBezTo>
                  <a:moveTo>
                    <a:pt x="24" y="0"/>
                  </a:moveTo>
                  <a:cubicBezTo>
                    <a:pt x="19" y="0"/>
                    <a:pt x="19" y="0"/>
                    <a:pt x="19" y="0"/>
                  </a:cubicBezTo>
                  <a:cubicBezTo>
                    <a:pt x="19" y="20"/>
                    <a:pt x="19" y="20"/>
                    <a:pt x="19" y="20"/>
                  </a:cubicBezTo>
                  <a:cubicBezTo>
                    <a:pt x="24" y="20"/>
                    <a:pt x="24" y="20"/>
                    <a:pt x="24" y="20"/>
                  </a:cubicBezTo>
                  <a:cubicBezTo>
                    <a:pt x="24" y="0"/>
                    <a:pt x="24" y="0"/>
                    <a:pt x="24" y="0"/>
                  </a:cubicBezTo>
                  <a:moveTo>
                    <a:pt x="35" y="0"/>
                  </a:moveTo>
                  <a:cubicBezTo>
                    <a:pt x="30" y="0"/>
                    <a:pt x="30" y="0"/>
                    <a:pt x="30" y="0"/>
                  </a:cubicBezTo>
                  <a:cubicBezTo>
                    <a:pt x="30" y="20"/>
                    <a:pt x="30" y="20"/>
                    <a:pt x="30" y="20"/>
                  </a:cubicBezTo>
                  <a:cubicBezTo>
                    <a:pt x="35" y="20"/>
                    <a:pt x="35" y="20"/>
                    <a:pt x="35" y="20"/>
                  </a:cubicBezTo>
                  <a:cubicBezTo>
                    <a:pt x="35" y="0"/>
                    <a:pt x="35" y="0"/>
                    <a:pt x="35" y="0"/>
                  </a:cubicBezTo>
                  <a:moveTo>
                    <a:pt x="46" y="0"/>
                  </a:moveTo>
                  <a:cubicBezTo>
                    <a:pt x="41" y="0"/>
                    <a:pt x="41" y="0"/>
                    <a:pt x="41" y="0"/>
                  </a:cubicBezTo>
                  <a:cubicBezTo>
                    <a:pt x="41" y="20"/>
                    <a:pt x="41" y="20"/>
                    <a:pt x="41" y="20"/>
                  </a:cubicBezTo>
                  <a:cubicBezTo>
                    <a:pt x="46" y="20"/>
                    <a:pt x="46" y="20"/>
                    <a:pt x="46" y="20"/>
                  </a:cubicBezTo>
                  <a:cubicBezTo>
                    <a:pt x="46" y="0"/>
                    <a:pt x="46" y="0"/>
                    <a:pt x="46" y="0"/>
                  </a:cubicBezTo>
                  <a:moveTo>
                    <a:pt x="57" y="0"/>
                  </a:moveTo>
                  <a:cubicBezTo>
                    <a:pt x="52" y="0"/>
                    <a:pt x="52" y="0"/>
                    <a:pt x="52" y="0"/>
                  </a:cubicBezTo>
                  <a:cubicBezTo>
                    <a:pt x="52" y="20"/>
                    <a:pt x="52" y="20"/>
                    <a:pt x="52" y="20"/>
                  </a:cubicBezTo>
                  <a:cubicBezTo>
                    <a:pt x="57" y="20"/>
                    <a:pt x="57" y="20"/>
                    <a:pt x="57" y="20"/>
                  </a:cubicBezTo>
                  <a:cubicBezTo>
                    <a:pt x="57" y="0"/>
                    <a:pt x="57" y="0"/>
                    <a:pt x="57" y="0"/>
                  </a:cubicBezTo>
                  <a:moveTo>
                    <a:pt x="68" y="0"/>
                  </a:moveTo>
                  <a:cubicBezTo>
                    <a:pt x="63" y="0"/>
                    <a:pt x="63" y="0"/>
                    <a:pt x="63" y="0"/>
                  </a:cubicBezTo>
                  <a:cubicBezTo>
                    <a:pt x="63" y="20"/>
                    <a:pt x="63" y="20"/>
                    <a:pt x="63" y="20"/>
                  </a:cubicBezTo>
                  <a:cubicBezTo>
                    <a:pt x="68" y="20"/>
                    <a:pt x="68" y="20"/>
                    <a:pt x="68" y="20"/>
                  </a:cubicBezTo>
                  <a:cubicBezTo>
                    <a:pt x="68" y="0"/>
                    <a:pt x="68" y="0"/>
                    <a:pt x="68" y="0"/>
                  </a:cubicBezTo>
                  <a:moveTo>
                    <a:pt x="79" y="0"/>
                  </a:moveTo>
                  <a:cubicBezTo>
                    <a:pt x="74" y="0"/>
                    <a:pt x="74" y="0"/>
                    <a:pt x="74" y="0"/>
                  </a:cubicBezTo>
                  <a:cubicBezTo>
                    <a:pt x="74" y="20"/>
                    <a:pt x="74" y="20"/>
                    <a:pt x="74" y="20"/>
                  </a:cubicBezTo>
                  <a:cubicBezTo>
                    <a:pt x="76" y="20"/>
                    <a:pt x="76" y="20"/>
                    <a:pt x="76" y="20"/>
                  </a:cubicBezTo>
                  <a:cubicBezTo>
                    <a:pt x="77" y="20"/>
                    <a:pt x="78" y="20"/>
                    <a:pt x="79" y="19"/>
                  </a:cubicBezTo>
                  <a:cubicBezTo>
                    <a:pt x="79" y="0"/>
                    <a:pt x="79" y="0"/>
                    <a:pt x="79"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7" name="íṩlïďé"/>
            <p:cNvSpPr/>
            <p:nvPr/>
          </p:nvSpPr>
          <p:spPr bwMode="auto">
            <a:xfrm>
              <a:off x="9338386" y="4022101"/>
              <a:ext cx="44731" cy="143139"/>
            </a:xfrm>
            <a:custGeom>
              <a:avLst/>
              <a:gdLst>
                <a:gd name="T0" fmla="*/ 1 w 6"/>
                <a:gd name="T1" fmla="*/ 0 h 19"/>
                <a:gd name="T2" fmla="*/ 0 w 6"/>
                <a:gd name="T3" fmla="*/ 0 h 19"/>
                <a:gd name="T4" fmla="*/ 0 w 6"/>
                <a:gd name="T5" fmla="*/ 19 h 19"/>
                <a:gd name="T6" fmla="*/ 6 w 6"/>
                <a:gd name="T7" fmla="*/ 13 h 19"/>
                <a:gd name="T8" fmla="*/ 6 w 6"/>
                <a:gd name="T9" fmla="*/ 6 h 19"/>
                <a:gd name="T10" fmla="*/ 1 w 6"/>
                <a:gd name="T11" fmla="*/ 0 h 19"/>
              </a:gdLst>
              <a:ahLst/>
              <a:cxnLst>
                <a:cxn ang="0">
                  <a:pos x="T0" y="T1"/>
                </a:cxn>
                <a:cxn ang="0">
                  <a:pos x="T2" y="T3"/>
                </a:cxn>
                <a:cxn ang="0">
                  <a:pos x="T4" y="T5"/>
                </a:cxn>
                <a:cxn ang="0">
                  <a:pos x="T6" y="T7"/>
                </a:cxn>
                <a:cxn ang="0">
                  <a:pos x="T8" y="T9"/>
                </a:cxn>
                <a:cxn ang="0">
                  <a:pos x="T10" y="T11"/>
                </a:cxn>
              </a:cxnLst>
              <a:rect l="0" t="0" r="r" b="b"/>
              <a:pathLst>
                <a:path w="6" h="19">
                  <a:moveTo>
                    <a:pt x="1" y="0"/>
                  </a:moveTo>
                  <a:cubicBezTo>
                    <a:pt x="0" y="0"/>
                    <a:pt x="0" y="0"/>
                    <a:pt x="0" y="0"/>
                  </a:cubicBezTo>
                  <a:cubicBezTo>
                    <a:pt x="0" y="19"/>
                    <a:pt x="0" y="19"/>
                    <a:pt x="0" y="19"/>
                  </a:cubicBezTo>
                  <a:cubicBezTo>
                    <a:pt x="3" y="18"/>
                    <a:pt x="5" y="16"/>
                    <a:pt x="6" y="13"/>
                  </a:cubicBezTo>
                  <a:cubicBezTo>
                    <a:pt x="6" y="6"/>
                    <a:pt x="6" y="6"/>
                    <a:pt x="6" y="6"/>
                  </a:cubicBezTo>
                  <a:cubicBezTo>
                    <a:pt x="5" y="3"/>
                    <a:pt x="3" y="1"/>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8" name="islïḓe"/>
            <p:cNvSpPr/>
            <p:nvPr/>
          </p:nvSpPr>
          <p:spPr bwMode="auto">
            <a:xfrm>
              <a:off x="9110260" y="5064332"/>
              <a:ext cx="259439" cy="203528"/>
            </a:xfrm>
            <a:custGeom>
              <a:avLst/>
              <a:gdLst>
                <a:gd name="T0" fmla="*/ 2 w 35"/>
                <a:gd name="T1" fmla="*/ 3 h 21"/>
                <a:gd name="T2" fmla="*/ 0 w 35"/>
                <a:gd name="T3" fmla="*/ 9 h 21"/>
                <a:gd name="T4" fmla="*/ 0 w 35"/>
                <a:gd name="T5" fmla="*/ 11 h 21"/>
                <a:gd name="T6" fmla="*/ 2 w 35"/>
                <a:gd name="T7" fmla="*/ 17 h 21"/>
                <a:gd name="T8" fmla="*/ 2 w 35"/>
                <a:gd name="T9" fmla="*/ 3 h 21"/>
                <a:gd name="T10" fmla="*/ 30 w 35"/>
                <a:gd name="T11" fmla="*/ 1 h 21"/>
                <a:gd name="T12" fmla="*/ 30 w 35"/>
                <a:gd name="T13" fmla="*/ 20 h 21"/>
                <a:gd name="T14" fmla="*/ 35 w 35"/>
                <a:gd name="T15" fmla="*/ 13 h 21"/>
                <a:gd name="T16" fmla="*/ 35 w 35"/>
                <a:gd name="T17" fmla="*/ 7 h 21"/>
                <a:gd name="T18" fmla="*/ 30 w 35"/>
                <a:gd name="T19" fmla="*/ 1 h 21"/>
                <a:gd name="T20" fmla="*/ 13 w 35"/>
                <a:gd name="T21" fmla="*/ 0 h 21"/>
                <a:gd name="T22" fmla="*/ 9 w 35"/>
                <a:gd name="T23" fmla="*/ 0 h 21"/>
                <a:gd name="T24" fmla="*/ 8 w 35"/>
                <a:gd name="T25" fmla="*/ 0 h 21"/>
                <a:gd name="T26" fmla="*/ 8 w 35"/>
                <a:gd name="T27" fmla="*/ 21 h 21"/>
                <a:gd name="T28" fmla="*/ 9 w 35"/>
                <a:gd name="T29" fmla="*/ 21 h 21"/>
                <a:gd name="T30" fmla="*/ 13 w 35"/>
                <a:gd name="T31" fmla="*/ 21 h 21"/>
                <a:gd name="T32" fmla="*/ 13 w 35"/>
                <a:gd name="T33" fmla="*/ 0 h 21"/>
                <a:gd name="T34" fmla="*/ 24 w 35"/>
                <a:gd name="T35" fmla="*/ 0 h 21"/>
                <a:gd name="T36" fmla="*/ 19 w 35"/>
                <a:gd name="T37" fmla="*/ 0 h 21"/>
                <a:gd name="T38" fmla="*/ 19 w 35"/>
                <a:gd name="T39" fmla="*/ 21 h 21"/>
                <a:gd name="T40" fmla="*/ 24 w 35"/>
                <a:gd name="T41" fmla="*/ 21 h 21"/>
                <a:gd name="T42" fmla="*/ 24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2" y="3"/>
                  </a:moveTo>
                  <a:cubicBezTo>
                    <a:pt x="1" y="5"/>
                    <a:pt x="0" y="7"/>
                    <a:pt x="0" y="9"/>
                  </a:cubicBezTo>
                  <a:cubicBezTo>
                    <a:pt x="0" y="11"/>
                    <a:pt x="0" y="11"/>
                    <a:pt x="0" y="11"/>
                  </a:cubicBezTo>
                  <a:cubicBezTo>
                    <a:pt x="0" y="13"/>
                    <a:pt x="1" y="16"/>
                    <a:pt x="2" y="17"/>
                  </a:cubicBezTo>
                  <a:cubicBezTo>
                    <a:pt x="2" y="3"/>
                    <a:pt x="2" y="3"/>
                    <a:pt x="2" y="3"/>
                  </a:cubicBezTo>
                  <a:moveTo>
                    <a:pt x="30" y="1"/>
                  </a:moveTo>
                  <a:cubicBezTo>
                    <a:pt x="30" y="20"/>
                    <a:pt x="30" y="20"/>
                    <a:pt x="30" y="20"/>
                  </a:cubicBezTo>
                  <a:cubicBezTo>
                    <a:pt x="32" y="19"/>
                    <a:pt x="35" y="16"/>
                    <a:pt x="35" y="13"/>
                  </a:cubicBezTo>
                  <a:cubicBezTo>
                    <a:pt x="35" y="7"/>
                    <a:pt x="35" y="7"/>
                    <a:pt x="35" y="7"/>
                  </a:cubicBezTo>
                  <a:cubicBezTo>
                    <a:pt x="35" y="4"/>
                    <a:pt x="32" y="2"/>
                    <a:pt x="30" y="1"/>
                  </a:cubicBezTo>
                  <a:moveTo>
                    <a:pt x="13" y="0"/>
                  </a:moveTo>
                  <a:cubicBezTo>
                    <a:pt x="9" y="0"/>
                    <a:pt x="9" y="0"/>
                    <a:pt x="9" y="0"/>
                  </a:cubicBezTo>
                  <a:cubicBezTo>
                    <a:pt x="9" y="0"/>
                    <a:pt x="8" y="0"/>
                    <a:pt x="8" y="0"/>
                  </a:cubicBezTo>
                  <a:cubicBezTo>
                    <a:pt x="8" y="21"/>
                    <a:pt x="8" y="21"/>
                    <a:pt x="8" y="21"/>
                  </a:cubicBezTo>
                  <a:cubicBezTo>
                    <a:pt x="8" y="21"/>
                    <a:pt x="9" y="21"/>
                    <a:pt x="9" y="21"/>
                  </a:cubicBezTo>
                  <a:cubicBezTo>
                    <a:pt x="13" y="21"/>
                    <a:pt x="13" y="21"/>
                    <a:pt x="13" y="21"/>
                  </a:cubicBezTo>
                  <a:cubicBezTo>
                    <a:pt x="13" y="0"/>
                    <a:pt x="13" y="0"/>
                    <a:pt x="13" y="0"/>
                  </a:cubicBezTo>
                  <a:moveTo>
                    <a:pt x="24" y="0"/>
                  </a:moveTo>
                  <a:cubicBezTo>
                    <a:pt x="19" y="0"/>
                    <a:pt x="19" y="0"/>
                    <a:pt x="19" y="0"/>
                  </a:cubicBezTo>
                  <a:cubicBezTo>
                    <a:pt x="19" y="21"/>
                    <a:pt x="19" y="21"/>
                    <a:pt x="19" y="21"/>
                  </a:cubicBezTo>
                  <a:cubicBezTo>
                    <a:pt x="24" y="21"/>
                    <a:pt x="24" y="21"/>
                    <a:pt x="24" y="21"/>
                  </a:cubicBezTo>
                  <a:cubicBezTo>
                    <a:pt x="24" y="0"/>
                    <a:pt x="24" y="0"/>
                    <a:pt x="24"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9" name="îsľîḋé"/>
            <p:cNvSpPr/>
            <p:nvPr/>
          </p:nvSpPr>
          <p:spPr bwMode="auto">
            <a:xfrm>
              <a:off x="9369700" y="5118009"/>
              <a:ext cx="0" cy="58150"/>
            </a:xfrm>
            <a:custGeom>
              <a:avLst/>
              <a:gdLst>
                <a:gd name="T0" fmla="*/ 0 h 6"/>
                <a:gd name="T1" fmla="*/ 6 h 6"/>
                <a:gd name="T2" fmla="*/ 4 h 6"/>
                <a:gd name="T3" fmla="*/ 2 h 6"/>
                <a:gd name="T4" fmla="*/ 0 h 6"/>
              </a:gdLst>
              <a:ahLst/>
              <a:cxnLst>
                <a:cxn ang="0">
                  <a:pos x="0" y="T0"/>
                </a:cxn>
                <a:cxn ang="0">
                  <a:pos x="0" y="T1"/>
                </a:cxn>
                <a:cxn ang="0">
                  <a:pos x="0" y="T2"/>
                </a:cxn>
                <a:cxn ang="0">
                  <a:pos x="0" y="T3"/>
                </a:cxn>
                <a:cxn ang="0">
                  <a:pos x="0" y="T4"/>
                </a:cxn>
              </a:cxnLst>
              <a:rect l="0" t="0" r="r" b="b"/>
              <a:pathLst>
                <a:path h="6">
                  <a:moveTo>
                    <a:pt x="0" y="0"/>
                  </a:moveTo>
                  <a:cubicBezTo>
                    <a:pt x="0" y="6"/>
                    <a:pt x="0" y="6"/>
                    <a:pt x="0" y="6"/>
                  </a:cubicBezTo>
                  <a:cubicBezTo>
                    <a:pt x="0" y="5"/>
                    <a:pt x="0" y="5"/>
                    <a:pt x="0" y="4"/>
                  </a:cubicBezTo>
                  <a:cubicBezTo>
                    <a:pt x="0" y="2"/>
                    <a:pt x="0" y="2"/>
                    <a:pt x="0" y="2"/>
                  </a:cubicBezTo>
                  <a:cubicBezTo>
                    <a:pt x="0" y="2"/>
                    <a:pt x="0"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0" name="íṥ1ïḑê"/>
            <p:cNvSpPr/>
            <p:nvPr/>
          </p:nvSpPr>
          <p:spPr bwMode="auto">
            <a:xfrm>
              <a:off x="8045665" y="5350610"/>
              <a:ext cx="1283775" cy="348901"/>
            </a:xfrm>
            <a:custGeom>
              <a:avLst/>
              <a:gdLst>
                <a:gd name="T0" fmla="*/ 170 w 174"/>
                <a:gd name="T1" fmla="*/ 47 h 47"/>
                <a:gd name="T2" fmla="*/ 4 w 174"/>
                <a:gd name="T3" fmla="*/ 47 h 47"/>
                <a:gd name="T4" fmla="*/ 0 w 174"/>
                <a:gd name="T5" fmla="*/ 43 h 47"/>
                <a:gd name="T6" fmla="*/ 0 w 174"/>
                <a:gd name="T7" fmla="*/ 5 h 47"/>
                <a:gd name="T8" fmla="*/ 4 w 174"/>
                <a:gd name="T9" fmla="*/ 0 h 47"/>
                <a:gd name="T10" fmla="*/ 170 w 174"/>
                <a:gd name="T11" fmla="*/ 0 h 47"/>
                <a:gd name="T12" fmla="*/ 174 w 174"/>
                <a:gd name="T13" fmla="*/ 5 h 47"/>
                <a:gd name="T14" fmla="*/ 174 w 174"/>
                <a:gd name="T15" fmla="*/ 43 h 47"/>
                <a:gd name="T16" fmla="*/ 170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70" y="47"/>
                  </a:moveTo>
                  <a:cubicBezTo>
                    <a:pt x="4" y="47"/>
                    <a:pt x="4" y="47"/>
                    <a:pt x="4" y="47"/>
                  </a:cubicBezTo>
                  <a:cubicBezTo>
                    <a:pt x="2" y="47"/>
                    <a:pt x="0" y="45"/>
                    <a:pt x="0" y="43"/>
                  </a:cubicBezTo>
                  <a:cubicBezTo>
                    <a:pt x="0" y="5"/>
                    <a:pt x="0" y="5"/>
                    <a:pt x="0" y="5"/>
                  </a:cubicBezTo>
                  <a:cubicBezTo>
                    <a:pt x="0" y="2"/>
                    <a:pt x="2" y="0"/>
                    <a:pt x="4" y="0"/>
                  </a:cubicBezTo>
                  <a:cubicBezTo>
                    <a:pt x="170" y="0"/>
                    <a:pt x="170" y="0"/>
                    <a:pt x="170" y="0"/>
                  </a:cubicBezTo>
                  <a:cubicBezTo>
                    <a:pt x="172" y="0"/>
                    <a:pt x="174" y="2"/>
                    <a:pt x="174" y="5"/>
                  </a:cubicBezTo>
                  <a:cubicBezTo>
                    <a:pt x="174" y="43"/>
                    <a:pt x="174" y="43"/>
                    <a:pt x="174" y="43"/>
                  </a:cubicBezTo>
                  <a:cubicBezTo>
                    <a:pt x="174" y="45"/>
                    <a:pt x="172" y="47"/>
                    <a:pt x="170" y="47"/>
                  </a:cubicBezTo>
                  <a:close/>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1" name="iṥlîḓe"/>
            <p:cNvSpPr/>
            <p:nvPr/>
          </p:nvSpPr>
          <p:spPr bwMode="auto">
            <a:xfrm>
              <a:off x="8027772" y="5404287"/>
              <a:ext cx="1319560" cy="241547"/>
            </a:xfrm>
            <a:custGeom>
              <a:avLst/>
              <a:gdLst>
                <a:gd name="T0" fmla="*/ 173 w 178"/>
                <a:gd name="T1" fmla="*/ 33 h 33"/>
                <a:gd name="T2" fmla="*/ 5 w 178"/>
                <a:gd name="T3" fmla="*/ 33 h 33"/>
                <a:gd name="T4" fmla="*/ 0 w 178"/>
                <a:gd name="T5" fmla="*/ 28 h 33"/>
                <a:gd name="T6" fmla="*/ 0 w 178"/>
                <a:gd name="T7" fmla="*/ 6 h 33"/>
                <a:gd name="T8" fmla="*/ 5 w 178"/>
                <a:gd name="T9" fmla="*/ 0 h 33"/>
                <a:gd name="T10" fmla="*/ 173 w 178"/>
                <a:gd name="T11" fmla="*/ 0 h 33"/>
                <a:gd name="T12" fmla="*/ 178 w 178"/>
                <a:gd name="T13" fmla="*/ 6 h 33"/>
                <a:gd name="T14" fmla="*/ 178 w 178"/>
                <a:gd name="T15" fmla="*/ 28 h 33"/>
                <a:gd name="T16" fmla="*/ 173 w 178"/>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3">
                  <a:moveTo>
                    <a:pt x="173" y="33"/>
                  </a:moveTo>
                  <a:cubicBezTo>
                    <a:pt x="5" y="33"/>
                    <a:pt x="5" y="33"/>
                    <a:pt x="5" y="33"/>
                  </a:cubicBezTo>
                  <a:cubicBezTo>
                    <a:pt x="2" y="33"/>
                    <a:pt x="0" y="30"/>
                    <a:pt x="0" y="28"/>
                  </a:cubicBezTo>
                  <a:cubicBezTo>
                    <a:pt x="0" y="6"/>
                    <a:pt x="0" y="6"/>
                    <a:pt x="0" y="6"/>
                  </a:cubicBezTo>
                  <a:cubicBezTo>
                    <a:pt x="0" y="3"/>
                    <a:pt x="2" y="0"/>
                    <a:pt x="5" y="0"/>
                  </a:cubicBezTo>
                  <a:cubicBezTo>
                    <a:pt x="173" y="0"/>
                    <a:pt x="173" y="0"/>
                    <a:pt x="173" y="0"/>
                  </a:cubicBezTo>
                  <a:cubicBezTo>
                    <a:pt x="176" y="0"/>
                    <a:pt x="178" y="3"/>
                    <a:pt x="178" y="6"/>
                  </a:cubicBezTo>
                  <a:cubicBezTo>
                    <a:pt x="178" y="28"/>
                    <a:pt x="178" y="28"/>
                    <a:pt x="178" y="28"/>
                  </a:cubicBezTo>
                  <a:cubicBezTo>
                    <a:pt x="178" y="30"/>
                    <a:pt x="176" y="33"/>
                    <a:pt x="173" y="33"/>
                  </a:cubicBezTo>
                  <a:close/>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2" name="isḷïdè"/>
            <p:cNvSpPr/>
            <p:nvPr/>
          </p:nvSpPr>
          <p:spPr bwMode="auto">
            <a:xfrm>
              <a:off x="8148545" y="5064332"/>
              <a:ext cx="35784" cy="22763"/>
            </a:xfrm>
            <a:custGeom>
              <a:avLst/>
              <a:gdLst>
                <a:gd name="T0" fmla="*/ 5 w 5"/>
                <a:gd name="T1" fmla="*/ 0 w 5"/>
                <a:gd name="T2" fmla="*/ 0 w 5"/>
                <a:gd name="T3" fmla="*/ 1 w 5"/>
                <a:gd name="T4" fmla="*/ 5 w 5"/>
              </a:gdLst>
              <a:ahLst/>
              <a:cxnLst>
                <a:cxn ang="0">
                  <a:pos x="T0" y="0"/>
                </a:cxn>
                <a:cxn ang="0">
                  <a:pos x="T1" y="0"/>
                </a:cxn>
                <a:cxn ang="0">
                  <a:pos x="T2" y="0"/>
                </a:cxn>
                <a:cxn ang="0">
                  <a:pos x="T3" y="0"/>
                </a:cxn>
                <a:cxn ang="0">
                  <a:pos x="T4" y="0"/>
                </a:cxn>
              </a:cxnLst>
              <a:rect l="0" t="0" r="r" b="b"/>
              <a:pathLst>
                <a:path w="5">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3" name="íšľidê"/>
            <p:cNvSpPr/>
            <p:nvPr/>
          </p:nvSpPr>
          <p:spPr bwMode="auto">
            <a:xfrm>
              <a:off x="8148545" y="5064332"/>
              <a:ext cx="35784" cy="203528"/>
            </a:xfrm>
            <a:custGeom>
              <a:avLst/>
              <a:gdLst>
                <a:gd name="T0" fmla="*/ 5 w 5"/>
                <a:gd name="T1" fmla="*/ 0 h 21"/>
                <a:gd name="T2" fmla="*/ 1 w 5"/>
                <a:gd name="T3" fmla="*/ 0 h 21"/>
                <a:gd name="T4" fmla="*/ 0 w 5"/>
                <a:gd name="T5" fmla="*/ 0 h 21"/>
                <a:gd name="T6" fmla="*/ 0 w 5"/>
                <a:gd name="T7" fmla="*/ 18 h 21"/>
                <a:gd name="T8" fmla="*/ 5 w 5"/>
                <a:gd name="T9" fmla="*/ 21 h 21"/>
                <a:gd name="T10" fmla="*/ 5 w 5"/>
                <a:gd name="T11" fmla="*/ 0 h 21"/>
              </a:gdLst>
              <a:ahLst/>
              <a:cxnLst>
                <a:cxn ang="0">
                  <a:pos x="T0" y="T1"/>
                </a:cxn>
                <a:cxn ang="0">
                  <a:pos x="T2" y="T3"/>
                </a:cxn>
                <a:cxn ang="0">
                  <a:pos x="T4" y="T5"/>
                </a:cxn>
                <a:cxn ang="0">
                  <a:pos x="T6" y="T7"/>
                </a:cxn>
                <a:cxn ang="0">
                  <a:pos x="T8" y="T9"/>
                </a:cxn>
                <a:cxn ang="0">
                  <a:pos x="T10" y="T11"/>
                </a:cxn>
              </a:cxnLst>
              <a:rect l="0" t="0" r="r" b="b"/>
              <a:pathLst>
                <a:path w="5" h="21">
                  <a:moveTo>
                    <a:pt x="5" y="0"/>
                  </a:moveTo>
                  <a:cubicBezTo>
                    <a:pt x="1" y="0"/>
                    <a:pt x="1" y="0"/>
                    <a:pt x="1" y="0"/>
                  </a:cubicBezTo>
                  <a:cubicBezTo>
                    <a:pt x="1" y="0"/>
                    <a:pt x="0" y="0"/>
                    <a:pt x="0" y="0"/>
                  </a:cubicBezTo>
                  <a:cubicBezTo>
                    <a:pt x="0" y="18"/>
                    <a:pt x="0" y="18"/>
                    <a:pt x="0" y="18"/>
                  </a:cubicBezTo>
                  <a:cubicBezTo>
                    <a:pt x="2" y="19"/>
                    <a:pt x="3" y="20"/>
                    <a:pt x="5" y="21"/>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4" name="îṣľiḋè"/>
            <p:cNvSpPr/>
            <p:nvPr/>
          </p:nvSpPr>
          <p:spPr bwMode="auto">
            <a:xfrm>
              <a:off x="8229060" y="5064332"/>
              <a:ext cx="35784" cy="232601"/>
            </a:xfrm>
            <a:custGeom>
              <a:avLst/>
              <a:gdLst>
                <a:gd name="T0" fmla="*/ 5 w 5"/>
                <a:gd name="T1" fmla="*/ 0 h 24"/>
                <a:gd name="T2" fmla="*/ 0 w 5"/>
                <a:gd name="T3" fmla="*/ 0 h 24"/>
                <a:gd name="T4" fmla="*/ 0 w 5"/>
                <a:gd name="T5" fmla="*/ 23 h 24"/>
                <a:gd name="T6" fmla="*/ 5 w 5"/>
                <a:gd name="T7" fmla="*/ 24 h 24"/>
                <a:gd name="T8" fmla="*/ 5 w 5"/>
                <a:gd name="T9" fmla="*/ 0 h 24"/>
              </a:gdLst>
              <a:ahLst/>
              <a:cxnLst>
                <a:cxn ang="0">
                  <a:pos x="T0" y="T1"/>
                </a:cxn>
                <a:cxn ang="0">
                  <a:pos x="T2" y="T3"/>
                </a:cxn>
                <a:cxn ang="0">
                  <a:pos x="T4" y="T5"/>
                </a:cxn>
                <a:cxn ang="0">
                  <a:pos x="T6" y="T7"/>
                </a:cxn>
                <a:cxn ang="0">
                  <a:pos x="T8" y="T9"/>
                </a:cxn>
              </a:cxnLst>
              <a:rect l="0" t="0" r="r" b="b"/>
              <a:pathLst>
                <a:path w="5" h="24">
                  <a:moveTo>
                    <a:pt x="5" y="0"/>
                  </a:moveTo>
                  <a:cubicBezTo>
                    <a:pt x="0" y="0"/>
                    <a:pt x="0" y="0"/>
                    <a:pt x="0" y="0"/>
                  </a:cubicBezTo>
                  <a:cubicBezTo>
                    <a:pt x="0" y="23"/>
                    <a:pt x="0" y="23"/>
                    <a:pt x="0" y="23"/>
                  </a:cubicBezTo>
                  <a:cubicBezTo>
                    <a:pt x="2" y="24"/>
                    <a:pt x="3" y="24"/>
                    <a:pt x="5" y="24"/>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5" name="ïšľíḍè"/>
            <p:cNvSpPr/>
            <p:nvPr/>
          </p:nvSpPr>
          <p:spPr bwMode="auto">
            <a:xfrm>
              <a:off x="8309575" y="5064332"/>
              <a:ext cx="40256" cy="238417"/>
            </a:xfrm>
            <a:custGeom>
              <a:avLst/>
              <a:gdLst>
                <a:gd name="T0" fmla="*/ 5 w 5"/>
                <a:gd name="T1" fmla="*/ 0 h 25"/>
                <a:gd name="T2" fmla="*/ 0 w 5"/>
                <a:gd name="T3" fmla="*/ 0 h 25"/>
                <a:gd name="T4" fmla="*/ 0 w 5"/>
                <a:gd name="T5" fmla="*/ 25 h 25"/>
                <a:gd name="T6" fmla="*/ 4 w 5"/>
                <a:gd name="T7" fmla="*/ 25 h 25"/>
                <a:gd name="T8" fmla="*/ 4 w 5"/>
                <a:gd name="T9" fmla="*/ 25 h 25"/>
                <a:gd name="T10" fmla="*/ 5 w 5"/>
                <a:gd name="T11" fmla="*/ 25 h 25"/>
                <a:gd name="T12" fmla="*/ 5 w 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5" h="25">
                  <a:moveTo>
                    <a:pt x="5" y="0"/>
                  </a:moveTo>
                  <a:cubicBezTo>
                    <a:pt x="0" y="0"/>
                    <a:pt x="0" y="0"/>
                    <a:pt x="0" y="0"/>
                  </a:cubicBezTo>
                  <a:cubicBezTo>
                    <a:pt x="0" y="25"/>
                    <a:pt x="0" y="25"/>
                    <a:pt x="0" y="25"/>
                  </a:cubicBezTo>
                  <a:cubicBezTo>
                    <a:pt x="1" y="25"/>
                    <a:pt x="3" y="25"/>
                    <a:pt x="4" y="25"/>
                  </a:cubicBezTo>
                  <a:cubicBezTo>
                    <a:pt x="4" y="25"/>
                    <a:pt x="4" y="25"/>
                    <a:pt x="4" y="25"/>
                  </a:cubicBezTo>
                  <a:cubicBezTo>
                    <a:pt x="5" y="25"/>
                    <a:pt x="5" y="25"/>
                    <a:pt x="5" y="25"/>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6" name="ïśḻíḓè"/>
            <p:cNvSpPr/>
            <p:nvPr/>
          </p:nvSpPr>
          <p:spPr bwMode="auto">
            <a:xfrm>
              <a:off x="8390091" y="5064332"/>
              <a:ext cx="40256"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17" name="íṩlïďé"/>
            <p:cNvSpPr/>
            <p:nvPr/>
          </p:nvSpPr>
          <p:spPr bwMode="auto">
            <a:xfrm>
              <a:off x="8390091" y="5064332"/>
              <a:ext cx="40256"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18" name="íṧḻïḋè"/>
            <p:cNvSpPr/>
            <p:nvPr/>
          </p:nvSpPr>
          <p:spPr bwMode="auto">
            <a:xfrm>
              <a:off x="8475082" y="5064332"/>
              <a:ext cx="35784"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19" name="i$ľíḍê"/>
            <p:cNvSpPr/>
            <p:nvPr/>
          </p:nvSpPr>
          <p:spPr bwMode="auto">
            <a:xfrm>
              <a:off x="8475082" y="5064332"/>
              <a:ext cx="35784"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0" name="íşlîḓê"/>
            <p:cNvSpPr/>
            <p:nvPr/>
          </p:nvSpPr>
          <p:spPr bwMode="auto">
            <a:xfrm>
              <a:off x="8555597" y="5064332"/>
              <a:ext cx="35784"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1" name="ïŝḷídê"/>
            <p:cNvSpPr/>
            <p:nvPr/>
          </p:nvSpPr>
          <p:spPr bwMode="auto">
            <a:xfrm>
              <a:off x="8555597" y="5064332"/>
              <a:ext cx="35784"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2" name="îš1iḓé"/>
            <p:cNvSpPr/>
            <p:nvPr/>
          </p:nvSpPr>
          <p:spPr bwMode="auto">
            <a:xfrm>
              <a:off x="8636113" y="5064332"/>
              <a:ext cx="35784"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3" name="îṥḷïḓè"/>
            <p:cNvSpPr/>
            <p:nvPr/>
          </p:nvSpPr>
          <p:spPr bwMode="auto">
            <a:xfrm>
              <a:off x="8636113" y="5064332"/>
              <a:ext cx="35784"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4" name="îşļïḋe"/>
            <p:cNvSpPr/>
            <p:nvPr/>
          </p:nvSpPr>
          <p:spPr bwMode="auto">
            <a:xfrm>
              <a:off x="8716628" y="5064332"/>
              <a:ext cx="44731"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5" name="ïṩḻidé"/>
            <p:cNvSpPr/>
            <p:nvPr/>
          </p:nvSpPr>
          <p:spPr bwMode="auto">
            <a:xfrm>
              <a:off x="8716628" y="5064332"/>
              <a:ext cx="44731"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6" name="iŝḷíḋe"/>
            <p:cNvSpPr/>
            <p:nvPr/>
          </p:nvSpPr>
          <p:spPr bwMode="auto">
            <a:xfrm>
              <a:off x="8797144" y="5064332"/>
              <a:ext cx="44731"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7" name="ïSḷiḍè"/>
            <p:cNvSpPr/>
            <p:nvPr/>
          </p:nvSpPr>
          <p:spPr bwMode="auto">
            <a:xfrm>
              <a:off x="8797144" y="5064332"/>
              <a:ext cx="44731"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8" name="íSľîḓê"/>
            <p:cNvSpPr/>
            <p:nvPr/>
          </p:nvSpPr>
          <p:spPr bwMode="auto">
            <a:xfrm>
              <a:off x="8882131" y="5064332"/>
              <a:ext cx="40256"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9" name="iṥ1ïḋê"/>
            <p:cNvSpPr/>
            <p:nvPr/>
          </p:nvSpPr>
          <p:spPr bwMode="auto">
            <a:xfrm>
              <a:off x="8882131" y="5064332"/>
              <a:ext cx="40256"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30" name="íṧľîḍé"/>
            <p:cNvSpPr/>
            <p:nvPr/>
          </p:nvSpPr>
          <p:spPr bwMode="auto">
            <a:xfrm>
              <a:off x="8962646" y="5064332"/>
              <a:ext cx="44731"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31" name="ïṩḷídê"/>
            <p:cNvSpPr/>
            <p:nvPr/>
          </p:nvSpPr>
          <p:spPr bwMode="auto">
            <a:xfrm>
              <a:off x="8962646" y="5064332"/>
              <a:ext cx="44731"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32" name="ïslîdê"/>
            <p:cNvSpPr/>
            <p:nvPr/>
          </p:nvSpPr>
          <p:spPr bwMode="auto">
            <a:xfrm>
              <a:off x="9043162" y="5064332"/>
              <a:ext cx="44731" cy="238417"/>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33" name="îṡļiḓe"/>
            <p:cNvSpPr/>
            <p:nvPr/>
          </p:nvSpPr>
          <p:spPr bwMode="auto">
            <a:xfrm>
              <a:off x="9043162" y="5064332"/>
              <a:ext cx="44731" cy="23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34" name="î$ļïďé"/>
            <p:cNvSpPr/>
            <p:nvPr/>
          </p:nvSpPr>
          <p:spPr bwMode="auto">
            <a:xfrm>
              <a:off x="9123679" y="5064332"/>
              <a:ext cx="44731" cy="238417"/>
            </a:xfrm>
            <a:custGeom>
              <a:avLst/>
              <a:gdLst>
                <a:gd name="T0" fmla="*/ 0 w 6"/>
                <a:gd name="T1" fmla="*/ 17 h 25"/>
                <a:gd name="T2" fmla="*/ 0 w 6"/>
                <a:gd name="T3" fmla="*/ 25 h 25"/>
                <a:gd name="T4" fmla="*/ 6 w 6"/>
                <a:gd name="T5" fmla="*/ 25 h 25"/>
                <a:gd name="T6" fmla="*/ 6 w 6"/>
                <a:gd name="T7" fmla="*/ 21 h 25"/>
                <a:gd name="T8" fmla="*/ 0 w 6"/>
                <a:gd name="T9" fmla="*/ 17 h 25"/>
                <a:gd name="T10" fmla="*/ 6 w 6"/>
                <a:gd name="T11" fmla="*/ 0 h 25"/>
                <a:gd name="T12" fmla="*/ 0 w 6"/>
                <a:gd name="T13" fmla="*/ 0 h 25"/>
                <a:gd name="T14" fmla="*/ 0 w 6"/>
                <a:gd name="T15" fmla="*/ 3 h 25"/>
                <a:gd name="T16" fmla="*/ 6 w 6"/>
                <a:gd name="T17" fmla="*/ 0 h 25"/>
                <a:gd name="T18" fmla="*/ 6 w 6"/>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5">
                  <a:moveTo>
                    <a:pt x="0" y="17"/>
                  </a:moveTo>
                  <a:cubicBezTo>
                    <a:pt x="0" y="25"/>
                    <a:pt x="0" y="25"/>
                    <a:pt x="0" y="25"/>
                  </a:cubicBezTo>
                  <a:cubicBezTo>
                    <a:pt x="6" y="25"/>
                    <a:pt x="6" y="25"/>
                    <a:pt x="6" y="25"/>
                  </a:cubicBezTo>
                  <a:cubicBezTo>
                    <a:pt x="6" y="21"/>
                    <a:pt x="6" y="21"/>
                    <a:pt x="6" y="21"/>
                  </a:cubicBezTo>
                  <a:cubicBezTo>
                    <a:pt x="3" y="20"/>
                    <a:pt x="2" y="19"/>
                    <a:pt x="0" y="17"/>
                  </a:cubicBezTo>
                  <a:moveTo>
                    <a:pt x="6" y="0"/>
                  </a:moveTo>
                  <a:cubicBezTo>
                    <a:pt x="0" y="0"/>
                    <a:pt x="0" y="0"/>
                    <a:pt x="0" y="0"/>
                  </a:cubicBezTo>
                  <a:cubicBezTo>
                    <a:pt x="0" y="3"/>
                    <a:pt x="0" y="3"/>
                    <a:pt x="0" y="3"/>
                  </a:cubicBezTo>
                  <a:cubicBezTo>
                    <a:pt x="2" y="2"/>
                    <a:pt x="3"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5" name="î$ľïdè"/>
            <p:cNvSpPr/>
            <p:nvPr/>
          </p:nvSpPr>
          <p:spPr bwMode="auto">
            <a:xfrm>
              <a:off x="9204194" y="5064332"/>
              <a:ext cx="44731" cy="238417"/>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6" name="î$ļiḋê"/>
            <p:cNvSpPr/>
            <p:nvPr/>
          </p:nvSpPr>
          <p:spPr bwMode="auto">
            <a:xfrm>
              <a:off x="9204194" y="5064332"/>
              <a:ext cx="44731" cy="238417"/>
            </a:xfrm>
            <a:custGeom>
              <a:avLst/>
              <a:gdLst>
                <a:gd name="T0" fmla="*/ 10 w 10"/>
                <a:gd name="T1" fmla="*/ 35 h 41"/>
                <a:gd name="T2" fmla="*/ 0 w 10"/>
                <a:gd name="T3" fmla="*/ 35 h 41"/>
                <a:gd name="T4" fmla="*/ 0 w 10"/>
                <a:gd name="T5" fmla="*/ 41 h 41"/>
                <a:gd name="T6" fmla="*/ 10 w 10"/>
                <a:gd name="T7" fmla="*/ 41 h 41"/>
                <a:gd name="T8" fmla="*/ 10 w 10"/>
                <a:gd name="T9" fmla="*/ 35 h 41"/>
                <a:gd name="T10" fmla="*/ 10 w 10"/>
                <a:gd name="T11" fmla="*/ 0 h 41"/>
                <a:gd name="T12" fmla="*/ 0 w 10"/>
                <a:gd name="T13" fmla="*/ 0 h 41"/>
                <a:gd name="T14" fmla="*/ 0 w 10"/>
                <a:gd name="T15" fmla="*/ 0 h 41"/>
                <a:gd name="T16" fmla="*/ 10 w 10"/>
                <a:gd name="T17" fmla="*/ 0 h 41"/>
                <a:gd name="T18" fmla="*/ 10 w 10"/>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1">
                  <a:moveTo>
                    <a:pt x="10" y="35"/>
                  </a:moveTo>
                  <a:lnTo>
                    <a:pt x="0" y="35"/>
                  </a:lnTo>
                  <a:lnTo>
                    <a:pt x="0" y="41"/>
                  </a:lnTo>
                  <a:lnTo>
                    <a:pt x="10" y="41"/>
                  </a:lnTo>
                  <a:lnTo>
                    <a:pt x="10" y="35"/>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7" name="îšḻîḓé"/>
            <p:cNvSpPr/>
            <p:nvPr/>
          </p:nvSpPr>
          <p:spPr bwMode="auto">
            <a:xfrm>
              <a:off x="9284709" y="5064332"/>
              <a:ext cx="44731" cy="238417"/>
            </a:xfrm>
            <a:custGeom>
              <a:avLst/>
              <a:gdLst>
                <a:gd name="T0" fmla="*/ 6 w 6"/>
                <a:gd name="T1" fmla="*/ 20 h 25"/>
                <a:gd name="T2" fmla="*/ 2 w 6"/>
                <a:gd name="T3" fmla="*/ 21 h 25"/>
                <a:gd name="T4" fmla="*/ 0 w 6"/>
                <a:gd name="T5" fmla="*/ 21 h 25"/>
                <a:gd name="T6" fmla="*/ 0 w 6"/>
                <a:gd name="T7" fmla="*/ 25 h 25"/>
                <a:gd name="T8" fmla="*/ 6 w 6"/>
                <a:gd name="T9" fmla="*/ 25 h 25"/>
                <a:gd name="T10" fmla="*/ 6 w 6"/>
                <a:gd name="T11" fmla="*/ 20 h 25"/>
                <a:gd name="T12" fmla="*/ 6 w 6"/>
                <a:gd name="T13" fmla="*/ 0 h 25"/>
                <a:gd name="T14" fmla="*/ 0 w 6"/>
                <a:gd name="T15" fmla="*/ 0 h 25"/>
                <a:gd name="T16" fmla="*/ 0 w 6"/>
                <a:gd name="T17" fmla="*/ 0 h 25"/>
                <a:gd name="T18" fmla="*/ 2 w 6"/>
                <a:gd name="T19" fmla="*/ 0 h 25"/>
                <a:gd name="T20" fmla="*/ 6 w 6"/>
                <a:gd name="T21" fmla="*/ 1 h 25"/>
                <a:gd name="T22" fmla="*/ 6 w 6"/>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5">
                  <a:moveTo>
                    <a:pt x="6" y="20"/>
                  </a:moveTo>
                  <a:cubicBezTo>
                    <a:pt x="4" y="20"/>
                    <a:pt x="3" y="21"/>
                    <a:pt x="2" y="21"/>
                  </a:cubicBezTo>
                  <a:cubicBezTo>
                    <a:pt x="0" y="21"/>
                    <a:pt x="0" y="21"/>
                    <a:pt x="0" y="21"/>
                  </a:cubicBezTo>
                  <a:cubicBezTo>
                    <a:pt x="0" y="25"/>
                    <a:pt x="0" y="25"/>
                    <a:pt x="0" y="25"/>
                  </a:cubicBezTo>
                  <a:cubicBezTo>
                    <a:pt x="6" y="25"/>
                    <a:pt x="6" y="25"/>
                    <a:pt x="6" y="25"/>
                  </a:cubicBezTo>
                  <a:cubicBezTo>
                    <a:pt x="6" y="20"/>
                    <a:pt x="6" y="20"/>
                    <a:pt x="6" y="20"/>
                  </a:cubicBezTo>
                  <a:moveTo>
                    <a:pt x="6" y="0"/>
                  </a:moveTo>
                  <a:cubicBezTo>
                    <a:pt x="0" y="0"/>
                    <a:pt x="0" y="0"/>
                    <a:pt x="0" y="0"/>
                  </a:cubicBezTo>
                  <a:cubicBezTo>
                    <a:pt x="0" y="0"/>
                    <a:pt x="0" y="0"/>
                    <a:pt x="0" y="0"/>
                  </a:cubicBezTo>
                  <a:cubicBezTo>
                    <a:pt x="2" y="0"/>
                    <a:pt x="2" y="0"/>
                    <a:pt x="2" y="0"/>
                  </a:cubicBezTo>
                  <a:cubicBezTo>
                    <a:pt x="3" y="0"/>
                    <a:pt x="4" y="0"/>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8" name="îṥľíḋê"/>
            <p:cNvSpPr/>
            <p:nvPr/>
          </p:nvSpPr>
          <p:spPr bwMode="auto">
            <a:xfrm>
              <a:off x="7924890" y="4657279"/>
              <a:ext cx="1288249" cy="348901"/>
            </a:xfrm>
            <a:custGeom>
              <a:avLst/>
              <a:gdLst>
                <a:gd name="T0" fmla="*/ 169 w 174"/>
                <a:gd name="T1" fmla="*/ 47 h 47"/>
                <a:gd name="T2" fmla="*/ 4 w 174"/>
                <a:gd name="T3" fmla="*/ 47 h 47"/>
                <a:gd name="T4" fmla="*/ 0 w 174"/>
                <a:gd name="T5" fmla="*/ 43 h 47"/>
                <a:gd name="T6" fmla="*/ 0 w 174"/>
                <a:gd name="T7" fmla="*/ 5 h 47"/>
                <a:gd name="T8" fmla="*/ 4 w 174"/>
                <a:gd name="T9" fmla="*/ 0 h 47"/>
                <a:gd name="T10" fmla="*/ 169 w 174"/>
                <a:gd name="T11" fmla="*/ 0 h 47"/>
                <a:gd name="T12" fmla="*/ 174 w 174"/>
                <a:gd name="T13" fmla="*/ 5 h 47"/>
                <a:gd name="T14" fmla="*/ 174 w 174"/>
                <a:gd name="T15" fmla="*/ 43 h 47"/>
                <a:gd name="T16" fmla="*/ 169 w 17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7">
                  <a:moveTo>
                    <a:pt x="169" y="47"/>
                  </a:moveTo>
                  <a:cubicBezTo>
                    <a:pt x="4" y="47"/>
                    <a:pt x="4" y="47"/>
                    <a:pt x="4" y="47"/>
                  </a:cubicBezTo>
                  <a:cubicBezTo>
                    <a:pt x="2" y="47"/>
                    <a:pt x="0" y="45"/>
                    <a:pt x="0" y="43"/>
                  </a:cubicBezTo>
                  <a:cubicBezTo>
                    <a:pt x="0" y="5"/>
                    <a:pt x="0" y="5"/>
                    <a:pt x="0" y="5"/>
                  </a:cubicBezTo>
                  <a:cubicBezTo>
                    <a:pt x="0" y="2"/>
                    <a:pt x="2" y="0"/>
                    <a:pt x="4" y="0"/>
                  </a:cubicBezTo>
                  <a:cubicBezTo>
                    <a:pt x="169" y="0"/>
                    <a:pt x="169" y="0"/>
                    <a:pt x="169" y="0"/>
                  </a:cubicBezTo>
                  <a:cubicBezTo>
                    <a:pt x="172" y="0"/>
                    <a:pt x="174" y="2"/>
                    <a:pt x="174" y="5"/>
                  </a:cubicBezTo>
                  <a:cubicBezTo>
                    <a:pt x="174" y="43"/>
                    <a:pt x="174" y="43"/>
                    <a:pt x="174" y="43"/>
                  </a:cubicBezTo>
                  <a:cubicBezTo>
                    <a:pt x="174" y="45"/>
                    <a:pt x="172" y="47"/>
                    <a:pt x="169" y="47"/>
                  </a:cubicBezTo>
                </a:path>
              </a:pathLst>
            </a:custGeom>
            <a:solidFill>
              <a:srgbClr val="FFE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9" name="i$1íďe"/>
            <p:cNvSpPr/>
            <p:nvPr/>
          </p:nvSpPr>
          <p:spPr bwMode="auto">
            <a:xfrm>
              <a:off x="7902526" y="4719903"/>
              <a:ext cx="1324035" cy="232601"/>
            </a:xfrm>
            <a:custGeom>
              <a:avLst/>
              <a:gdLst>
                <a:gd name="T0" fmla="*/ 174 w 179"/>
                <a:gd name="T1" fmla="*/ 32 h 32"/>
                <a:gd name="T2" fmla="*/ 6 w 179"/>
                <a:gd name="T3" fmla="*/ 32 h 32"/>
                <a:gd name="T4" fmla="*/ 0 w 179"/>
                <a:gd name="T5" fmla="*/ 27 h 32"/>
                <a:gd name="T6" fmla="*/ 0 w 179"/>
                <a:gd name="T7" fmla="*/ 5 h 32"/>
                <a:gd name="T8" fmla="*/ 6 w 179"/>
                <a:gd name="T9" fmla="*/ 0 h 32"/>
                <a:gd name="T10" fmla="*/ 174 w 179"/>
                <a:gd name="T11" fmla="*/ 0 h 32"/>
                <a:gd name="T12" fmla="*/ 179 w 179"/>
                <a:gd name="T13" fmla="*/ 5 h 32"/>
                <a:gd name="T14" fmla="*/ 179 w 179"/>
                <a:gd name="T15" fmla="*/ 27 h 32"/>
                <a:gd name="T16" fmla="*/ 174 w 179"/>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2">
                  <a:moveTo>
                    <a:pt x="174" y="32"/>
                  </a:moveTo>
                  <a:cubicBezTo>
                    <a:pt x="6" y="32"/>
                    <a:pt x="6" y="32"/>
                    <a:pt x="6" y="32"/>
                  </a:cubicBezTo>
                  <a:cubicBezTo>
                    <a:pt x="3" y="32"/>
                    <a:pt x="0" y="30"/>
                    <a:pt x="0" y="27"/>
                  </a:cubicBezTo>
                  <a:cubicBezTo>
                    <a:pt x="0" y="5"/>
                    <a:pt x="0" y="5"/>
                    <a:pt x="0" y="5"/>
                  </a:cubicBezTo>
                  <a:cubicBezTo>
                    <a:pt x="0" y="2"/>
                    <a:pt x="3" y="0"/>
                    <a:pt x="6" y="0"/>
                  </a:cubicBezTo>
                  <a:cubicBezTo>
                    <a:pt x="174" y="0"/>
                    <a:pt x="174" y="0"/>
                    <a:pt x="174" y="0"/>
                  </a:cubicBezTo>
                  <a:cubicBezTo>
                    <a:pt x="176" y="0"/>
                    <a:pt x="179" y="2"/>
                    <a:pt x="179" y="5"/>
                  </a:cubicBezTo>
                  <a:cubicBezTo>
                    <a:pt x="179" y="27"/>
                    <a:pt x="179" y="27"/>
                    <a:pt x="179" y="27"/>
                  </a:cubicBezTo>
                  <a:cubicBezTo>
                    <a:pt x="179" y="30"/>
                    <a:pt x="176" y="32"/>
                    <a:pt x="174" y="32"/>
                  </a:cubicBezTo>
                </a:path>
              </a:pathLst>
            </a:custGeom>
            <a:solidFill>
              <a:srgbClr val="F9B2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0" name="iSļíďê"/>
            <p:cNvSpPr/>
            <p:nvPr/>
          </p:nvSpPr>
          <p:spPr bwMode="auto">
            <a:xfrm>
              <a:off x="8197750" y="4371002"/>
              <a:ext cx="40256" cy="237075"/>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1" name="îş1ïďê"/>
            <p:cNvSpPr/>
            <p:nvPr/>
          </p:nvSpPr>
          <p:spPr bwMode="auto">
            <a:xfrm>
              <a:off x="8197750" y="4371002"/>
              <a:ext cx="40256" cy="237075"/>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2" name="iṥlîḑê"/>
            <p:cNvSpPr/>
            <p:nvPr/>
          </p:nvSpPr>
          <p:spPr bwMode="auto">
            <a:xfrm>
              <a:off x="8282737" y="4371002"/>
              <a:ext cx="44731"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43" name="í$ľïḍè"/>
            <p:cNvSpPr/>
            <p:nvPr/>
          </p:nvSpPr>
          <p:spPr bwMode="auto">
            <a:xfrm>
              <a:off x="8282737" y="4371002"/>
              <a:ext cx="44731"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44" name="iś1îḓê"/>
            <p:cNvSpPr/>
            <p:nvPr/>
          </p:nvSpPr>
          <p:spPr bwMode="auto">
            <a:xfrm>
              <a:off x="8363253" y="4371002"/>
              <a:ext cx="44731"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45" name="íṩlíde"/>
            <p:cNvSpPr/>
            <p:nvPr/>
          </p:nvSpPr>
          <p:spPr bwMode="auto">
            <a:xfrm>
              <a:off x="8363253" y="4371002"/>
              <a:ext cx="44731"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46" name="íṡ1iďê"/>
            <p:cNvSpPr/>
            <p:nvPr/>
          </p:nvSpPr>
          <p:spPr bwMode="auto">
            <a:xfrm>
              <a:off x="8443768" y="4371002"/>
              <a:ext cx="44731"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47" name="îṣļîdé"/>
            <p:cNvSpPr/>
            <p:nvPr/>
          </p:nvSpPr>
          <p:spPr bwMode="auto">
            <a:xfrm>
              <a:off x="8443768" y="4371002"/>
              <a:ext cx="44731"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48" name="îṣļidé"/>
            <p:cNvSpPr/>
            <p:nvPr/>
          </p:nvSpPr>
          <p:spPr bwMode="auto">
            <a:xfrm>
              <a:off x="8524284" y="4371002"/>
              <a:ext cx="44731"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49" name="ïsļidé"/>
            <p:cNvSpPr/>
            <p:nvPr/>
          </p:nvSpPr>
          <p:spPr bwMode="auto">
            <a:xfrm>
              <a:off x="8524284" y="4371002"/>
              <a:ext cx="44731"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0" name="ïşliḑè"/>
            <p:cNvSpPr/>
            <p:nvPr/>
          </p:nvSpPr>
          <p:spPr bwMode="auto">
            <a:xfrm>
              <a:off x="8604800" y="4371002"/>
              <a:ext cx="44731"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1" name="îšľiḋe"/>
            <p:cNvSpPr/>
            <p:nvPr/>
          </p:nvSpPr>
          <p:spPr bwMode="auto">
            <a:xfrm>
              <a:off x="8604800" y="4371002"/>
              <a:ext cx="44731"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2" name="ï$líḋé"/>
            <p:cNvSpPr/>
            <p:nvPr/>
          </p:nvSpPr>
          <p:spPr bwMode="auto">
            <a:xfrm>
              <a:off x="8689789" y="4371002"/>
              <a:ext cx="40256"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3" name="îṥlíďe"/>
            <p:cNvSpPr/>
            <p:nvPr/>
          </p:nvSpPr>
          <p:spPr bwMode="auto">
            <a:xfrm>
              <a:off x="8689789" y="4371002"/>
              <a:ext cx="40256"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4" name="íSľîḑê"/>
            <p:cNvSpPr/>
            <p:nvPr/>
          </p:nvSpPr>
          <p:spPr bwMode="auto">
            <a:xfrm>
              <a:off x="8770305" y="4371002"/>
              <a:ext cx="44731"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5" name="î$líḋe"/>
            <p:cNvSpPr/>
            <p:nvPr/>
          </p:nvSpPr>
          <p:spPr bwMode="auto">
            <a:xfrm>
              <a:off x="8770305" y="4371002"/>
              <a:ext cx="44731"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56" name="îṥ1iďe"/>
            <p:cNvSpPr/>
            <p:nvPr/>
          </p:nvSpPr>
          <p:spPr bwMode="auto">
            <a:xfrm>
              <a:off x="8850821" y="4371002"/>
              <a:ext cx="44731" cy="237075"/>
            </a:xfrm>
            <a:custGeom>
              <a:avLst/>
              <a:gdLst>
                <a:gd name="T0" fmla="*/ 0 w 6"/>
                <a:gd name="T1" fmla="*/ 19 h 32"/>
                <a:gd name="T2" fmla="*/ 0 w 6"/>
                <a:gd name="T3" fmla="*/ 32 h 32"/>
                <a:gd name="T4" fmla="*/ 6 w 6"/>
                <a:gd name="T5" fmla="*/ 32 h 32"/>
                <a:gd name="T6" fmla="*/ 6 w 6"/>
                <a:gd name="T7" fmla="*/ 22 h 32"/>
                <a:gd name="T8" fmla="*/ 0 w 6"/>
                <a:gd name="T9" fmla="*/ 19 h 32"/>
                <a:gd name="T10" fmla="*/ 6 w 6"/>
                <a:gd name="T11" fmla="*/ 0 h 32"/>
                <a:gd name="T12" fmla="*/ 0 w 6"/>
                <a:gd name="T13" fmla="*/ 0 h 32"/>
                <a:gd name="T14" fmla="*/ 0 w 6"/>
                <a:gd name="T15" fmla="*/ 4 h 32"/>
                <a:gd name="T16" fmla="*/ 6 w 6"/>
                <a:gd name="T17" fmla="*/ 1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2"/>
                    <a:pt x="6" y="22"/>
                    <a:pt x="6" y="22"/>
                  </a:cubicBezTo>
                  <a:cubicBezTo>
                    <a:pt x="4" y="22"/>
                    <a:pt x="2" y="21"/>
                    <a:pt x="0" y="19"/>
                  </a:cubicBezTo>
                  <a:moveTo>
                    <a:pt x="6" y="0"/>
                  </a:moveTo>
                  <a:cubicBezTo>
                    <a:pt x="0" y="0"/>
                    <a:pt x="0" y="0"/>
                    <a:pt x="0" y="0"/>
                  </a:cubicBezTo>
                  <a:cubicBezTo>
                    <a:pt x="0" y="4"/>
                    <a:pt x="0" y="4"/>
                    <a:pt x="0" y="4"/>
                  </a:cubicBezTo>
                  <a:cubicBezTo>
                    <a:pt x="2" y="3"/>
                    <a:pt x="4" y="2"/>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7" name="iṣľíḍê"/>
            <p:cNvSpPr/>
            <p:nvPr/>
          </p:nvSpPr>
          <p:spPr bwMode="auto">
            <a:xfrm>
              <a:off x="8931337" y="4371002"/>
              <a:ext cx="44731" cy="237075"/>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8" name="îṡḻïḍé"/>
            <p:cNvSpPr/>
            <p:nvPr/>
          </p:nvSpPr>
          <p:spPr bwMode="auto">
            <a:xfrm>
              <a:off x="8931337" y="4371002"/>
              <a:ext cx="44731" cy="237075"/>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9" name="íṩḻiďé"/>
            <p:cNvSpPr/>
            <p:nvPr/>
          </p:nvSpPr>
          <p:spPr bwMode="auto">
            <a:xfrm>
              <a:off x="9011852" y="4371002"/>
              <a:ext cx="44731" cy="237075"/>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close/>
                  <a:moveTo>
                    <a:pt x="10" y="0"/>
                  </a:moveTo>
                  <a:lnTo>
                    <a:pt x="0" y="0"/>
                  </a:lnTo>
                  <a:lnTo>
                    <a:pt x="0" y="2"/>
                  </a:lnTo>
                  <a:lnTo>
                    <a:pt x="10" y="2"/>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0" name="iSľíḍe"/>
            <p:cNvSpPr/>
            <p:nvPr/>
          </p:nvSpPr>
          <p:spPr bwMode="auto">
            <a:xfrm>
              <a:off x="9011852" y="4371002"/>
              <a:ext cx="44731" cy="237075"/>
            </a:xfrm>
            <a:custGeom>
              <a:avLst/>
              <a:gdLst>
                <a:gd name="T0" fmla="*/ 10 w 10"/>
                <a:gd name="T1" fmla="*/ 36 h 53"/>
                <a:gd name="T2" fmla="*/ 0 w 10"/>
                <a:gd name="T3" fmla="*/ 36 h 53"/>
                <a:gd name="T4" fmla="*/ 0 w 10"/>
                <a:gd name="T5" fmla="*/ 53 h 53"/>
                <a:gd name="T6" fmla="*/ 10 w 10"/>
                <a:gd name="T7" fmla="*/ 53 h 53"/>
                <a:gd name="T8" fmla="*/ 10 w 10"/>
                <a:gd name="T9" fmla="*/ 36 h 53"/>
                <a:gd name="T10" fmla="*/ 10 w 10"/>
                <a:gd name="T11" fmla="*/ 0 h 53"/>
                <a:gd name="T12" fmla="*/ 0 w 10"/>
                <a:gd name="T13" fmla="*/ 0 h 53"/>
                <a:gd name="T14" fmla="*/ 0 w 10"/>
                <a:gd name="T15" fmla="*/ 2 h 53"/>
                <a:gd name="T16" fmla="*/ 10 w 10"/>
                <a:gd name="T17" fmla="*/ 2 h 53"/>
                <a:gd name="T18" fmla="*/ 10 w 1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3">
                  <a:moveTo>
                    <a:pt x="10" y="36"/>
                  </a:moveTo>
                  <a:lnTo>
                    <a:pt x="0" y="36"/>
                  </a:lnTo>
                  <a:lnTo>
                    <a:pt x="0" y="53"/>
                  </a:lnTo>
                  <a:lnTo>
                    <a:pt x="10" y="53"/>
                  </a:lnTo>
                  <a:lnTo>
                    <a:pt x="10" y="36"/>
                  </a:lnTo>
                  <a:moveTo>
                    <a:pt x="10" y="0"/>
                  </a:moveTo>
                  <a:lnTo>
                    <a:pt x="0" y="0"/>
                  </a:lnTo>
                  <a:lnTo>
                    <a:pt x="0" y="2"/>
                  </a:lnTo>
                  <a:lnTo>
                    <a:pt x="10"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1" name="iṩ1iḓé"/>
            <p:cNvSpPr/>
            <p:nvPr/>
          </p:nvSpPr>
          <p:spPr bwMode="auto">
            <a:xfrm>
              <a:off x="9096839" y="4371002"/>
              <a:ext cx="40256" cy="237075"/>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close/>
                  <a:moveTo>
                    <a:pt x="9" y="0"/>
                  </a:moveTo>
                  <a:lnTo>
                    <a:pt x="0" y="0"/>
                  </a:lnTo>
                  <a:lnTo>
                    <a:pt x="0" y="2"/>
                  </a:lnTo>
                  <a:lnTo>
                    <a:pt x="9" y="2"/>
                  </a:lnTo>
                  <a:lnTo>
                    <a:pt x="9"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2" name="îṥļïḋè"/>
            <p:cNvSpPr/>
            <p:nvPr/>
          </p:nvSpPr>
          <p:spPr bwMode="auto">
            <a:xfrm>
              <a:off x="9096839" y="4371002"/>
              <a:ext cx="40256" cy="237075"/>
            </a:xfrm>
            <a:custGeom>
              <a:avLst/>
              <a:gdLst>
                <a:gd name="T0" fmla="*/ 9 w 9"/>
                <a:gd name="T1" fmla="*/ 36 h 53"/>
                <a:gd name="T2" fmla="*/ 0 w 9"/>
                <a:gd name="T3" fmla="*/ 36 h 53"/>
                <a:gd name="T4" fmla="*/ 0 w 9"/>
                <a:gd name="T5" fmla="*/ 53 h 53"/>
                <a:gd name="T6" fmla="*/ 9 w 9"/>
                <a:gd name="T7" fmla="*/ 53 h 53"/>
                <a:gd name="T8" fmla="*/ 9 w 9"/>
                <a:gd name="T9" fmla="*/ 36 h 53"/>
                <a:gd name="T10" fmla="*/ 9 w 9"/>
                <a:gd name="T11" fmla="*/ 0 h 53"/>
                <a:gd name="T12" fmla="*/ 0 w 9"/>
                <a:gd name="T13" fmla="*/ 0 h 53"/>
                <a:gd name="T14" fmla="*/ 0 w 9"/>
                <a:gd name="T15" fmla="*/ 2 h 53"/>
                <a:gd name="T16" fmla="*/ 9 w 9"/>
                <a:gd name="T17" fmla="*/ 2 h 53"/>
                <a:gd name="T18" fmla="*/ 9 w 9"/>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3">
                  <a:moveTo>
                    <a:pt x="9" y="36"/>
                  </a:moveTo>
                  <a:lnTo>
                    <a:pt x="0" y="36"/>
                  </a:lnTo>
                  <a:lnTo>
                    <a:pt x="0" y="53"/>
                  </a:lnTo>
                  <a:lnTo>
                    <a:pt x="9" y="53"/>
                  </a:lnTo>
                  <a:lnTo>
                    <a:pt x="9" y="36"/>
                  </a:lnTo>
                  <a:moveTo>
                    <a:pt x="9" y="0"/>
                  </a:moveTo>
                  <a:lnTo>
                    <a:pt x="0" y="0"/>
                  </a:lnTo>
                  <a:lnTo>
                    <a:pt x="0" y="2"/>
                  </a:lnTo>
                  <a:lnTo>
                    <a:pt x="9" y="2"/>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3" name="îšļîďe"/>
            <p:cNvSpPr/>
            <p:nvPr/>
          </p:nvSpPr>
          <p:spPr bwMode="auto">
            <a:xfrm>
              <a:off x="9177355" y="4371002"/>
              <a:ext cx="44731" cy="237075"/>
            </a:xfrm>
            <a:custGeom>
              <a:avLst/>
              <a:gdLst>
                <a:gd name="T0" fmla="*/ 6 w 6"/>
                <a:gd name="T1" fmla="*/ 22 h 32"/>
                <a:gd name="T2" fmla="*/ 4 w 6"/>
                <a:gd name="T3" fmla="*/ 22 h 32"/>
                <a:gd name="T4" fmla="*/ 0 w 6"/>
                <a:gd name="T5" fmla="*/ 22 h 32"/>
                <a:gd name="T6" fmla="*/ 0 w 6"/>
                <a:gd name="T7" fmla="*/ 32 h 32"/>
                <a:gd name="T8" fmla="*/ 6 w 6"/>
                <a:gd name="T9" fmla="*/ 32 h 32"/>
                <a:gd name="T10" fmla="*/ 6 w 6"/>
                <a:gd name="T11" fmla="*/ 22 h 32"/>
                <a:gd name="T12" fmla="*/ 6 w 6"/>
                <a:gd name="T13" fmla="*/ 0 h 32"/>
                <a:gd name="T14" fmla="*/ 0 w 6"/>
                <a:gd name="T15" fmla="*/ 0 h 32"/>
                <a:gd name="T16" fmla="*/ 0 w 6"/>
                <a:gd name="T17" fmla="*/ 1 h 32"/>
                <a:gd name="T18" fmla="*/ 4 w 6"/>
                <a:gd name="T19" fmla="*/ 1 h 32"/>
                <a:gd name="T20" fmla="*/ 6 w 6"/>
                <a:gd name="T21" fmla="*/ 1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2"/>
                  </a:moveTo>
                  <a:cubicBezTo>
                    <a:pt x="5" y="22"/>
                    <a:pt x="4" y="22"/>
                    <a:pt x="4" y="22"/>
                  </a:cubicBezTo>
                  <a:cubicBezTo>
                    <a:pt x="0" y="22"/>
                    <a:pt x="0" y="22"/>
                    <a:pt x="0" y="22"/>
                  </a:cubicBezTo>
                  <a:cubicBezTo>
                    <a:pt x="0" y="32"/>
                    <a:pt x="0" y="32"/>
                    <a:pt x="0" y="32"/>
                  </a:cubicBezTo>
                  <a:cubicBezTo>
                    <a:pt x="6" y="32"/>
                    <a:pt x="6" y="32"/>
                    <a:pt x="6" y="32"/>
                  </a:cubicBezTo>
                  <a:cubicBezTo>
                    <a:pt x="6" y="22"/>
                    <a:pt x="6" y="22"/>
                    <a:pt x="6" y="22"/>
                  </a:cubicBezTo>
                  <a:moveTo>
                    <a:pt x="6" y="0"/>
                  </a:moveTo>
                  <a:cubicBezTo>
                    <a:pt x="0" y="0"/>
                    <a:pt x="0" y="0"/>
                    <a:pt x="0" y="0"/>
                  </a:cubicBezTo>
                  <a:cubicBezTo>
                    <a:pt x="0" y="1"/>
                    <a:pt x="0" y="1"/>
                    <a:pt x="0" y="1"/>
                  </a:cubicBezTo>
                  <a:cubicBezTo>
                    <a:pt x="4" y="1"/>
                    <a:pt x="4" y="1"/>
                    <a:pt x="4" y="1"/>
                  </a:cubicBezTo>
                  <a:cubicBezTo>
                    <a:pt x="4" y="1"/>
                    <a:pt x="5" y="1"/>
                    <a:pt x="6" y="1"/>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4" name="iṥḷîdé"/>
            <p:cNvSpPr/>
            <p:nvPr/>
          </p:nvSpPr>
          <p:spPr bwMode="auto">
            <a:xfrm>
              <a:off x="9257871" y="4371002"/>
              <a:ext cx="44731" cy="237075"/>
            </a:xfrm>
            <a:custGeom>
              <a:avLst/>
              <a:gdLst>
                <a:gd name="T0" fmla="*/ 6 w 6"/>
                <a:gd name="T1" fmla="*/ 0 h 32"/>
                <a:gd name="T2" fmla="*/ 0 w 6"/>
                <a:gd name="T3" fmla="*/ 0 h 32"/>
                <a:gd name="T4" fmla="*/ 0 w 6"/>
                <a:gd name="T5" fmla="*/ 5 h 32"/>
                <a:gd name="T6" fmla="*/ 2 w 6"/>
                <a:gd name="T7" fmla="*/ 11 h 32"/>
                <a:gd name="T8" fmla="*/ 2 w 6"/>
                <a:gd name="T9" fmla="*/ 12 h 32"/>
                <a:gd name="T10" fmla="*/ 0 w 6"/>
                <a:gd name="T11" fmla="*/ 19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5"/>
                    <a:pt x="0" y="5"/>
                    <a:pt x="0" y="5"/>
                  </a:cubicBezTo>
                  <a:cubicBezTo>
                    <a:pt x="2" y="6"/>
                    <a:pt x="2" y="9"/>
                    <a:pt x="2" y="11"/>
                  </a:cubicBezTo>
                  <a:cubicBezTo>
                    <a:pt x="2" y="12"/>
                    <a:pt x="2" y="12"/>
                    <a:pt x="2" y="12"/>
                  </a:cubicBezTo>
                  <a:cubicBezTo>
                    <a:pt x="2" y="15"/>
                    <a:pt x="2" y="17"/>
                    <a:pt x="0" y="19"/>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5" name="iṣḷídê"/>
            <p:cNvSpPr/>
            <p:nvPr/>
          </p:nvSpPr>
          <p:spPr bwMode="auto">
            <a:xfrm>
              <a:off x="8117234" y="4022101"/>
              <a:ext cx="40256" cy="237075"/>
            </a:xfrm>
            <a:custGeom>
              <a:avLst/>
              <a:gdLst>
                <a:gd name="T0" fmla="*/ 0 w 5"/>
                <a:gd name="T1" fmla="*/ 32 h 32"/>
                <a:gd name="T2" fmla="*/ 0 w 5"/>
                <a:gd name="T3" fmla="*/ 32 h 32"/>
                <a:gd name="T4" fmla="*/ 1 w 5"/>
                <a:gd name="T5" fmla="*/ 32 h 32"/>
                <a:gd name="T6" fmla="*/ 0 w 5"/>
                <a:gd name="T7" fmla="*/ 32 h 32"/>
                <a:gd name="T8" fmla="*/ 5 w 5"/>
                <a:gd name="T9" fmla="*/ 0 h 32"/>
                <a:gd name="T10" fmla="*/ 0 w 5"/>
                <a:gd name="T11" fmla="*/ 0 h 32"/>
                <a:gd name="T12" fmla="*/ 0 w 5"/>
                <a:gd name="T13" fmla="*/ 0 h 32"/>
                <a:gd name="T14" fmla="*/ 1 w 5"/>
                <a:gd name="T15" fmla="*/ 0 h 32"/>
                <a:gd name="T16" fmla="*/ 5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32"/>
                  </a:moveTo>
                  <a:cubicBezTo>
                    <a:pt x="0" y="32"/>
                    <a:pt x="0" y="32"/>
                    <a:pt x="0" y="32"/>
                  </a:cubicBezTo>
                  <a:cubicBezTo>
                    <a:pt x="1" y="32"/>
                    <a:pt x="1" y="32"/>
                    <a:pt x="1" y="32"/>
                  </a:cubicBezTo>
                  <a:cubicBezTo>
                    <a:pt x="1" y="32"/>
                    <a:pt x="0" y="32"/>
                    <a:pt x="0" y="32"/>
                  </a:cubicBezTo>
                  <a:moveTo>
                    <a:pt x="5" y="0"/>
                  </a:moveTo>
                  <a:cubicBezTo>
                    <a:pt x="0" y="0"/>
                    <a:pt x="0" y="0"/>
                    <a:pt x="0" y="0"/>
                  </a:cubicBezTo>
                  <a:cubicBezTo>
                    <a:pt x="0" y="0"/>
                    <a:pt x="0" y="0"/>
                    <a:pt x="0" y="0"/>
                  </a:cubicBezTo>
                  <a:cubicBezTo>
                    <a:pt x="0" y="0"/>
                    <a:pt x="1" y="0"/>
                    <a:pt x="1" y="0"/>
                  </a:cubicBezTo>
                  <a:cubicBezTo>
                    <a:pt x="5" y="0"/>
                    <a:pt x="5" y="0"/>
                    <a:pt x="5"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6" name="ïŝlíḍê"/>
            <p:cNvSpPr/>
            <p:nvPr/>
          </p:nvSpPr>
          <p:spPr bwMode="auto">
            <a:xfrm>
              <a:off x="8117234" y="4022101"/>
              <a:ext cx="40256" cy="237075"/>
            </a:xfrm>
            <a:custGeom>
              <a:avLst/>
              <a:gdLst>
                <a:gd name="T0" fmla="*/ 5 w 5"/>
                <a:gd name="T1" fmla="*/ 0 h 32"/>
                <a:gd name="T2" fmla="*/ 1 w 5"/>
                <a:gd name="T3" fmla="*/ 0 h 32"/>
                <a:gd name="T4" fmla="*/ 0 w 5"/>
                <a:gd name="T5" fmla="*/ 0 h 32"/>
                <a:gd name="T6" fmla="*/ 0 w 5"/>
                <a:gd name="T7" fmla="*/ 32 h 32"/>
                <a:gd name="T8" fmla="*/ 1 w 5"/>
                <a:gd name="T9" fmla="*/ 32 h 32"/>
                <a:gd name="T10" fmla="*/ 5 w 5"/>
                <a:gd name="T11" fmla="*/ 32 h 32"/>
                <a:gd name="T12" fmla="*/ 5 w 5"/>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5" h="32">
                  <a:moveTo>
                    <a:pt x="5" y="0"/>
                  </a:moveTo>
                  <a:cubicBezTo>
                    <a:pt x="1" y="0"/>
                    <a:pt x="1" y="0"/>
                    <a:pt x="1" y="0"/>
                  </a:cubicBezTo>
                  <a:cubicBezTo>
                    <a:pt x="1" y="0"/>
                    <a:pt x="0" y="0"/>
                    <a:pt x="0" y="0"/>
                  </a:cubicBezTo>
                  <a:cubicBezTo>
                    <a:pt x="0" y="32"/>
                    <a:pt x="0" y="32"/>
                    <a:pt x="0" y="32"/>
                  </a:cubicBezTo>
                  <a:cubicBezTo>
                    <a:pt x="0" y="32"/>
                    <a:pt x="1" y="32"/>
                    <a:pt x="1" y="32"/>
                  </a:cubicBezTo>
                  <a:cubicBezTo>
                    <a:pt x="5" y="32"/>
                    <a:pt x="5" y="32"/>
                    <a:pt x="5" y="32"/>
                  </a:cubicBezTo>
                  <a:cubicBezTo>
                    <a:pt x="5"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7" name="ïṩļiḋê"/>
            <p:cNvSpPr/>
            <p:nvPr/>
          </p:nvSpPr>
          <p:spPr bwMode="auto">
            <a:xfrm>
              <a:off x="8197750" y="4022101"/>
              <a:ext cx="40256"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68" name="iṩlîḍê"/>
            <p:cNvSpPr/>
            <p:nvPr/>
          </p:nvSpPr>
          <p:spPr bwMode="auto">
            <a:xfrm>
              <a:off x="8197750" y="4022101"/>
              <a:ext cx="40256"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69" name="ïṩ1iḍê"/>
            <p:cNvSpPr/>
            <p:nvPr/>
          </p:nvSpPr>
          <p:spPr bwMode="auto">
            <a:xfrm>
              <a:off x="8282737" y="4022101"/>
              <a:ext cx="35784"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70" name="íṡľíde"/>
            <p:cNvSpPr/>
            <p:nvPr/>
          </p:nvSpPr>
          <p:spPr bwMode="auto">
            <a:xfrm>
              <a:off x="8282737" y="4022101"/>
              <a:ext cx="35784"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71" name="ï$ľîdé"/>
            <p:cNvSpPr/>
            <p:nvPr/>
          </p:nvSpPr>
          <p:spPr bwMode="auto">
            <a:xfrm>
              <a:off x="8363253" y="4022101"/>
              <a:ext cx="35784" cy="237075"/>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72" name="iśľîḓé"/>
            <p:cNvSpPr/>
            <p:nvPr/>
          </p:nvSpPr>
          <p:spPr bwMode="auto">
            <a:xfrm>
              <a:off x="8363253" y="4022101"/>
              <a:ext cx="35784"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73" name="îšlïḑé"/>
            <p:cNvSpPr/>
            <p:nvPr/>
          </p:nvSpPr>
          <p:spPr bwMode="auto">
            <a:xfrm>
              <a:off x="8443768" y="4022101"/>
              <a:ext cx="35784" cy="237075"/>
            </a:xfrm>
            <a:custGeom>
              <a:avLst/>
              <a:gdLst>
                <a:gd name="T0" fmla="*/ 0 w 5"/>
                <a:gd name="T1" fmla="*/ 15 h 32"/>
                <a:gd name="T2" fmla="*/ 0 w 5"/>
                <a:gd name="T3" fmla="*/ 32 h 32"/>
                <a:gd name="T4" fmla="*/ 5 w 5"/>
                <a:gd name="T5" fmla="*/ 32 h 32"/>
                <a:gd name="T6" fmla="*/ 5 w 5"/>
                <a:gd name="T7" fmla="*/ 20 h 32"/>
                <a:gd name="T8" fmla="*/ 0 w 5"/>
                <a:gd name="T9" fmla="*/ 15 h 32"/>
                <a:gd name="T10" fmla="*/ 4 w 5"/>
                <a:gd name="T11" fmla="*/ 0 h 32"/>
                <a:gd name="T12" fmla="*/ 0 w 5"/>
                <a:gd name="T13" fmla="*/ 0 h 32"/>
                <a:gd name="T14" fmla="*/ 0 w 5"/>
                <a:gd name="T15" fmla="*/ 4 h 32"/>
                <a:gd name="T16" fmla="*/ 4 w 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2">
                  <a:moveTo>
                    <a:pt x="0" y="15"/>
                  </a:moveTo>
                  <a:cubicBezTo>
                    <a:pt x="0" y="32"/>
                    <a:pt x="0" y="32"/>
                    <a:pt x="0" y="32"/>
                  </a:cubicBezTo>
                  <a:cubicBezTo>
                    <a:pt x="5" y="32"/>
                    <a:pt x="5" y="32"/>
                    <a:pt x="5" y="32"/>
                  </a:cubicBezTo>
                  <a:cubicBezTo>
                    <a:pt x="5" y="20"/>
                    <a:pt x="5" y="20"/>
                    <a:pt x="5" y="20"/>
                  </a:cubicBezTo>
                  <a:cubicBezTo>
                    <a:pt x="3" y="19"/>
                    <a:pt x="1" y="17"/>
                    <a:pt x="0" y="15"/>
                  </a:cubicBezTo>
                  <a:moveTo>
                    <a:pt x="4" y="0"/>
                  </a:moveTo>
                  <a:cubicBezTo>
                    <a:pt x="0" y="0"/>
                    <a:pt x="0" y="0"/>
                    <a:pt x="0" y="0"/>
                  </a:cubicBezTo>
                  <a:cubicBezTo>
                    <a:pt x="0" y="4"/>
                    <a:pt x="0" y="4"/>
                    <a:pt x="0" y="4"/>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4" name="íṡlîḑé"/>
            <p:cNvSpPr/>
            <p:nvPr/>
          </p:nvSpPr>
          <p:spPr bwMode="auto">
            <a:xfrm>
              <a:off x="8524284" y="4169714"/>
              <a:ext cx="44731" cy="8946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75" name="ïŝlidê"/>
            <p:cNvSpPr/>
            <p:nvPr/>
          </p:nvSpPr>
          <p:spPr bwMode="auto">
            <a:xfrm>
              <a:off x="8524284" y="4169714"/>
              <a:ext cx="44731" cy="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76" name="îṥľíḋe"/>
            <p:cNvSpPr/>
            <p:nvPr/>
          </p:nvSpPr>
          <p:spPr bwMode="auto">
            <a:xfrm>
              <a:off x="8604800" y="4169714"/>
              <a:ext cx="44731" cy="89462"/>
            </a:xfrm>
            <a:custGeom>
              <a:avLst/>
              <a:gdLst>
                <a:gd name="T0" fmla="*/ 6 w 6"/>
                <a:gd name="T1" fmla="*/ 0 h 12"/>
                <a:gd name="T2" fmla="*/ 3 w 6"/>
                <a:gd name="T3" fmla="*/ 0 h 12"/>
                <a:gd name="T4" fmla="*/ 0 w 6"/>
                <a:gd name="T5" fmla="*/ 0 h 12"/>
                <a:gd name="T6" fmla="*/ 0 w 6"/>
                <a:gd name="T7" fmla="*/ 12 h 12"/>
                <a:gd name="T8" fmla="*/ 6 w 6"/>
                <a:gd name="T9" fmla="*/ 12 h 12"/>
                <a:gd name="T10" fmla="*/ 6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6" y="0"/>
                  </a:moveTo>
                  <a:cubicBezTo>
                    <a:pt x="5" y="0"/>
                    <a:pt x="4" y="0"/>
                    <a:pt x="3" y="0"/>
                  </a:cubicBezTo>
                  <a:cubicBezTo>
                    <a:pt x="0" y="0"/>
                    <a:pt x="0" y="0"/>
                    <a:pt x="0" y="0"/>
                  </a:cubicBezTo>
                  <a:cubicBezTo>
                    <a:pt x="0" y="12"/>
                    <a:pt x="0" y="12"/>
                    <a:pt x="0" y="12"/>
                  </a:cubicBezTo>
                  <a:cubicBezTo>
                    <a:pt x="6" y="12"/>
                    <a:pt x="6" y="12"/>
                    <a:pt x="6" y="1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7" name="îṡľîḑe"/>
            <p:cNvSpPr/>
            <p:nvPr/>
          </p:nvSpPr>
          <p:spPr bwMode="auto">
            <a:xfrm>
              <a:off x="8689789" y="4022101"/>
              <a:ext cx="40256" cy="237075"/>
            </a:xfrm>
            <a:custGeom>
              <a:avLst/>
              <a:gdLst>
                <a:gd name="T0" fmla="*/ 6 w 6"/>
                <a:gd name="T1" fmla="*/ 0 h 32"/>
                <a:gd name="T2" fmla="*/ 0 w 6"/>
                <a:gd name="T3" fmla="*/ 0 h 32"/>
                <a:gd name="T4" fmla="*/ 0 w 6"/>
                <a:gd name="T5" fmla="*/ 4 h 32"/>
                <a:gd name="T6" fmla="*/ 1 w 6"/>
                <a:gd name="T7" fmla="*/ 9 h 32"/>
                <a:gd name="T8" fmla="*/ 1 w 6"/>
                <a:gd name="T9" fmla="*/ 10 h 32"/>
                <a:gd name="T10" fmla="*/ 0 w 6"/>
                <a:gd name="T11" fmla="*/ 15 h 32"/>
                <a:gd name="T12" fmla="*/ 0 w 6"/>
                <a:gd name="T13" fmla="*/ 32 h 32"/>
                <a:gd name="T14" fmla="*/ 6 w 6"/>
                <a:gd name="T15" fmla="*/ 32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0"/>
                  </a:moveTo>
                  <a:cubicBezTo>
                    <a:pt x="0" y="0"/>
                    <a:pt x="0" y="0"/>
                    <a:pt x="0" y="0"/>
                  </a:cubicBezTo>
                  <a:cubicBezTo>
                    <a:pt x="0" y="4"/>
                    <a:pt x="0" y="4"/>
                    <a:pt x="0" y="4"/>
                  </a:cubicBezTo>
                  <a:cubicBezTo>
                    <a:pt x="1" y="6"/>
                    <a:pt x="1" y="7"/>
                    <a:pt x="1" y="9"/>
                  </a:cubicBezTo>
                  <a:cubicBezTo>
                    <a:pt x="1" y="10"/>
                    <a:pt x="1" y="10"/>
                    <a:pt x="1" y="10"/>
                  </a:cubicBezTo>
                  <a:cubicBezTo>
                    <a:pt x="1" y="12"/>
                    <a:pt x="1" y="14"/>
                    <a:pt x="0" y="15"/>
                  </a:cubicBezTo>
                  <a:cubicBezTo>
                    <a:pt x="0" y="32"/>
                    <a:pt x="0" y="32"/>
                    <a:pt x="0" y="32"/>
                  </a:cubicBezTo>
                  <a:cubicBezTo>
                    <a:pt x="6" y="32"/>
                    <a:pt x="6" y="32"/>
                    <a:pt x="6" y="3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8" name="î$ļíḍé"/>
            <p:cNvSpPr/>
            <p:nvPr/>
          </p:nvSpPr>
          <p:spPr bwMode="auto">
            <a:xfrm>
              <a:off x="8770305" y="4022101"/>
              <a:ext cx="44731" cy="237075"/>
            </a:xfrm>
            <a:custGeom>
              <a:avLst/>
              <a:gdLst>
                <a:gd name="T0" fmla="*/ 0 w 6"/>
                <a:gd name="T1" fmla="*/ 16 h 32"/>
                <a:gd name="T2" fmla="*/ 0 w 6"/>
                <a:gd name="T3" fmla="*/ 32 h 32"/>
                <a:gd name="T4" fmla="*/ 6 w 6"/>
                <a:gd name="T5" fmla="*/ 32 h 32"/>
                <a:gd name="T6" fmla="*/ 6 w 6"/>
                <a:gd name="T7" fmla="*/ 20 h 32"/>
                <a:gd name="T8" fmla="*/ 0 w 6"/>
                <a:gd name="T9" fmla="*/ 16 h 32"/>
                <a:gd name="T10" fmla="*/ 4 w 6"/>
                <a:gd name="T11" fmla="*/ 0 h 32"/>
                <a:gd name="T12" fmla="*/ 0 w 6"/>
                <a:gd name="T13" fmla="*/ 0 h 32"/>
                <a:gd name="T14" fmla="*/ 0 w 6"/>
                <a:gd name="T15" fmla="*/ 3 h 32"/>
                <a:gd name="T16" fmla="*/ 4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0" y="16"/>
                  </a:moveTo>
                  <a:cubicBezTo>
                    <a:pt x="0" y="32"/>
                    <a:pt x="0" y="32"/>
                    <a:pt x="0" y="32"/>
                  </a:cubicBezTo>
                  <a:cubicBezTo>
                    <a:pt x="6" y="32"/>
                    <a:pt x="6" y="32"/>
                    <a:pt x="6" y="32"/>
                  </a:cubicBezTo>
                  <a:cubicBezTo>
                    <a:pt x="6" y="20"/>
                    <a:pt x="6" y="20"/>
                    <a:pt x="6" y="20"/>
                  </a:cubicBezTo>
                  <a:cubicBezTo>
                    <a:pt x="3" y="19"/>
                    <a:pt x="1" y="18"/>
                    <a:pt x="0" y="16"/>
                  </a:cubicBezTo>
                  <a:moveTo>
                    <a:pt x="4" y="0"/>
                  </a:moveTo>
                  <a:cubicBezTo>
                    <a:pt x="0" y="0"/>
                    <a:pt x="0" y="0"/>
                    <a:pt x="0" y="0"/>
                  </a:cubicBezTo>
                  <a:cubicBezTo>
                    <a:pt x="0" y="3"/>
                    <a:pt x="0" y="3"/>
                    <a:pt x="0" y="3"/>
                  </a:cubicBezTo>
                  <a:cubicBezTo>
                    <a:pt x="1" y="2"/>
                    <a:pt x="2" y="1"/>
                    <a:pt x="4"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9" name="îṥḷïḓé"/>
            <p:cNvSpPr/>
            <p:nvPr/>
          </p:nvSpPr>
          <p:spPr bwMode="auto">
            <a:xfrm>
              <a:off x="8850821" y="4169714"/>
              <a:ext cx="44731" cy="8946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0" name="iśḷîḓè"/>
            <p:cNvSpPr/>
            <p:nvPr/>
          </p:nvSpPr>
          <p:spPr bwMode="auto">
            <a:xfrm>
              <a:off x="8850821" y="4169714"/>
              <a:ext cx="44731" cy="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1" name="išlídè"/>
            <p:cNvSpPr/>
            <p:nvPr/>
          </p:nvSpPr>
          <p:spPr bwMode="auto">
            <a:xfrm>
              <a:off x="8931337" y="4169714"/>
              <a:ext cx="44731" cy="8946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2" name="iṡļiḋe"/>
            <p:cNvSpPr/>
            <p:nvPr/>
          </p:nvSpPr>
          <p:spPr bwMode="auto">
            <a:xfrm>
              <a:off x="8931337" y="4169714"/>
              <a:ext cx="44731" cy="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3" name="iṧḷidè"/>
            <p:cNvSpPr/>
            <p:nvPr/>
          </p:nvSpPr>
          <p:spPr bwMode="auto">
            <a:xfrm>
              <a:off x="9011852" y="4169714"/>
              <a:ext cx="44731" cy="8946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4" name="iṩlïḑé"/>
            <p:cNvSpPr/>
            <p:nvPr/>
          </p:nvSpPr>
          <p:spPr bwMode="auto">
            <a:xfrm>
              <a:off x="9011852" y="4169714"/>
              <a:ext cx="44731" cy="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5" name="iŝḷîḋê"/>
            <p:cNvSpPr/>
            <p:nvPr/>
          </p:nvSpPr>
          <p:spPr bwMode="auto">
            <a:xfrm>
              <a:off x="9096839" y="4169714"/>
              <a:ext cx="40256" cy="8946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6" name="íṧļiḍê"/>
            <p:cNvSpPr/>
            <p:nvPr/>
          </p:nvSpPr>
          <p:spPr bwMode="auto">
            <a:xfrm>
              <a:off x="9096839" y="4169714"/>
              <a:ext cx="40256" cy="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7" name="ïS1íḋe"/>
            <p:cNvSpPr/>
            <p:nvPr/>
          </p:nvSpPr>
          <p:spPr bwMode="auto">
            <a:xfrm>
              <a:off x="9177355" y="4169714"/>
              <a:ext cx="44731" cy="8946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8" name="ïṡlîḑe"/>
            <p:cNvSpPr/>
            <p:nvPr/>
          </p:nvSpPr>
          <p:spPr bwMode="auto">
            <a:xfrm>
              <a:off x="9177355" y="4169714"/>
              <a:ext cx="44731" cy="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89" name="ïš1íḑè"/>
            <p:cNvSpPr/>
            <p:nvPr/>
          </p:nvSpPr>
          <p:spPr bwMode="auto">
            <a:xfrm>
              <a:off x="9257871" y="4169714"/>
              <a:ext cx="44731" cy="89462"/>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0" name="iṩlîḋè"/>
            <p:cNvSpPr/>
            <p:nvPr/>
          </p:nvSpPr>
          <p:spPr bwMode="auto">
            <a:xfrm>
              <a:off x="9257871" y="4169714"/>
              <a:ext cx="44731" cy="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1" name="îṥ1îďè"/>
            <p:cNvSpPr/>
            <p:nvPr/>
          </p:nvSpPr>
          <p:spPr bwMode="auto">
            <a:xfrm>
              <a:off x="8797144" y="4017629"/>
              <a:ext cx="550188" cy="4474"/>
            </a:xfrm>
            <a:custGeom>
              <a:avLst/>
              <a:gdLst>
                <a:gd name="T0" fmla="*/ 70 w 74"/>
                <a:gd name="T1" fmla="*/ 0 h 1"/>
                <a:gd name="T2" fmla="*/ 4 w 74"/>
                <a:gd name="T3" fmla="*/ 0 h 1"/>
                <a:gd name="T4" fmla="*/ 0 w 74"/>
                <a:gd name="T5" fmla="*/ 1 h 1"/>
                <a:gd name="T6" fmla="*/ 2 w 74"/>
                <a:gd name="T7" fmla="*/ 1 h 1"/>
                <a:gd name="T8" fmla="*/ 7 w 74"/>
                <a:gd name="T9" fmla="*/ 1 h 1"/>
                <a:gd name="T10" fmla="*/ 13 w 74"/>
                <a:gd name="T11" fmla="*/ 1 h 1"/>
                <a:gd name="T12" fmla="*/ 18 w 74"/>
                <a:gd name="T13" fmla="*/ 1 h 1"/>
                <a:gd name="T14" fmla="*/ 24 w 74"/>
                <a:gd name="T15" fmla="*/ 1 h 1"/>
                <a:gd name="T16" fmla="*/ 29 w 74"/>
                <a:gd name="T17" fmla="*/ 1 h 1"/>
                <a:gd name="T18" fmla="*/ 35 w 74"/>
                <a:gd name="T19" fmla="*/ 1 h 1"/>
                <a:gd name="T20" fmla="*/ 40 w 74"/>
                <a:gd name="T21" fmla="*/ 1 h 1"/>
                <a:gd name="T22" fmla="*/ 46 w 74"/>
                <a:gd name="T23" fmla="*/ 1 h 1"/>
                <a:gd name="T24" fmla="*/ 51 w 74"/>
                <a:gd name="T25" fmla="*/ 1 h 1"/>
                <a:gd name="T26" fmla="*/ 57 w 74"/>
                <a:gd name="T27" fmla="*/ 1 h 1"/>
                <a:gd name="T28" fmla="*/ 62 w 74"/>
                <a:gd name="T29" fmla="*/ 1 h 1"/>
                <a:gd name="T30" fmla="*/ 68 w 74"/>
                <a:gd name="T31" fmla="*/ 1 h 1"/>
                <a:gd name="T32" fmla="*/ 73 w 74"/>
                <a:gd name="T33" fmla="*/ 1 h 1"/>
                <a:gd name="T34" fmla="*/ 74 w 74"/>
                <a:gd name="T35" fmla="*/ 1 h 1"/>
                <a:gd name="T36" fmla="*/ 70 w 74"/>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1">
                  <a:moveTo>
                    <a:pt x="70" y="0"/>
                  </a:moveTo>
                  <a:cubicBezTo>
                    <a:pt x="4" y="0"/>
                    <a:pt x="4" y="0"/>
                    <a:pt x="4" y="0"/>
                  </a:cubicBezTo>
                  <a:cubicBezTo>
                    <a:pt x="2" y="0"/>
                    <a:pt x="1" y="0"/>
                    <a:pt x="0" y="1"/>
                  </a:cubicBezTo>
                  <a:cubicBezTo>
                    <a:pt x="2" y="1"/>
                    <a:pt x="2" y="1"/>
                    <a:pt x="2" y="1"/>
                  </a:cubicBezTo>
                  <a:cubicBezTo>
                    <a:pt x="7" y="1"/>
                    <a:pt x="7" y="1"/>
                    <a:pt x="7" y="1"/>
                  </a:cubicBezTo>
                  <a:cubicBezTo>
                    <a:pt x="13" y="1"/>
                    <a:pt x="13" y="1"/>
                    <a:pt x="13" y="1"/>
                  </a:cubicBezTo>
                  <a:cubicBezTo>
                    <a:pt x="18" y="1"/>
                    <a:pt x="18" y="1"/>
                    <a:pt x="18" y="1"/>
                  </a:cubicBezTo>
                  <a:cubicBezTo>
                    <a:pt x="24" y="1"/>
                    <a:pt x="24" y="1"/>
                    <a:pt x="24" y="1"/>
                  </a:cubicBezTo>
                  <a:cubicBezTo>
                    <a:pt x="29" y="1"/>
                    <a:pt x="29" y="1"/>
                    <a:pt x="29" y="1"/>
                  </a:cubicBezTo>
                  <a:cubicBezTo>
                    <a:pt x="35" y="1"/>
                    <a:pt x="35" y="1"/>
                    <a:pt x="35" y="1"/>
                  </a:cubicBezTo>
                  <a:cubicBezTo>
                    <a:pt x="40" y="1"/>
                    <a:pt x="40" y="1"/>
                    <a:pt x="40" y="1"/>
                  </a:cubicBezTo>
                  <a:cubicBezTo>
                    <a:pt x="46" y="1"/>
                    <a:pt x="46" y="1"/>
                    <a:pt x="46" y="1"/>
                  </a:cubicBezTo>
                  <a:cubicBezTo>
                    <a:pt x="51" y="1"/>
                    <a:pt x="51" y="1"/>
                    <a:pt x="51" y="1"/>
                  </a:cubicBezTo>
                  <a:cubicBezTo>
                    <a:pt x="57" y="1"/>
                    <a:pt x="57" y="1"/>
                    <a:pt x="57" y="1"/>
                  </a:cubicBezTo>
                  <a:cubicBezTo>
                    <a:pt x="62" y="1"/>
                    <a:pt x="62" y="1"/>
                    <a:pt x="62" y="1"/>
                  </a:cubicBezTo>
                  <a:cubicBezTo>
                    <a:pt x="68" y="1"/>
                    <a:pt x="68" y="1"/>
                    <a:pt x="68" y="1"/>
                  </a:cubicBezTo>
                  <a:cubicBezTo>
                    <a:pt x="73" y="1"/>
                    <a:pt x="73" y="1"/>
                    <a:pt x="73" y="1"/>
                  </a:cubicBezTo>
                  <a:cubicBezTo>
                    <a:pt x="74" y="1"/>
                    <a:pt x="74" y="1"/>
                    <a:pt x="74" y="1"/>
                  </a:cubicBezTo>
                  <a:cubicBezTo>
                    <a:pt x="72" y="0"/>
                    <a:pt x="71" y="0"/>
                    <a:pt x="70"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2" name="î$ľïḋe"/>
            <p:cNvSpPr/>
            <p:nvPr/>
          </p:nvSpPr>
          <p:spPr bwMode="auto">
            <a:xfrm>
              <a:off x="8770305" y="4022101"/>
              <a:ext cx="44731" cy="147613"/>
            </a:xfrm>
            <a:custGeom>
              <a:avLst/>
              <a:gdLst>
                <a:gd name="T0" fmla="*/ 6 w 6"/>
                <a:gd name="T1" fmla="*/ 0 h 20"/>
                <a:gd name="T2" fmla="*/ 4 w 6"/>
                <a:gd name="T3" fmla="*/ 0 h 20"/>
                <a:gd name="T4" fmla="*/ 0 w 6"/>
                <a:gd name="T5" fmla="*/ 3 h 20"/>
                <a:gd name="T6" fmla="*/ 0 w 6"/>
                <a:gd name="T7" fmla="*/ 16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4" y="0"/>
                    <a:pt x="4" y="0"/>
                    <a:pt x="4" y="0"/>
                  </a:cubicBezTo>
                  <a:cubicBezTo>
                    <a:pt x="2" y="1"/>
                    <a:pt x="1" y="2"/>
                    <a:pt x="0" y="3"/>
                  </a:cubicBezTo>
                  <a:cubicBezTo>
                    <a:pt x="0" y="16"/>
                    <a:pt x="0" y="16"/>
                    <a:pt x="0" y="16"/>
                  </a:cubicBezTo>
                  <a:cubicBezTo>
                    <a:pt x="1" y="18"/>
                    <a:pt x="3" y="19"/>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3" name="iṣ1iďe"/>
            <p:cNvSpPr/>
            <p:nvPr/>
          </p:nvSpPr>
          <p:spPr bwMode="auto">
            <a:xfrm>
              <a:off x="8850821" y="4022101"/>
              <a:ext cx="44731" cy="1476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4" name="íṣ1îḑè"/>
            <p:cNvSpPr/>
            <p:nvPr/>
          </p:nvSpPr>
          <p:spPr bwMode="auto">
            <a:xfrm>
              <a:off x="8850821" y="4022101"/>
              <a:ext cx="44731" cy="14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5" name="ïšlíďê"/>
            <p:cNvSpPr/>
            <p:nvPr/>
          </p:nvSpPr>
          <p:spPr bwMode="auto">
            <a:xfrm>
              <a:off x="8931337" y="4022101"/>
              <a:ext cx="44731" cy="1476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6" name="îśḷïďé"/>
            <p:cNvSpPr/>
            <p:nvPr/>
          </p:nvSpPr>
          <p:spPr bwMode="auto">
            <a:xfrm>
              <a:off x="8931337" y="4022101"/>
              <a:ext cx="44731" cy="14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7" name="ïśľïdè"/>
            <p:cNvSpPr/>
            <p:nvPr/>
          </p:nvSpPr>
          <p:spPr bwMode="auto">
            <a:xfrm>
              <a:off x="9011852" y="4022101"/>
              <a:ext cx="44731" cy="1476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8" name="îSļïḋê"/>
            <p:cNvSpPr/>
            <p:nvPr/>
          </p:nvSpPr>
          <p:spPr bwMode="auto">
            <a:xfrm>
              <a:off x="9011852" y="4022101"/>
              <a:ext cx="44731" cy="14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99" name="iṧļiḋé"/>
            <p:cNvSpPr/>
            <p:nvPr/>
          </p:nvSpPr>
          <p:spPr bwMode="auto">
            <a:xfrm>
              <a:off x="9096839" y="4022101"/>
              <a:ext cx="40256" cy="1476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0" name="išḻïḓe"/>
            <p:cNvSpPr/>
            <p:nvPr/>
          </p:nvSpPr>
          <p:spPr bwMode="auto">
            <a:xfrm>
              <a:off x="9096839" y="4022101"/>
              <a:ext cx="40256" cy="14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1" name="i$líḍê"/>
            <p:cNvSpPr/>
            <p:nvPr/>
          </p:nvSpPr>
          <p:spPr bwMode="auto">
            <a:xfrm>
              <a:off x="9177355" y="4022101"/>
              <a:ext cx="44731" cy="1476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2" name="íṡḷíḍé"/>
            <p:cNvSpPr/>
            <p:nvPr/>
          </p:nvSpPr>
          <p:spPr bwMode="auto">
            <a:xfrm>
              <a:off x="9177355" y="4022101"/>
              <a:ext cx="44731" cy="14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3" name="îṩļîdé"/>
            <p:cNvSpPr/>
            <p:nvPr/>
          </p:nvSpPr>
          <p:spPr bwMode="auto">
            <a:xfrm>
              <a:off x="9257871" y="4022101"/>
              <a:ext cx="44731" cy="1476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4" name="îṧļiḋe"/>
            <p:cNvSpPr/>
            <p:nvPr/>
          </p:nvSpPr>
          <p:spPr bwMode="auto">
            <a:xfrm>
              <a:off x="9257871" y="4022101"/>
              <a:ext cx="44731" cy="14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5" name="íṩḻiḑê"/>
            <p:cNvSpPr/>
            <p:nvPr/>
          </p:nvSpPr>
          <p:spPr bwMode="auto">
            <a:xfrm>
              <a:off x="8475082" y="4017629"/>
              <a:ext cx="183395" cy="4474"/>
            </a:xfrm>
            <a:custGeom>
              <a:avLst/>
              <a:gdLst>
                <a:gd name="T0" fmla="*/ 21 w 25"/>
                <a:gd name="T1" fmla="*/ 0 h 1"/>
                <a:gd name="T2" fmla="*/ 4 w 25"/>
                <a:gd name="T3" fmla="*/ 0 h 1"/>
                <a:gd name="T4" fmla="*/ 0 w 25"/>
                <a:gd name="T5" fmla="*/ 1 h 1"/>
                <a:gd name="T6" fmla="*/ 1 w 25"/>
                <a:gd name="T7" fmla="*/ 1 h 1"/>
                <a:gd name="T8" fmla="*/ 7 w 25"/>
                <a:gd name="T9" fmla="*/ 1 h 1"/>
                <a:gd name="T10" fmla="*/ 13 w 25"/>
                <a:gd name="T11" fmla="*/ 1 h 1"/>
                <a:gd name="T12" fmla="*/ 18 w 25"/>
                <a:gd name="T13" fmla="*/ 1 h 1"/>
                <a:gd name="T14" fmla="*/ 24 w 25"/>
                <a:gd name="T15" fmla="*/ 1 h 1"/>
                <a:gd name="T16" fmla="*/ 25 w 25"/>
                <a:gd name="T17" fmla="*/ 1 h 1"/>
                <a:gd name="T18" fmla="*/ 21 w 2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
                  <a:moveTo>
                    <a:pt x="21" y="0"/>
                  </a:moveTo>
                  <a:cubicBezTo>
                    <a:pt x="4" y="0"/>
                    <a:pt x="4" y="0"/>
                    <a:pt x="4" y="0"/>
                  </a:cubicBezTo>
                  <a:cubicBezTo>
                    <a:pt x="3" y="0"/>
                    <a:pt x="1" y="0"/>
                    <a:pt x="0" y="1"/>
                  </a:cubicBezTo>
                  <a:cubicBezTo>
                    <a:pt x="1" y="1"/>
                    <a:pt x="1" y="1"/>
                    <a:pt x="1" y="1"/>
                  </a:cubicBezTo>
                  <a:cubicBezTo>
                    <a:pt x="7" y="1"/>
                    <a:pt x="7" y="1"/>
                    <a:pt x="7" y="1"/>
                  </a:cubicBezTo>
                  <a:cubicBezTo>
                    <a:pt x="13" y="1"/>
                    <a:pt x="13" y="1"/>
                    <a:pt x="13" y="1"/>
                  </a:cubicBezTo>
                  <a:cubicBezTo>
                    <a:pt x="18" y="1"/>
                    <a:pt x="18" y="1"/>
                    <a:pt x="18" y="1"/>
                  </a:cubicBezTo>
                  <a:cubicBezTo>
                    <a:pt x="24" y="1"/>
                    <a:pt x="24" y="1"/>
                    <a:pt x="24" y="1"/>
                  </a:cubicBezTo>
                  <a:cubicBezTo>
                    <a:pt x="25" y="1"/>
                    <a:pt x="25" y="1"/>
                    <a:pt x="25" y="1"/>
                  </a:cubicBezTo>
                  <a:cubicBezTo>
                    <a:pt x="23" y="0"/>
                    <a:pt x="22" y="0"/>
                    <a:pt x="21" y="0"/>
                  </a:cubicBezTo>
                </a:path>
              </a:pathLst>
            </a:custGeom>
            <a:solidFill>
              <a:srgbClr val="FFED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6" name="ïsļíḑê"/>
            <p:cNvSpPr/>
            <p:nvPr/>
          </p:nvSpPr>
          <p:spPr bwMode="auto">
            <a:xfrm>
              <a:off x="8434822" y="4022101"/>
              <a:ext cx="254964" cy="147613"/>
            </a:xfrm>
            <a:custGeom>
              <a:avLst/>
              <a:gdLst>
                <a:gd name="T0" fmla="*/ 1 w 34"/>
                <a:gd name="T1" fmla="*/ 4 h 20"/>
                <a:gd name="T2" fmla="*/ 0 w 34"/>
                <a:gd name="T3" fmla="*/ 9 h 20"/>
                <a:gd name="T4" fmla="*/ 0 w 34"/>
                <a:gd name="T5" fmla="*/ 10 h 20"/>
                <a:gd name="T6" fmla="*/ 1 w 34"/>
                <a:gd name="T7" fmla="*/ 15 h 20"/>
                <a:gd name="T8" fmla="*/ 1 w 34"/>
                <a:gd name="T9" fmla="*/ 4 h 20"/>
                <a:gd name="T10" fmla="*/ 12 w 34"/>
                <a:gd name="T11" fmla="*/ 0 h 20"/>
                <a:gd name="T12" fmla="*/ 6 w 34"/>
                <a:gd name="T13" fmla="*/ 0 h 20"/>
                <a:gd name="T14" fmla="*/ 6 w 34"/>
                <a:gd name="T15" fmla="*/ 20 h 20"/>
                <a:gd name="T16" fmla="*/ 9 w 34"/>
                <a:gd name="T17" fmla="*/ 20 h 20"/>
                <a:gd name="T18" fmla="*/ 12 w 34"/>
                <a:gd name="T19" fmla="*/ 20 h 20"/>
                <a:gd name="T20" fmla="*/ 12 w 34"/>
                <a:gd name="T21" fmla="*/ 0 h 20"/>
                <a:gd name="T22" fmla="*/ 23 w 34"/>
                <a:gd name="T23" fmla="*/ 0 h 20"/>
                <a:gd name="T24" fmla="*/ 18 w 34"/>
                <a:gd name="T25" fmla="*/ 0 h 20"/>
                <a:gd name="T26" fmla="*/ 18 w 34"/>
                <a:gd name="T27" fmla="*/ 20 h 20"/>
                <a:gd name="T28" fmla="*/ 23 w 34"/>
                <a:gd name="T29" fmla="*/ 20 h 20"/>
                <a:gd name="T30" fmla="*/ 23 w 34"/>
                <a:gd name="T31" fmla="*/ 0 h 20"/>
                <a:gd name="T32" fmla="*/ 30 w 34"/>
                <a:gd name="T33" fmla="*/ 0 h 20"/>
                <a:gd name="T34" fmla="*/ 29 w 34"/>
                <a:gd name="T35" fmla="*/ 0 h 20"/>
                <a:gd name="T36" fmla="*/ 29 w 34"/>
                <a:gd name="T37" fmla="*/ 20 h 20"/>
                <a:gd name="T38" fmla="*/ 34 w 34"/>
                <a:gd name="T39" fmla="*/ 15 h 20"/>
                <a:gd name="T40" fmla="*/ 34 w 34"/>
                <a:gd name="T41" fmla="*/ 4 h 20"/>
                <a:gd name="T42" fmla="*/ 30 w 34"/>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20">
                  <a:moveTo>
                    <a:pt x="1" y="4"/>
                  </a:moveTo>
                  <a:cubicBezTo>
                    <a:pt x="0" y="5"/>
                    <a:pt x="0" y="7"/>
                    <a:pt x="0" y="9"/>
                  </a:cubicBezTo>
                  <a:cubicBezTo>
                    <a:pt x="0" y="10"/>
                    <a:pt x="0" y="10"/>
                    <a:pt x="0" y="10"/>
                  </a:cubicBezTo>
                  <a:cubicBezTo>
                    <a:pt x="0" y="12"/>
                    <a:pt x="0" y="14"/>
                    <a:pt x="1" y="15"/>
                  </a:cubicBezTo>
                  <a:cubicBezTo>
                    <a:pt x="1" y="4"/>
                    <a:pt x="1" y="4"/>
                    <a:pt x="1" y="4"/>
                  </a:cubicBezTo>
                  <a:moveTo>
                    <a:pt x="12" y="0"/>
                  </a:moveTo>
                  <a:cubicBezTo>
                    <a:pt x="6" y="0"/>
                    <a:pt x="6" y="0"/>
                    <a:pt x="6" y="0"/>
                  </a:cubicBezTo>
                  <a:cubicBezTo>
                    <a:pt x="6" y="20"/>
                    <a:pt x="6" y="20"/>
                    <a:pt x="6" y="20"/>
                  </a:cubicBezTo>
                  <a:cubicBezTo>
                    <a:pt x="7" y="20"/>
                    <a:pt x="8" y="20"/>
                    <a:pt x="9" y="20"/>
                  </a:cubicBezTo>
                  <a:cubicBezTo>
                    <a:pt x="12" y="20"/>
                    <a:pt x="12" y="20"/>
                    <a:pt x="12" y="20"/>
                  </a:cubicBezTo>
                  <a:cubicBezTo>
                    <a:pt x="12" y="0"/>
                    <a:pt x="12" y="0"/>
                    <a:pt x="12" y="0"/>
                  </a:cubicBezTo>
                  <a:moveTo>
                    <a:pt x="23" y="0"/>
                  </a:moveTo>
                  <a:cubicBezTo>
                    <a:pt x="18" y="0"/>
                    <a:pt x="18" y="0"/>
                    <a:pt x="18" y="0"/>
                  </a:cubicBezTo>
                  <a:cubicBezTo>
                    <a:pt x="18" y="20"/>
                    <a:pt x="18" y="20"/>
                    <a:pt x="18" y="20"/>
                  </a:cubicBezTo>
                  <a:cubicBezTo>
                    <a:pt x="23" y="20"/>
                    <a:pt x="23" y="20"/>
                    <a:pt x="23" y="20"/>
                  </a:cubicBezTo>
                  <a:cubicBezTo>
                    <a:pt x="23" y="0"/>
                    <a:pt x="23" y="0"/>
                    <a:pt x="23" y="0"/>
                  </a:cubicBezTo>
                  <a:moveTo>
                    <a:pt x="30" y="0"/>
                  </a:moveTo>
                  <a:cubicBezTo>
                    <a:pt x="29" y="0"/>
                    <a:pt x="29" y="0"/>
                    <a:pt x="29" y="0"/>
                  </a:cubicBezTo>
                  <a:cubicBezTo>
                    <a:pt x="29" y="20"/>
                    <a:pt x="29" y="20"/>
                    <a:pt x="29" y="20"/>
                  </a:cubicBezTo>
                  <a:cubicBezTo>
                    <a:pt x="31" y="19"/>
                    <a:pt x="33" y="17"/>
                    <a:pt x="34" y="15"/>
                  </a:cubicBezTo>
                  <a:cubicBezTo>
                    <a:pt x="34" y="4"/>
                    <a:pt x="34" y="4"/>
                    <a:pt x="34" y="4"/>
                  </a:cubicBezTo>
                  <a:cubicBezTo>
                    <a:pt x="33" y="2"/>
                    <a:pt x="31" y="1"/>
                    <a:pt x="30"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7" name="iśļîḑê"/>
            <p:cNvSpPr/>
            <p:nvPr/>
          </p:nvSpPr>
          <p:spPr bwMode="auto">
            <a:xfrm>
              <a:off x="8443768" y="4022101"/>
              <a:ext cx="35784" cy="147613"/>
            </a:xfrm>
            <a:custGeom>
              <a:avLst/>
              <a:gdLst>
                <a:gd name="T0" fmla="*/ 5 w 5"/>
                <a:gd name="T1" fmla="*/ 0 h 20"/>
                <a:gd name="T2" fmla="*/ 4 w 5"/>
                <a:gd name="T3" fmla="*/ 0 h 20"/>
                <a:gd name="T4" fmla="*/ 0 w 5"/>
                <a:gd name="T5" fmla="*/ 4 h 20"/>
                <a:gd name="T6" fmla="*/ 0 w 5"/>
                <a:gd name="T7" fmla="*/ 15 h 20"/>
                <a:gd name="T8" fmla="*/ 5 w 5"/>
                <a:gd name="T9" fmla="*/ 20 h 20"/>
                <a:gd name="T10" fmla="*/ 5 w 5"/>
                <a:gd name="T11" fmla="*/ 0 h 20"/>
              </a:gdLst>
              <a:ahLst/>
              <a:cxnLst>
                <a:cxn ang="0">
                  <a:pos x="T0" y="T1"/>
                </a:cxn>
                <a:cxn ang="0">
                  <a:pos x="T2" y="T3"/>
                </a:cxn>
                <a:cxn ang="0">
                  <a:pos x="T4" y="T5"/>
                </a:cxn>
                <a:cxn ang="0">
                  <a:pos x="T6" y="T7"/>
                </a:cxn>
                <a:cxn ang="0">
                  <a:pos x="T8" y="T9"/>
                </a:cxn>
                <a:cxn ang="0">
                  <a:pos x="T10" y="T11"/>
                </a:cxn>
              </a:cxnLst>
              <a:rect l="0" t="0" r="r" b="b"/>
              <a:pathLst>
                <a:path w="5" h="20">
                  <a:moveTo>
                    <a:pt x="5" y="0"/>
                  </a:moveTo>
                  <a:cubicBezTo>
                    <a:pt x="4" y="0"/>
                    <a:pt x="4" y="0"/>
                    <a:pt x="4" y="0"/>
                  </a:cubicBezTo>
                  <a:cubicBezTo>
                    <a:pt x="2" y="1"/>
                    <a:pt x="1" y="2"/>
                    <a:pt x="0" y="4"/>
                  </a:cubicBezTo>
                  <a:cubicBezTo>
                    <a:pt x="0" y="15"/>
                    <a:pt x="0" y="15"/>
                    <a:pt x="0" y="15"/>
                  </a:cubicBezTo>
                  <a:cubicBezTo>
                    <a:pt x="1" y="17"/>
                    <a:pt x="3" y="19"/>
                    <a:pt x="5" y="20"/>
                  </a:cubicBezTo>
                  <a:cubicBezTo>
                    <a:pt x="5" y="0"/>
                    <a:pt x="5" y="0"/>
                    <a:pt x="5"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8" name="iŝľiḋê"/>
            <p:cNvSpPr/>
            <p:nvPr/>
          </p:nvSpPr>
          <p:spPr bwMode="auto">
            <a:xfrm>
              <a:off x="8524284" y="4022101"/>
              <a:ext cx="44731" cy="147613"/>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09" name="iṥḻídê"/>
            <p:cNvSpPr/>
            <p:nvPr/>
          </p:nvSpPr>
          <p:spPr bwMode="auto">
            <a:xfrm>
              <a:off x="8524284" y="4022101"/>
              <a:ext cx="44731" cy="14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0" name="íSḻiďe"/>
            <p:cNvSpPr/>
            <p:nvPr/>
          </p:nvSpPr>
          <p:spPr bwMode="auto">
            <a:xfrm>
              <a:off x="8604800" y="4022101"/>
              <a:ext cx="44731" cy="147613"/>
            </a:xfrm>
            <a:custGeom>
              <a:avLst/>
              <a:gdLst>
                <a:gd name="T0" fmla="*/ 6 w 6"/>
                <a:gd name="T1" fmla="*/ 0 h 20"/>
                <a:gd name="T2" fmla="*/ 0 w 6"/>
                <a:gd name="T3" fmla="*/ 0 h 20"/>
                <a:gd name="T4" fmla="*/ 0 w 6"/>
                <a:gd name="T5" fmla="*/ 20 h 20"/>
                <a:gd name="T6" fmla="*/ 3 w 6"/>
                <a:gd name="T7" fmla="*/ 20 h 20"/>
                <a:gd name="T8" fmla="*/ 6 w 6"/>
                <a:gd name="T9" fmla="*/ 20 h 20"/>
                <a:gd name="T10" fmla="*/ 6 w 6"/>
                <a:gd name="T11" fmla="*/ 0 h 20"/>
              </a:gdLst>
              <a:ahLst/>
              <a:cxnLst>
                <a:cxn ang="0">
                  <a:pos x="T0" y="T1"/>
                </a:cxn>
                <a:cxn ang="0">
                  <a:pos x="T2" y="T3"/>
                </a:cxn>
                <a:cxn ang="0">
                  <a:pos x="T4" y="T5"/>
                </a:cxn>
                <a:cxn ang="0">
                  <a:pos x="T6" y="T7"/>
                </a:cxn>
                <a:cxn ang="0">
                  <a:pos x="T8" y="T9"/>
                </a:cxn>
                <a:cxn ang="0">
                  <a:pos x="T10" y="T11"/>
                </a:cxn>
              </a:cxnLst>
              <a:rect l="0" t="0" r="r" b="b"/>
              <a:pathLst>
                <a:path w="6" h="20">
                  <a:moveTo>
                    <a:pt x="6" y="0"/>
                  </a:moveTo>
                  <a:cubicBezTo>
                    <a:pt x="0" y="0"/>
                    <a:pt x="0" y="0"/>
                    <a:pt x="0" y="0"/>
                  </a:cubicBezTo>
                  <a:cubicBezTo>
                    <a:pt x="0" y="20"/>
                    <a:pt x="0" y="20"/>
                    <a:pt x="0" y="20"/>
                  </a:cubicBezTo>
                  <a:cubicBezTo>
                    <a:pt x="3" y="20"/>
                    <a:pt x="3" y="20"/>
                    <a:pt x="3" y="20"/>
                  </a:cubicBezTo>
                  <a:cubicBezTo>
                    <a:pt x="4" y="20"/>
                    <a:pt x="5" y="20"/>
                    <a:pt x="6" y="20"/>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1" name="iṩḷïḑe"/>
            <p:cNvSpPr/>
            <p:nvPr/>
          </p:nvSpPr>
          <p:spPr bwMode="auto">
            <a:xfrm>
              <a:off x="8689789" y="4053414"/>
              <a:ext cx="4472" cy="80516"/>
            </a:xfrm>
            <a:custGeom>
              <a:avLst/>
              <a:gdLst>
                <a:gd name="T0" fmla="*/ 0 w 1"/>
                <a:gd name="T1" fmla="*/ 0 h 11"/>
                <a:gd name="T2" fmla="*/ 0 w 1"/>
                <a:gd name="T3" fmla="*/ 11 h 11"/>
                <a:gd name="T4" fmla="*/ 1 w 1"/>
                <a:gd name="T5" fmla="*/ 6 h 11"/>
                <a:gd name="T6" fmla="*/ 1 w 1"/>
                <a:gd name="T7" fmla="*/ 5 h 11"/>
                <a:gd name="T8" fmla="*/ 0 w 1"/>
                <a:gd name="T9" fmla="*/ 0 h 11"/>
              </a:gdLst>
              <a:ahLst/>
              <a:cxnLst>
                <a:cxn ang="0">
                  <a:pos x="T0" y="T1"/>
                </a:cxn>
                <a:cxn ang="0">
                  <a:pos x="T2" y="T3"/>
                </a:cxn>
                <a:cxn ang="0">
                  <a:pos x="T4" y="T5"/>
                </a:cxn>
                <a:cxn ang="0">
                  <a:pos x="T6" y="T7"/>
                </a:cxn>
                <a:cxn ang="0">
                  <a:pos x="T8" y="T9"/>
                </a:cxn>
              </a:cxnLst>
              <a:rect l="0" t="0" r="r" b="b"/>
              <a:pathLst>
                <a:path w="1" h="11">
                  <a:moveTo>
                    <a:pt x="0" y="0"/>
                  </a:moveTo>
                  <a:cubicBezTo>
                    <a:pt x="0" y="11"/>
                    <a:pt x="0" y="11"/>
                    <a:pt x="0" y="11"/>
                  </a:cubicBezTo>
                  <a:cubicBezTo>
                    <a:pt x="1" y="10"/>
                    <a:pt x="1" y="8"/>
                    <a:pt x="1" y="6"/>
                  </a:cubicBezTo>
                  <a:cubicBezTo>
                    <a:pt x="1" y="5"/>
                    <a:pt x="1" y="5"/>
                    <a:pt x="1" y="5"/>
                  </a:cubicBezTo>
                  <a:cubicBezTo>
                    <a:pt x="1" y="3"/>
                    <a:pt x="1" y="2"/>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2" name="i$ḻïḑé"/>
            <p:cNvSpPr/>
            <p:nvPr/>
          </p:nvSpPr>
          <p:spPr bwMode="auto">
            <a:xfrm>
              <a:off x="7956203" y="4719903"/>
              <a:ext cx="22364" cy="232601"/>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3" name="islîdé"/>
            <p:cNvSpPr/>
            <p:nvPr/>
          </p:nvSpPr>
          <p:spPr bwMode="auto">
            <a:xfrm>
              <a:off x="8014352"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4" name="îṡ1iďê"/>
            <p:cNvSpPr/>
            <p:nvPr/>
          </p:nvSpPr>
          <p:spPr bwMode="auto">
            <a:xfrm>
              <a:off x="8014352"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5" name="iṥ1îdé"/>
            <p:cNvSpPr/>
            <p:nvPr/>
          </p:nvSpPr>
          <p:spPr bwMode="auto">
            <a:xfrm>
              <a:off x="8094867"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6" name="ïSľîḑe"/>
            <p:cNvSpPr/>
            <p:nvPr/>
          </p:nvSpPr>
          <p:spPr bwMode="auto">
            <a:xfrm>
              <a:off x="8094867"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7" name="iś1ide"/>
            <p:cNvSpPr/>
            <p:nvPr/>
          </p:nvSpPr>
          <p:spPr bwMode="auto">
            <a:xfrm>
              <a:off x="8175383"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8" name="ïś1iḋê"/>
            <p:cNvSpPr/>
            <p:nvPr/>
          </p:nvSpPr>
          <p:spPr bwMode="auto">
            <a:xfrm>
              <a:off x="8175383"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9" name="îṧḻíḍé"/>
            <p:cNvSpPr/>
            <p:nvPr/>
          </p:nvSpPr>
          <p:spPr bwMode="auto">
            <a:xfrm>
              <a:off x="8260373"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0" name="ïṧľïḓe"/>
            <p:cNvSpPr/>
            <p:nvPr/>
          </p:nvSpPr>
          <p:spPr bwMode="auto">
            <a:xfrm>
              <a:off x="8260373"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1" name="iṩlíďé"/>
            <p:cNvSpPr/>
            <p:nvPr/>
          </p:nvSpPr>
          <p:spPr bwMode="auto">
            <a:xfrm>
              <a:off x="8340889"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2" name="íṩľiḑê"/>
            <p:cNvSpPr/>
            <p:nvPr/>
          </p:nvSpPr>
          <p:spPr bwMode="auto">
            <a:xfrm>
              <a:off x="8340889"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3" name="îṡľiḋé"/>
            <p:cNvSpPr/>
            <p:nvPr/>
          </p:nvSpPr>
          <p:spPr bwMode="auto">
            <a:xfrm>
              <a:off x="8421404"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4" name="ïşliďè"/>
            <p:cNvSpPr/>
            <p:nvPr/>
          </p:nvSpPr>
          <p:spPr bwMode="auto">
            <a:xfrm>
              <a:off x="8421404"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5" name="îṥļïḓê"/>
            <p:cNvSpPr/>
            <p:nvPr/>
          </p:nvSpPr>
          <p:spPr bwMode="auto">
            <a:xfrm>
              <a:off x="8501919"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6" name="îśļïdé"/>
            <p:cNvSpPr/>
            <p:nvPr/>
          </p:nvSpPr>
          <p:spPr bwMode="auto">
            <a:xfrm>
              <a:off x="8501919"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7" name="ïṥľíḓê"/>
            <p:cNvSpPr/>
            <p:nvPr/>
          </p:nvSpPr>
          <p:spPr bwMode="auto">
            <a:xfrm>
              <a:off x="8582435"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8" name="íṥliḓe"/>
            <p:cNvSpPr/>
            <p:nvPr/>
          </p:nvSpPr>
          <p:spPr bwMode="auto">
            <a:xfrm>
              <a:off x="8582435"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9" name="išľïḓê"/>
            <p:cNvSpPr/>
            <p:nvPr/>
          </p:nvSpPr>
          <p:spPr bwMode="auto">
            <a:xfrm>
              <a:off x="8667423"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0" name="ïSļïḓè"/>
            <p:cNvSpPr/>
            <p:nvPr/>
          </p:nvSpPr>
          <p:spPr bwMode="auto">
            <a:xfrm>
              <a:off x="8667423"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1" name="ïṣḷîḍe"/>
            <p:cNvSpPr/>
            <p:nvPr/>
          </p:nvSpPr>
          <p:spPr bwMode="auto">
            <a:xfrm>
              <a:off x="8747939" y="4719903"/>
              <a:ext cx="44731" cy="232601"/>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2" name="iṣľïdê"/>
            <p:cNvSpPr/>
            <p:nvPr/>
          </p:nvSpPr>
          <p:spPr bwMode="auto">
            <a:xfrm>
              <a:off x="8828454" y="4719903"/>
              <a:ext cx="44731" cy="232601"/>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3" name="iṩ1íḑè"/>
            <p:cNvSpPr/>
            <p:nvPr/>
          </p:nvSpPr>
          <p:spPr bwMode="auto">
            <a:xfrm>
              <a:off x="8828454" y="4719903"/>
              <a:ext cx="44731" cy="232601"/>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4" name="ïṩḷíḑê"/>
            <p:cNvSpPr/>
            <p:nvPr/>
          </p:nvSpPr>
          <p:spPr bwMode="auto">
            <a:xfrm>
              <a:off x="8908969" y="4719903"/>
              <a:ext cx="44731" cy="232601"/>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5" name="íṧľîďê"/>
            <p:cNvSpPr/>
            <p:nvPr/>
          </p:nvSpPr>
          <p:spPr bwMode="auto">
            <a:xfrm>
              <a:off x="8989485" y="4719903"/>
              <a:ext cx="44731"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6" name="ïşḻiḑe"/>
            <p:cNvSpPr/>
            <p:nvPr/>
          </p:nvSpPr>
          <p:spPr bwMode="auto">
            <a:xfrm>
              <a:off x="8989485" y="4719903"/>
              <a:ext cx="44731"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7" name="ïṧ1iďe"/>
            <p:cNvSpPr/>
            <p:nvPr/>
          </p:nvSpPr>
          <p:spPr bwMode="auto">
            <a:xfrm>
              <a:off x="9074476" y="4719903"/>
              <a:ext cx="40256" cy="23260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8" name="îṩḷîḓè"/>
            <p:cNvSpPr/>
            <p:nvPr/>
          </p:nvSpPr>
          <p:spPr bwMode="auto">
            <a:xfrm>
              <a:off x="9074476" y="4719903"/>
              <a:ext cx="40256" cy="23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9" name="îṡľíďe"/>
            <p:cNvSpPr/>
            <p:nvPr/>
          </p:nvSpPr>
          <p:spPr bwMode="auto">
            <a:xfrm>
              <a:off x="9154991" y="4719903"/>
              <a:ext cx="44731" cy="232601"/>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0" name="îṥ1ïḋé"/>
            <p:cNvSpPr/>
            <p:nvPr/>
          </p:nvSpPr>
          <p:spPr bwMode="auto">
            <a:xfrm>
              <a:off x="9154991" y="4719903"/>
              <a:ext cx="44731" cy="232601"/>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1" name="îṥḷíďe"/>
            <p:cNvSpPr/>
            <p:nvPr/>
          </p:nvSpPr>
          <p:spPr bwMode="auto">
            <a:xfrm>
              <a:off x="8725574" y="4719903"/>
              <a:ext cx="259439" cy="152085"/>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2" name="ïSḻïḑê"/>
            <p:cNvSpPr/>
            <p:nvPr/>
          </p:nvSpPr>
          <p:spPr bwMode="auto">
            <a:xfrm>
              <a:off x="8747939" y="4719903"/>
              <a:ext cx="44731" cy="152085"/>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3" name="išļîḓe"/>
            <p:cNvSpPr/>
            <p:nvPr/>
          </p:nvSpPr>
          <p:spPr bwMode="auto">
            <a:xfrm>
              <a:off x="8828454" y="4719903"/>
              <a:ext cx="44731" cy="15208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4" name="iṣ1idé"/>
            <p:cNvSpPr/>
            <p:nvPr/>
          </p:nvSpPr>
          <p:spPr bwMode="auto">
            <a:xfrm>
              <a:off x="8828454" y="4719903"/>
              <a:ext cx="44731" cy="15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5" name="îṣḻîḍe"/>
            <p:cNvSpPr/>
            <p:nvPr/>
          </p:nvSpPr>
          <p:spPr bwMode="auto">
            <a:xfrm>
              <a:off x="8908969" y="4719903"/>
              <a:ext cx="44731" cy="152085"/>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6" name="iSļíḍè"/>
            <p:cNvSpPr/>
            <p:nvPr/>
          </p:nvSpPr>
          <p:spPr bwMode="auto">
            <a:xfrm>
              <a:off x="9123679" y="5064332"/>
              <a:ext cx="44731" cy="203528"/>
            </a:xfrm>
            <a:custGeom>
              <a:avLst/>
              <a:gdLst>
                <a:gd name="T0" fmla="*/ 6 w 6"/>
                <a:gd name="T1" fmla="*/ 0 h 21"/>
                <a:gd name="T2" fmla="*/ 0 w 6"/>
                <a:gd name="T3" fmla="*/ 3 h 21"/>
                <a:gd name="T4" fmla="*/ 0 w 6"/>
                <a:gd name="T5" fmla="*/ 17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3" y="0"/>
                    <a:pt x="2" y="2"/>
                    <a:pt x="0" y="3"/>
                  </a:cubicBezTo>
                  <a:cubicBezTo>
                    <a:pt x="0" y="17"/>
                    <a:pt x="0" y="17"/>
                    <a:pt x="0" y="17"/>
                  </a:cubicBezTo>
                  <a:cubicBezTo>
                    <a:pt x="2" y="19"/>
                    <a:pt x="3" y="20"/>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7" name="íṡļíďé"/>
            <p:cNvSpPr/>
            <p:nvPr/>
          </p:nvSpPr>
          <p:spPr bwMode="auto">
            <a:xfrm>
              <a:off x="9204194" y="5064332"/>
              <a:ext cx="44731" cy="203528"/>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8" name="íṧḻîde"/>
            <p:cNvSpPr/>
            <p:nvPr/>
          </p:nvSpPr>
          <p:spPr bwMode="auto">
            <a:xfrm>
              <a:off x="9204194" y="5064332"/>
              <a:ext cx="44731" cy="20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9" name="îSḷïḓé"/>
            <p:cNvSpPr/>
            <p:nvPr/>
          </p:nvSpPr>
          <p:spPr bwMode="auto">
            <a:xfrm>
              <a:off x="9284709" y="5064332"/>
              <a:ext cx="44731" cy="203528"/>
            </a:xfrm>
            <a:custGeom>
              <a:avLst/>
              <a:gdLst>
                <a:gd name="T0" fmla="*/ 2 w 6"/>
                <a:gd name="T1" fmla="*/ 0 h 21"/>
                <a:gd name="T2" fmla="*/ 0 w 6"/>
                <a:gd name="T3" fmla="*/ 0 h 21"/>
                <a:gd name="T4" fmla="*/ 0 w 6"/>
                <a:gd name="T5" fmla="*/ 21 h 21"/>
                <a:gd name="T6" fmla="*/ 2 w 6"/>
                <a:gd name="T7" fmla="*/ 21 h 21"/>
                <a:gd name="T8" fmla="*/ 6 w 6"/>
                <a:gd name="T9" fmla="*/ 20 h 21"/>
                <a:gd name="T10" fmla="*/ 6 w 6"/>
                <a:gd name="T11" fmla="*/ 1 h 21"/>
                <a:gd name="T12" fmla="*/ 2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2" y="0"/>
                  </a:moveTo>
                  <a:cubicBezTo>
                    <a:pt x="0" y="0"/>
                    <a:pt x="0" y="0"/>
                    <a:pt x="0" y="0"/>
                  </a:cubicBezTo>
                  <a:cubicBezTo>
                    <a:pt x="0" y="21"/>
                    <a:pt x="0" y="21"/>
                    <a:pt x="0" y="21"/>
                  </a:cubicBezTo>
                  <a:cubicBezTo>
                    <a:pt x="2" y="21"/>
                    <a:pt x="2" y="21"/>
                    <a:pt x="2" y="21"/>
                  </a:cubicBezTo>
                  <a:cubicBezTo>
                    <a:pt x="3" y="21"/>
                    <a:pt x="4" y="20"/>
                    <a:pt x="6" y="20"/>
                  </a:cubicBezTo>
                  <a:cubicBezTo>
                    <a:pt x="6" y="1"/>
                    <a:pt x="6" y="1"/>
                    <a:pt x="6" y="1"/>
                  </a:cubicBezTo>
                  <a:cubicBezTo>
                    <a:pt x="4" y="0"/>
                    <a:pt x="3" y="0"/>
                    <a:pt x="2"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0" name="îṥļiḓe"/>
            <p:cNvSpPr/>
            <p:nvPr/>
          </p:nvSpPr>
          <p:spPr bwMode="auto">
            <a:xfrm>
              <a:off x="8828454" y="4379947"/>
              <a:ext cx="429417" cy="152085"/>
            </a:xfrm>
            <a:custGeom>
              <a:avLst/>
              <a:gdLst>
                <a:gd name="T0" fmla="*/ 3 w 58"/>
                <a:gd name="T1" fmla="*/ 3 h 21"/>
                <a:gd name="T2" fmla="*/ 0 w 58"/>
                <a:gd name="T3" fmla="*/ 10 h 21"/>
                <a:gd name="T4" fmla="*/ 0 w 58"/>
                <a:gd name="T5" fmla="*/ 11 h 21"/>
                <a:gd name="T6" fmla="*/ 3 w 58"/>
                <a:gd name="T7" fmla="*/ 18 h 21"/>
                <a:gd name="T8" fmla="*/ 3 w 58"/>
                <a:gd name="T9" fmla="*/ 3 h 21"/>
                <a:gd name="T10" fmla="*/ 53 w 58"/>
                <a:gd name="T11" fmla="*/ 0 h 21"/>
                <a:gd name="T12" fmla="*/ 53 w 58"/>
                <a:gd name="T13" fmla="*/ 21 h 21"/>
                <a:gd name="T14" fmla="*/ 58 w 58"/>
                <a:gd name="T15" fmla="*/ 18 h 21"/>
                <a:gd name="T16" fmla="*/ 58 w 58"/>
                <a:gd name="T17" fmla="*/ 4 h 21"/>
                <a:gd name="T18" fmla="*/ 53 w 58"/>
                <a:gd name="T19" fmla="*/ 0 h 21"/>
                <a:gd name="T20" fmla="*/ 14 w 58"/>
                <a:gd name="T21" fmla="*/ 0 h 21"/>
                <a:gd name="T22" fmla="*/ 10 w 58"/>
                <a:gd name="T23" fmla="*/ 0 h 21"/>
                <a:gd name="T24" fmla="*/ 9 w 58"/>
                <a:gd name="T25" fmla="*/ 0 h 21"/>
                <a:gd name="T26" fmla="*/ 9 w 58"/>
                <a:gd name="T27" fmla="*/ 21 h 21"/>
                <a:gd name="T28" fmla="*/ 10 w 58"/>
                <a:gd name="T29" fmla="*/ 21 h 21"/>
                <a:gd name="T30" fmla="*/ 14 w 58"/>
                <a:gd name="T31" fmla="*/ 21 h 21"/>
                <a:gd name="T32" fmla="*/ 14 w 58"/>
                <a:gd name="T33" fmla="*/ 0 h 21"/>
                <a:gd name="T34" fmla="*/ 25 w 58"/>
                <a:gd name="T35" fmla="*/ 0 h 21"/>
                <a:gd name="T36" fmla="*/ 20 w 58"/>
                <a:gd name="T37" fmla="*/ 0 h 21"/>
                <a:gd name="T38" fmla="*/ 20 w 58"/>
                <a:gd name="T39" fmla="*/ 21 h 21"/>
                <a:gd name="T40" fmla="*/ 25 w 58"/>
                <a:gd name="T41" fmla="*/ 21 h 21"/>
                <a:gd name="T42" fmla="*/ 25 w 58"/>
                <a:gd name="T43" fmla="*/ 0 h 21"/>
                <a:gd name="T44" fmla="*/ 36 w 58"/>
                <a:gd name="T45" fmla="*/ 0 h 21"/>
                <a:gd name="T46" fmla="*/ 31 w 58"/>
                <a:gd name="T47" fmla="*/ 0 h 21"/>
                <a:gd name="T48" fmla="*/ 31 w 58"/>
                <a:gd name="T49" fmla="*/ 21 h 21"/>
                <a:gd name="T50" fmla="*/ 36 w 58"/>
                <a:gd name="T51" fmla="*/ 21 h 21"/>
                <a:gd name="T52" fmla="*/ 36 w 58"/>
                <a:gd name="T53" fmla="*/ 0 h 21"/>
                <a:gd name="T54" fmla="*/ 47 w 58"/>
                <a:gd name="T55" fmla="*/ 0 h 21"/>
                <a:gd name="T56" fmla="*/ 42 w 58"/>
                <a:gd name="T57" fmla="*/ 0 h 21"/>
                <a:gd name="T58" fmla="*/ 42 w 58"/>
                <a:gd name="T59" fmla="*/ 21 h 21"/>
                <a:gd name="T60" fmla="*/ 47 w 58"/>
                <a:gd name="T61" fmla="*/ 21 h 21"/>
                <a:gd name="T62" fmla="*/ 47 w 58"/>
                <a:gd name="T6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21">
                  <a:moveTo>
                    <a:pt x="3" y="3"/>
                  </a:moveTo>
                  <a:cubicBezTo>
                    <a:pt x="1" y="5"/>
                    <a:pt x="0" y="7"/>
                    <a:pt x="0" y="10"/>
                  </a:cubicBezTo>
                  <a:cubicBezTo>
                    <a:pt x="0" y="11"/>
                    <a:pt x="0" y="11"/>
                    <a:pt x="0" y="11"/>
                  </a:cubicBezTo>
                  <a:cubicBezTo>
                    <a:pt x="0" y="14"/>
                    <a:pt x="1" y="16"/>
                    <a:pt x="3" y="18"/>
                  </a:cubicBezTo>
                  <a:cubicBezTo>
                    <a:pt x="3" y="3"/>
                    <a:pt x="3" y="3"/>
                    <a:pt x="3" y="3"/>
                  </a:cubicBezTo>
                  <a:moveTo>
                    <a:pt x="53" y="0"/>
                  </a:moveTo>
                  <a:cubicBezTo>
                    <a:pt x="53" y="21"/>
                    <a:pt x="53" y="21"/>
                    <a:pt x="53" y="21"/>
                  </a:cubicBezTo>
                  <a:cubicBezTo>
                    <a:pt x="55" y="20"/>
                    <a:pt x="57" y="19"/>
                    <a:pt x="58" y="18"/>
                  </a:cubicBezTo>
                  <a:cubicBezTo>
                    <a:pt x="58" y="4"/>
                    <a:pt x="58" y="4"/>
                    <a:pt x="58" y="4"/>
                  </a:cubicBezTo>
                  <a:cubicBezTo>
                    <a:pt x="57" y="2"/>
                    <a:pt x="55" y="1"/>
                    <a:pt x="53" y="0"/>
                  </a:cubicBezTo>
                  <a:moveTo>
                    <a:pt x="14" y="0"/>
                  </a:moveTo>
                  <a:cubicBezTo>
                    <a:pt x="10" y="0"/>
                    <a:pt x="10" y="0"/>
                    <a:pt x="10" y="0"/>
                  </a:cubicBezTo>
                  <a:cubicBezTo>
                    <a:pt x="10" y="0"/>
                    <a:pt x="9" y="0"/>
                    <a:pt x="9" y="0"/>
                  </a:cubicBezTo>
                  <a:cubicBezTo>
                    <a:pt x="9" y="21"/>
                    <a:pt x="9" y="21"/>
                    <a:pt x="9" y="21"/>
                  </a:cubicBezTo>
                  <a:cubicBezTo>
                    <a:pt x="9" y="21"/>
                    <a:pt x="10" y="21"/>
                    <a:pt x="10"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moveTo>
                    <a:pt x="36" y="0"/>
                  </a:moveTo>
                  <a:cubicBezTo>
                    <a:pt x="31" y="0"/>
                    <a:pt x="31" y="0"/>
                    <a:pt x="31" y="0"/>
                  </a:cubicBezTo>
                  <a:cubicBezTo>
                    <a:pt x="31" y="21"/>
                    <a:pt x="31" y="21"/>
                    <a:pt x="31" y="21"/>
                  </a:cubicBezTo>
                  <a:cubicBezTo>
                    <a:pt x="36" y="21"/>
                    <a:pt x="36" y="21"/>
                    <a:pt x="36" y="21"/>
                  </a:cubicBezTo>
                  <a:cubicBezTo>
                    <a:pt x="36" y="0"/>
                    <a:pt x="36" y="0"/>
                    <a:pt x="36" y="0"/>
                  </a:cubicBezTo>
                  <a:moveTo>
                    <a:pt x="47" y="0"/>
                  </a:moveTo>
                  <a:cubicBezTo>
                    <a:pt x="42" y="0"/>
                    <a:pt x="42" y="0"/>
                    <a:pt x="42" y="0"/>
                  </a:cubicBezTo>
                  <a:cubicBezTo>
                    <a:pt x="42" y="21"/>
                    <a:pt x="42" y="21"/>
                    <a:pt x="42" y="21"/>
                  </a:cubicBezTo>
                  <a:cubicBezTo>
                    <a:pt x="47" y="21"/>
                    <a:pt x="47" y="21"/>
                    <a:pt x="47" y="21"/>
                  </a:cubicBezTo>
                  <a:cubicBezTo>
                    <a:pt x="47" y="0"/>
                    <a:pt x="47" y="0"/>
                    <a:pt x="47"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1" name="isļïḓè"/>
            <p:cNvSpPr/>
            <p:nvPr/>
          </p:nvSpPr>
          <p:spPr bwMode="auto">
            <a:xfrm>
              <a:off x="8850821" y="4379947"/>
              <a:ext cx="44731" cy="152085"/>
            </a:xfrm>
            <a:custGeom>
              <a:avLst/>
              <a:gdLst>
                <a:gd name="T0" fmla="*/ 6 w 6"/>
                <a:gd name="T1" fmla="*/ 0 h 21"/>
                <a:gd name="T2" fmla="*/ 0 w 6"/>
                <a:gd name="T3" fmla="*/ 3 h 21"/>
                <a:gd name="T4" fmla="*/ 0 w 6"/>
                <a:gd name="T5" fmla="*/ 18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1"/>
                    <a:pt x="2" y="2"/>
                    <a:pt x="0" y="3"/>
                  </a:cubicBezTo>
                  <a:cubicBezTo>
                    <a:pt x="0" y="18"/>
                    <a:pt x="0" y="18"/>
                    <a:pt x="0" y="18"/>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2" name="íšľidè"/>
            <p:cNvSpPr/>
            <p:nvPr/>
          </p:nvSpPr>
          <p:spPr bwMode="auto">
            <a:xfrm>
              <a:off x="8931337" y="4379947"/>
              <a:ext cx="44731" cy="15208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3" name="îŝḷíḓe"/>
            <p:cNvSpPr/>
            <p:nvPr/>
          </p:nvSpPr>
          <p:spPr bwMode="auto">
            <a:xfrm>
              <a:off x="8931337" y="4379947"/>
              <a:ext cx="44731" cy="15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4" name="îSļïdè"/>
            <p:cNvSpPr/>
            <p:nvPr/>
          </p:nvSpPr>
          <p:spPr bwMode="auto">
            <a:xfrm>
              <a:off x="9011852" y="4379947"/>
              <a:ext cx="44731" cy="15208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5" name="islïḑê"/>
            <p:cNvSpPr/>
            <p:nvPr/>
          </p:nvSpPr>
          <p:spPr bwMode="auto">
            <a:xfrm>
              <a:off x="9011852" y="4379947"/>
              <a:ext cx="44731" cy="15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6" name="ïṡļíḋé"/>
            <p:cNvSpPr/>
            <p:nvPr/>
          </p:nvSpPr>
          <p:spPr bwMode="auto">
            <a:xfrm>
              <a:off x="9096839" y="4379947"/>
              <a:ext cx="40256" cy="152085"/>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7" name="iṡ1íḋe"/>
            <p:cNvSpPr/>
            <p:nvPr/>
          </p:nvSpPr>
          <p:spPr bwMode="auto">
            <a:xfrm>
              <a:off x="9096839" y="4379947"/>
              <a:ext cx="40256" cy="15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8" name="îṡḻíḍe"/>
            <p:cNvSpPr/>
            <p:nvPr/>
          </p:nvSpPr>
          <p:spPr bwMode="auto">
            <a:xfrm>
              <a:off x="9177355" y="4379947"/>
              <a:ext cx="44731" cy="152085"/>
            </a:xfrm>
            <a:custGeom>
              <a:avLst/>
              <a:gdLst>
                <a:gd name="T0" fmla="*/ 4 w 6"/>
                <a:gd name="T1" fmla="*/ 0 h 21"/>
                <a:gd name="T2" fmla="*/ 0 w 6"/>
                <a:gd name="T3" fmla="*/ 0 h 21"/>
                <a:gd name="T4" fmla="*/ 0 w 6"/>
                <a:gd name="T5" fmla="*/ 21 h 21"/>
                <a:gd name="T6" fmla="*/ 4 w 6"/>
                <a:gd name="T7" fmla="*/ 21 h 21"/>
                <a:gd name="T8" fmla="*/ 6 w 6"/>
                <a:gd name="T9" fmla="*/ 21 h 21"/>
                <a:gd name="T10" fmla="*/ 6 w 6"/>
                <a:gd name="T11" fmla="*/ 0 h 21"/>
                <a:gd name="T12" fmla="*/ 4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4" y="0"/>
                  </a:moveTo>
                  <a:cubicBezTo>
                    <a:pt x="0" y="0"/>
                    <a:pt x="0" y="0"/>
                    <a:pt x="0" y="0"/>
                  </a:cubicBezTo>
                  <a:cubicBezTo>
                    <a:pt x="0" y="21"/>
                    <a:pt x="0" y="21"/>
                    <a:pt x="0" y="21"/>
                  </a:cubicBezTo>
                  <a:cubicBezTo>
                    <a:pt x="4" y="21"/>
                    <a:pt x="4" y="21"/>
                    <a:pt x="4" y="21"/>
                  </a:cubicBezTo>
                  <a:cubicBezTo>
                    <a:pt x="4" y="21"/>
                    <a:pt x="5" y="21"/>
                    <a:pt x="6" y="21"/>
                  </a:cubicBezTo>
                  <a:cubicBezTo>
                    <a:pt x="6" y="0"/>
                    <a:pt x="6" y="0"/>
                    <a:pt x="6" y="0"/>
                  </a:cubicBezTo>
                  <a:cubicBezTo>
                    <a:pt x="5" y="0"/>
                    <a:pt x="4" y="0"/>
                    <a:pt x="4"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9" name="ïṡḷíḍé"/>
            <p:cNvSpPr/>
            <p:nvPr/>
          </p:nvSpPr>
          <p:spPr bwMode="auto">
            <a:xfrm>
              <a:off x="9257871" y="4406787"/>
              <a:ext cx="13418" cy="102883"/>
            </a:xfrm>
            <a:custGeom>
              <a:avLst/>
              <a:gdLst>
                <a:gd name="T0" fmla="*/ 0 w 2"/>
                <a:gd name="T1" fmla="*/ 0 h 14"/>
                <a:gd name="T2" fmla="*/ 0 w 2"/>
                <a:gd name="T3" fmla="*/ 14 h 14"/>
                <a:gd name="T4" fmla="*/ 2 w 2"/>
                <a:gd name="T5" fmla="*/ 7 h 14"/>
                <a:gd name="T6" fmla="*/ 2 w 2"/>
                <a:gd name="T7" fmla="*/ 6 h 14"/>
                <a:gd name="T8" fmla="*/ 0 w 2"/>
                <a:gd name="T9" fmla="*/ 0 h 14"/>
              </a:gdLst>
              <a:ahLst/>
              <a:cxnLst>
                <a:cxn ang="0">
                  <a:pos x="T0" y="T1"/>
                </a:cxn>
                <a:cxn ang="0">
                  <a:pos x="T2" y="T3"/>
                </a:cxn>
                <a:cxn ang="0">
                  <a:pos x="T4" y="T5"/>
                </a:cxn>
                <a:cxn ang="0">
                  <a:pos x="T6" y="T7"/>
                </a:cxn>
                <a:cxn ang="0">
                  <a:pos x="T8" y="T9"/>
                </a:cxn>
              </a:cxnLst>
              <a:rect l="0" t="0" r="r" b="b"/>
              <a:pathLst>
                <a:path w="2" h="14">
                  <a:moveTo>
                    <a:pt x="0" y="0"/>
                  </a:moveTo>
                  <a:cubicBezTo>
                    <a:pt x="0" y="14"/>
                    <a:pt x="0" y="14"/>
                    <a:pt x="0" y="14"/>
                  </a:cubicBezTo>
                  <a:cubicBezTo>
                    <a:pt x="2" y="12"/>
                    <a:pt x="2" y="10"/>
                    <a:pt x="2" y="7"/>
                  </a:cubicBezTo>
                  <a:cubicBezTo>
                    <a:pt x="2" y="6"/>
                    <a:pt x="2" y="6"/>
                    <a:pt x="2" y="6"/>
                  </a:cubicBezTo>
                  <a:cubicBezTo>
                    <a:pt x="2" y="4"/>
                    <a:pt x="2" y="1"/>
                    <a:pt x="0"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0" name="îṡ1iḓé"/>
            <p:cNvSpPr/>
            <p:nvPr/>
          </p:nvSpPr>
          <p:spPr bwMode="auto">
            <a:xfrm>
              <a:off x="8063168" y="5404283"/>
              <a:ext cx="22364" cy="241551"/>
            </a:xfrm>
            <a:custGeom>
              <a:avLst/>
              <a:gdLst>
                <a:gd name="T0" fmla="*/ 3 w 3"/>
                <a:gd name="T1" fmla="*/ 0 h 32"/>
                <a:gd name="T2" fmla="*/ 0 w 3"/>
                <a:gd name="T3" fmla="*/ 0 h 32"/>
                <a:gd name="T4" fmla="*/ 0 w 3"/>
                <a:gd name="T5" fmla="*/ 20 h 32"/>
                <a:gd name="T6" fmla="*/ 1 w 3"/>
                <a:gd name="T7" fmla="*/ 32 h 32"/>
                <a:gd name="T8" fmla="*/ 3 w 3"/>
                <a:gd name="T9" fmla="*/ 32 h 32"/>
                <a:gd name="T10" fmla="*/ 3 w 3"/>
                <a:gd name="T11" fmla="*/ 0 h 32"/>
              </a:gdLst>
              <a:ahLst/>
              <a:cxnLst>
                <a:cxn ang="0">
                  <a:pos x="T0" y="T1"/>
                </a:cxn>
                <a:cxn ang="0">
                  <a:pos x="T2" y="T3"/>
                </a:cxn>
                <a:cxn ang="0">
                  <a:pos x="T4" y="T5"/>
                </a:cxn>
                <a:cxn ang="0">
                  <a:pos x="T6" y="T7"/>
                </a:cxn>
                <a:cxn ang="0">
                  <a:pos x="T8" y="T9"/>
                </a:cxn>
                <a:cxn ang="0">
                  <a:pos x="T10" y="T11"/>
                </a:cxn>
              </a:cxnLst>
              <a:rect l="0" t="0" r="r" b="b"/>
              <a:pathLst>
                <a:path w="3" h="32">
                  <a:moveTo>
                    <a:pt x="3" y="0"/>
                  </a:moveTo>
                  <a:cubicBezTo>
                    <a:pt x="0" y="0"/>
                    <a:pt x="0" y="0"/>
                    <a:pt x="0" y="0"/>
                  </a:cubicBezTo>
                  <a:cubicBezTo>
                    <a:pt x="0" y="20"/>
                    <a:pt x="0" y="20"/>
                    <a:pt x="0" y="20"/>
                  </a:cubicBezTo>
                  <a:cubicBezTo>
                    <a:pt x="0" y="24"/>
                    <a:pt x="1" y="28"/>
                    <a:pt x="1" y="32"/>
                  </a:cubicBezTo>
                  <a:cubicBezTo>
                    <a:pt x="3" y="32"/>
                    <a:pt x="3" y="32"/>
                    <a:pt x="3" y="32"/>
                  </a:cubicBezTo>
                  <a:cubicBezTo>
                    <a:pt x="3" y="0"/>
                    <a:pt x="3" y="0"/>
                    <a:pt x="3"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1" name="iṥlîḍé"/>
            <p:cNvSpPr/>
            <p:nvPr/>
          </p:nvSpPr>
          <p:spPr bwMode="auto">
            <a:xfrm>
              <a:off x="8121317"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2" name="ï$ļiḋè"/>
            <p:cNvSpPr/>
            <p:nvPr/>
          </p:nvSpPr>
          <p:spPr bwMode="auto">
            <a:xfrm>
              <a:off x="8121317"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3" name="i$ḻíḋé"/>
            <p:cNvSpPr/>
            <p:nvPr/>
          </p:nvSpPr>
          <p:spPr bwMode="auto">
            <a:xfrm>
              <a:off x="8201833"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4" name="íŝḷíďè"/>
            <p:cNvSpPr/>
            <p:nvPr/>
          </p:nvSpPr>
          <p:spPr bwMode="auto">
            <a:xfrm>
              <a:off x="8201833"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5" name="iṥḻïḓê"/>
            <p:cNvSpPr/>
            <p:nvPr/>
          </p:nvSpPr>
          <p:spPr bwMode="auto">
            <a:xfrm>
              <a:off x="8282348"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6" name="îSļíḋé"/>
            <p:cNvSpPr/>
            <p:nvPr/>
          </p:nvSpPr>
          <p:spPr bwMode="auto">
            <a:xfrm>
              <a:off x="8282348"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7" name="ïS1íḓe"/>
            <p:cNvSpPr/>
            <p:nvPr/>
          </p:nvSpPr>
          <p:spPr bwMode="auto">
            <a:xfrm>
              <a:off x="8367338"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8" name="íš1íde"/>
            <p:cNvSpPr/>
            <p:nvPr/>
          </p:nvSpPr>
          <p:spPr bwMode="auto">
            <a:xfrm>
              <a:off x="8367338"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9" name="ïs1íḑe"/>
            <p:cNvSpPr/>
            <p:nvPr/>
          </p:nvSpPr>
          <p:spPr bwMode="auto">
            <a:xfrm>
              <a:off x="8447853"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0" name="ïšļïḍê"/>
            <p:cNvSpPr/>
            <p:nvPr/>
          </p:nvSpPr>
          <p:spPr bwMode="auto">
            <a:xfrm>
              <a:off x="8447853"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1" name="ïşľîḋe"/>
            <p:cNvSpPr/>
            <p:nvPr/>
          </p:nvSpPr>
          <p:spPr bwMode="auto">
            <a:xfrm>
              <a:off x="8528370"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2" name="ïṧḻiḑe"/>
            <p:cNvSpPr/>
            <p:nvPr/>
          </p:nvSpPr>
          <p:spPr bwMode="auto">
            <a:xfrm>
              <a:off x="8528370"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3" name="î$ḻíďê"/>
            <p:cNvSpPr/>
            <p:nvPr/>
          </p:nvSpPr>
          <p:spPr bwMode="auto">
            <a:xfrm>
              <a:off x="8608885"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4" name="išľîďé"/>
            <p:cNvSpPr/>
            <p:nvPr/>
          </p:nvSpPr>
          <p:spPr bwMode="auto">
            <a:xfrm>
              <a:off x="8608885"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5" name="ïṩľîḑè"/>
            <p:cNvSpPr/>
            <p:nvPr/>
          </p:nvSpPr>
          <p:spPr bwMode="auto">
            <a:xfrm>
              <a:off x="8689401"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6" name="işḷiḍê"/>
            <p:cNvSpPr/>
            <p:nvPr/>
          </p:nvSpPr>
          <p:spPr bwMode="auto">
            <a:xfrm>
              <a:off x="8689401"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7" name="ïṧļïḑè"/>
            <p:cNvSpPr/>
            <p:nvPr/>
          </p:nvSpPr>
          <p:spPr bwMode="auto">
            <a:xfrm>
              <a:off x="8774388"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8" name="íṧļïḑè"/>
            <p:cNvSpPr/>
            <p:nvPr/>
          </p:nvSpPr>
          <p:spPr bwMode="auto">
            <a:xfrm>
              <a:off x="8774388"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9" name="iṩ1îḓè"/>
            <p:cNvSpPr/>
            <p:nvPr/>
          </p:nvSpPr>
          <p:spPr bwMode="auto">
            <a:xfrm>
              <a:off x="8854903" y="5404283"/>
              <a:ext cx="44731" cy="241551"/>
            </a:xfrm>
            <a:custGeom>
              <a:avLst/>
              <a:gdLst>
                <a:gd name="T0" fmla="*/ 0 w 6"/>
                <a:gd name="T1" fmla="*/ 19 h 32"/>
                <a:gd name="T2" fmla="*/ 0 w 6"/>
                <a:gd name="T3" fmla="*/ 32 h 32"/>
                <a:gd name="T4" fmla="*/ 6 w 6"/>
                <a:gd name="T5" fmla="*/ 32 h 32"/>
                <a:gd name="T6" fmla="*/ 6 w 6"/>
                <a:gd name="T7" fmla="*/ 21 h 32"/>
                <a:gd name="T8" fmla="*/ 0 w 6"/>
                <a:gd name="T9" fmla="*/ 19 h 32"/>
                <a:gd name="T10" fmla="*/ 6 w 6"/>
                <a:gd name="T11" fmla="*/ 0 h 32"/>
                <a:gd name="T12" fmla="*/ 0 w 6"/>
                <a:gd name="T13" fmla="*/ 0 h 32"/>
                <a:gd name="T14" fmla="*/ 0 w 6"/>
                <a:gd name="T15" fmla="*/ 2 h 32"/>
                <a:gd name="T16" fmla="*/ 6 w 6"/>
                <a:gd name="T17" fmla="*/ 0 h 32"/>
                <a:gd name="T18" fmla="*/ 6 w 6"/>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2">
                  <a:moveTo>
                    <a:pt x="0" y="19"/>
                  </a:moveTo>
                  <a:cubicBezTo>
                    <a:pt x="0" y="32"/>
                    <a:pt x="0" y="32"/>
                    <a:pt x="0" y="32"/>
                  </a:cubicBezTo>
                  <a:cubicBezTo>
                    <a:pt x="6" y="32"/>
                    <a:pt x="6" y="32"/>
                    <a:pt x="6" y="32"/>
                  </a:cubicBezTo>
                  <a:cubicBezTo>
                    <a:pt x="6" y="21"/>
                    <a:pt x="6" y="21"/>
                    <a:pt x="6" y="21"/>
                  </a:cubicBezTo>
                  <a:cubicBezTo>
                    <a:pt x="4" y="21"/>
                    <a:pt x="2" y="20"/>
                    <a:pt x="0" y="19"/>
                  </a:cubicBezTo>
                  <a:moveTo>
                    <a:pt x="6" y="0"/>
                  </a:moveTo>
                  <a:cubicBezTo>
                    <a:pt x="0" y="0"/>
                    <a:pt x="0" y="0"/>
                    <a:pt x="0" y="0"/>
                  </a:cubicBezTo>
                  <a:cubicBezTo>
                    <a:pt x="0" y="2"/>
                    <a:pt x="0" y="2"/>
                    <a:pt x="0" y="2"/>
                  </a:cubicBezTo>
                  <a:cubicBezTo>
                    <a:pt x="2" y="1"/>
                    <a:pt x="4" y="0"/>
                    <a:pt x="6" y="0"/>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0" name="íS1ïďê"/>
            <p:cNvSpPr/>
            <p:nvPr/>
          </p:nvSpPr>
          <p:spPr bwMode="auto">
            <a:xfrm>
              <a:off x="8935419" y="5404283"/>
              <a:ext cx="44731" cy="241551"/>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close/>
                  <a:moveTo>
                    <a:pt x="10" y="0"/>
                  </a:moveTo>
                  <a:lnTo>
                    <a:pt x="0" y="0"/>
                  </a:lnTo>
                  <a:lnTo>
                    <a:pt x="0" y="0"/>
                  </a:lnTo>
                  <a:lnTo>
                    <a:pt x="10" y="0"/>
                  </a:lnTo>
                  <a:lnTo>
                    <a:pt x="10" y="0"/>
                  </a:lnTo>
                  <a:close/>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1" name="ïślídé"/>
            <p:cNvSpPr/>
            <p:nvPr/>
          </p:nvSpPr>
          <p:spPr bwMode="auto">
            <a:xfrm>
              <a:off x="8935419" y="5404283"/>
              <a:ext cx="44731" cy="241551"/>
            </a:xfrm>
            <a:custGeom>
              <a:avLst/>
              <a:gdLst>
                <a:gd name="T0" fmla="*/ 10 w 10"/>
                <a:gd name="T1" fmla="*/ 34 h 52"/>
                <a:gd name="T2" fmla="*/ 0 w 10"/>
                <a:gd name="T3" fmla="*/ 34 h 52"/>
                <a:gd name="T4" fmla="*/ 0 w 10"/>
                <a:gd name="T5" fmla="*/ 52 h 52"/>
                <a:gd name="T6" fmla="*/ 10 w 10"/>
                <a:gd name="T7" fmla="*/ 52 h 52"/>
                <a:gd name="T8" fmla="*/ 10 w 10"/>
                <a:gd name="T9" fmla="*/ 34 h 52"/>
                <a:gd name="T10" fmla="*/ 10 w 10"/>
                <a:gd name="T11" fmla="*/ 0 h 52"/>
                <a:gd name="T12" fmla="*/ 0 w 10"/>
                <a:gd name="T13" fmla="*/ 0 h 52"/>
                <a:gd name="T14" fmla="*/ 0 w 10"/>
                <a:gd name="T15" fmla="*/ 0 h 52"/>
                <a:gd name="T16" fmla="*/ 10 w 10"/>
                <a:gd name="T17" fmla="*/ 0 h 52"/>
                <a:gd name="T18" fmla="*/ 10 w 10"/>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2">
                  <a:moveTo>
                    <a:pt x="10" y="34"/>
                  </a:moveTo>
                  <a:lnTo>
                    <a:pt x="0" y="34"/>
                  </a:lnTo>
                  <a:lnTo>
                    <a:pt x="0" y="52"/>
                  </a:lnTo>
                  <a:lnTo>
                    <a:pt x="10" y="52"/>
                  </a:lnTo>
                  <a:lnTo>
                    <a:pt x="10" y="34"/>
                  </a:lnTo>
                  <a:moveTo>
                    <a:pt x="10" y="0"/>
                  </a:moveTo>
                  <a:lnTo>
                    <a:pt x="0" y="0"/>
                  </a:lnTo>
                  <a:lnTo>
                    <a:pt x="0" y="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2" name="îṥḷiḓe"/>
            <p:cNvSpPr/>
            <p:nvPr/>
          </p:nvSpPr>
          <p:spPr bwMode="auto">
            <a:xfrm>
              <a:off x="9015935" y="5404283"/>
              <a:ext cx="44731" cy="241551"/>
            </a:xfrm>
            <a:custGeom>
              <a:avLst/>
              <a:gdLst>
                <a:gd name="T0" fmla="*/ 6 w 6"/>
                <a:gd name="T1" fmla="*/ 20 h 32"/>
                <a:gd name="T2" fmla="*/ 1 w 6"/>
                <a:gd name="T3" fmla="*/ 21 h 32"/>
                <a:gd name="T4" fmla="*/ 0 w 6"/>
                <a:gd name="T5" fmla="*/ 21 h 32"/>
                <a:gd name="T6" fmla="*/ 0 w 6"/>
                <a:gd name="T7" fmla="*/ 32 h 32"/>
                <a:gd name="T8" fmla="*/ 6 w 6"/>
                <a:gd name="T9" fmla="*/ 32 h 32"/>
                <a:gd name="T10" fmla="*/ 6 w 6"/>
                <a:gd name="T11" fmla="*/ 20 h 32"/>
                <a:gd name="T12" fmla="*/ 6 w 6"/>
                <a:gd name="T13" fmla="*/ 0 h 32"/>
                <a:gd name="T14" fmla="*/ 0 w 6"/>
                <a:gd name="T15" fmla="*/ 0 h 32"/>
                <a:gd name="T16" fmla="*/ 0 w 6"/>
                <a:gd name="T17" fmla="*/ 0 h 32"/>
                <a:gd name="T18" fmla="*/ 1 w 6"/>
                <a:gd name="T19" fmla="*/ 0 h 32"/>
                <a:gd name="T20" fmla="*/ 6 w 6"/>
                <a:gd name="T21" fmla="*/ 2 h 32"/>
                <a:gd name="T22" fmla="*/ 6 w 6"/>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2">
                  <a:moveTo>
                    <a:pt x="6" y="20"/>
                  </a:moveTo>
                  <a:cubicBezTo>
                    <a:pt x="4" y="21"/>
                    <a:pt x="3" y="21"/>
                    <a:pt x="1" y="21"/>
                  </a:cubicBezTo>
                  <a:cubicBezTo>
                    <a:pt x="0" y="21"/>
                    <a:pt x="0" y="21"/>
                    <a:pt x="0" y="21"/>
                  </a:cubicBezTo>
                  <a:cubicBezTo>
                    <a:pt x="0" y="32"/>
                    <a:pt x="0" y="32"/>
                    <a:pt x="0" y="32"/>
                  </a:cubicBezTo>
                  <a:cubicBezTo>
                    <a:pt x="6" y="32"/>
                    <a:pt x="6" y="32"/>
                    <a:pt x="6" y="32"/>
                  </a:cubicBezTo>
                  <a:cubicBezTo>
                    <a:pt x="6" y="20"/>
                    <a:pt x="6" y="20"/>
                    <a:pt x="6" y="20"/>
                  </a:cubicBezTo>
                  <a:moveTo>
                    <a:pt x="6" y="0"/>
                  </a:moveTo>
                  <a:cubicBezTo>
                    <a:pt x="0" y="0"/>
                    <a:pt x="0" y="0"/>
                    <a:pt x="0" y="0"/>
                  </a:cubicBezTo>
                  <a:cubicBezTo>
                    <a:pt x="0" y="0"/>
                    <a:pt x="0" y="0"/>
                    <a:pt x="0" y="0"/>
                  </a:cubicBezTo>
                  <a:cubicBezTo>
                    <a:pt x="1" y="0"/>
                    <a:pt x="1" y="0"/>
                    <a:pt x="1" y="0"/>
                  </a:cubicBezTo>
                  <a:cubicBezTo>
                    <a:pt x="3" y="0"/>
                    <a:pt x="4" y="1"/>
                    <a:pt x="6" y="2"/>
                  </a:cubicBezTo>
                  <a:cubicBezTo>
                    <a:pt x="6" y="0"/>
                    <a:pt x="6" y="0"/>
                    <a:pt x="6"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3" name="í$ľiḍe"/>
            <p:cNvSpPr/>
            <p:nvPr/>
          </p:nvSpPr>
          <p:spPr bwMode="auto">
            <a:xfrm>
              <a:off x="9096450" y="5404283"/>
              <a:ext cx="44731"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4" name="ïšḻïḍe"/>
            <p:cNvSpPr/>
            <p:nvPr/>
          </p:nvSpPr>
          <p:spPr bwMode="auto">
            <a:xfrm>
              <a:off x="9096450" y="5404283"/>
              <a:ext cx="44731"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5" name="íṩ1iḓè"/>
            <p:cNvSpPr/>
            <p:nvPr/>
          </p:nvSpPr>
          <p:spPr bwMode="auto">
            <a:xfrm>
              <a:off x="9181441" y="5404283"/>
              <a:ext cx="40256" cy="241551"/>
            </a:xfrm>
            <a:prstGeom prst="rect">
              <a:avLst/>
            </a:prstGeom>
            <a:solidFill>
              <a:srgbClr val="FCC36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6" name="ïṧḷîdè"/>
            <p:cNvSpPr/>
            <p:nvPr/>
          </p:nvSpPr>
          <p:spPr bwMode="auto">
            <a:xfrm>
              <a:off x="9181441" y="5404283"/>
              <a:ext cx="40256" cy="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7" name="iṧḷïḋe"/>
            <p:cNvSpPr/>
            <p:nvPr/>
          </p:nvSpPr>
          <p:spPr bwMode="auto">
            <a:xfrm>
              <a:off x="9261957" y="5404283"/>
              <a:ext cx="44731" cy="241551"/>
            </a:xfrm>
            <a:custGeom>
              <a:avLst/>
              <a:gdLst>
                <a:gd name="T0" fmla="*/ 6 w 6"/>
                <a:gd name="T1" fmla="*/ 32 h 32"/>
                <a:gd name="T2" fmla="*/ 5 w 6"/>
                <a:gd name="T3" fmla="*/ 32 h 32"/>
                <a:gd name="T4" fmla="*/ 6 w 6"/>
                <a:gd name="T5" fmla="*/ 32 h 32"/>
                <a:gd name="T6" fmla="*/ 6 w 6"/>
                <a:gd name="T7" fmla="*/ 32 h 32"/>
                <a:gd name="T8" fmla="*/ 6 w 6"/>
                <a:gd name="T9" fmla="*/ 0 h 32"/>
                <a:gd name="T10" fmla="*/ 0 w 6"/>
                <a:gd name="T11" fmla="*/ 0 h 32"/>
                <a:gd name="T12" fmla="*/ 5 w 6"/>
                <a:gd name="T13" fmla="*/ 0 h 32"/>
                <a:gd name="T14" fmla="*/ 6 w 6"/>
                <a:gd name="T15" fmla="*/ 0 h 32"/>
                <a:gd name="T16" fmla="*/ 6 w 6"/>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2">
                  <a:moveTo>
                    <a:pt x="6" y="32"/>
                  </a:moveTo>
                  <a:cubicBezTo>
                    <a:pt x="6" y="32"/>
                    <a:pt x="5" y="32"/>
                    <a:pt x="5" y="32"/>
                  </a:cubicBezTo>
                  <a:cubicBezTo>
                    <a:pt x="6" y="32"/>
                    <a:pt x="6" y="32"/>
                    <a:pt x="6" y="32"/>
                  </a:cubicBezTo>
                  <a:cubicBezTo>
                    <a:pt x="6" y="32"/>
                    <a:pt x="6" y="32"/>
                    <a:pt x="6" y="32"/>
                  </a:cubicBezTo>
                  <a:moveTo>
                    <a:pt x="6" y="0"/>
                  </a:moveTo>
                  <a:cubicBezTo>
                    <a:pt x="0" y="0"/>
                    <a:pt x="0" y="0"/>
                    <a:pt x="0" y="0"/>
                  </a:cubicBezTo>
                  <a:cubicBezTo>
                    <a:pt x="5" y="0"/>
                    <a:pt x="5" y="0"/>
                    <a:pt x="5" y="0"/>
                  </a:cubicBezTo>
                  <a:cubicBezTo>
                    <a:pt x="5" y="0"/>
                    <a:pt x="6" y="0"/>
                    <a:pt x="6" y="0"/>
                  </a:cubicBezTo>
                  <a:cubicBezTo>
                    <a:pt x="6" y="0"/>
                    <a:pt x="6" y="0"/>
                    <a:pt x="6" y="0"/>
                  </a:cubicBezTo>
                </a:path>
              </a:pathLst>
            </a:custGeom>
            <a:solidFill>
              <a:srgbClr val="FFD8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8" name="îšḷïḋé"/>
            <p:cNvSpPr/>
            <p:nvPr/>
          </p:nvSpPr>
          <p:spPr bwMode="auto">
            <a:xfrm>
              <a:off x="9261957" y="5404283"/>
              <a:ext cx="44731" cy="241551"/>
            </a:xfrm>
            <a:custGeom>
              <a:avLst/>
              <a:gdLst>
                <a:gd name="T0" fmla="*/ 5 w 6"/>
                <a:gd name="T1" fmla="*/ 0 h 32"/>
                <a:gd name="T2" fmla="*/ 0 w 6"/>
                <a:gd name="T3" fmla="*/ 0 h 32"/>
                <a:gd name="T4" fmla="*/ 0 w 6"/>
                <a:gd name="T5" fmla="*/ 32 h 32"/>
                <a:gd name="T6" fmla="*/ 5 w 6"/>
                <a:gd name="T7" fmla="*/ 32 h 32"/>
                <a:gd name="T8" fmla="*/ 6 w 6"/>
                <a:gd name="T9" fmla="*/ 32 h 32"/>
                <a:gd name="T10" fmla="*/ 6 w 6"/>
                <a:gd name="T11" fmla="*/ 0 h 32"/>
                <a:gd name="T12" fmla="*/ 5 w 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5" y="0"/>
                  </a:moveTo>
                  <a:cubicBezTo>
                    <a:pt x="0" y="0"/>
                    <a:pt x="0" y="0"/>
                    <a:pt x="0" y="0"/>
                  </a:cubicBezTo>
                  <a:cubicBezTo>
                    <a:pt x="0" y="32"/>
                    <a:pt x="0" y="32"/>
                    <a:pt x="0" y="32"/>
                  </a:cubicBezTo>
                  <a:cubicBezTo>
                    <a:pt x="5" y="32"/>
                    <a:pt x="5" y="32"/>
                    <a:pt x="5" y="32"/>
                  </a:cubicBezTo>
                  <a:cubicBezTo>
                    <a:pt x="5" y="32"/>
                    <a:pt x="6" y="32"/>
                    <a:pt x="6" y="32"/>
                  </a:cubicBezTo>
                  <a:cubicBezTo>
                    <a:pt x="6" y="0"/>
                    <a:pt x="6" y="0"/>
                    <a:pt x="6" y="0"/>
                  </a:cubicBezTo>
                  <a:cubicBezTo>
                    <a:pt x="6" y="0"/>
                    <a:pt x="5" y="0"/>
                    <a:pt x="5" y="0"/>
                  </a:cubicBezTo>
                </a:path>
              </a:pathLst>
            </a:custGeom>
            <a:solidFill>
              <a:srgbClr val="FCC3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9" name="iṡļïďe"/>
            <p:cNvSpPr/>
            <p:nvPr/>
          </p:nvSpPr>
          <p:spPr bwMode="auto">
            <a:xfrm>
              <a:off x="8832540" y="5404283"/>
              <a:ext cx="259439" cy="157937"/>
            </a:xfrm>
            <a:custGeom>
              <a:avLst/>
              <a:gdLst>
                <a:gd name="T0" fmla="*/ 3 w 35"/>
                <a:gd name="T1" fmla="*/ 2 h 21"/>
                <a:gd name="T2" fmla="*/ 0 w 35"/>
                <a:gd name="T3" fmla="*/ 10 h 21"/>
                <a:gd name="T4" fmla="*/ 0 w 35"/>
                <a:gd name="T5" fmla="*/ 12 h 21"/>
                <a:gd name="T6" fmla="*/ 3 w 35"/>
                <a:gd name="T7" fmla="*/ 19 h 21"/>
                <a:gd name="T8" fmla="*/ 3 w 35"/>
                <a:gd name="T9" fmla="*/ 2 h 21"/>
                <a:gd name="T10" fmla="*/ 31 w 35"/>
                <a:gd name="T11" fmla="*/ 2 h 21"/>
                <a:gd name="T12" fmla="*/ 31 w 35"/>
                <a:gd name="T13" fmla="*/ 20 h 21"/>
                <a:gd name="T14" fmla="*/ 35 w 35"/>
                <a:gd name="T15" fmla="*/ 12 h 21"/>
                <a:gd name="T16" fmla="*/ 35 w 35"/>
                <a:gd name="T17" fmla="*/ 10 h 21"/>
                <a:gd name="T18" fmla="*/ 31 w 35"/>
                <a:gd name="T19" fmla="*/ 2 h 21"/>
                <a:gd name="T20" fmla="*/ 14 w 35"/>
                <a:gd name="T21" fmla="*/ 0 h 21"/>
                <a:gd name="T22" fmla="*/ 9 w 35"/>
                <a:gd name="T23" fmla="*/ 0 h 21"/>
                <a:gd name="T24" fmla="*/ 9 w 35"/>
                <a:gd name="T25" fmla="*/ 0 h 21"/>
                <a:gd name="T26" fmla="*/ 9 w 35"/>
                <a:gd name="T27" fmla="*/ 21 h 21"/>
                <a:gd name="T28" fmla="*/ 9 w 35"/>
                <a:gd name="T29" fmla="*/ 21 h 21"/>
                <a:gd name="T30" fmla="*/ 14 w 35"/>
                <a:gd name="T31" fmla="*/ 21 h 21"/>
                <a:gd name="T32" fmla="*/ 14 w 35"/>
                <a:gd name="T33" fmla="*/ 0 h 21"/>
                <a:gd name="T34" fmla="*/ 25 w 35"/>
                <a:gd name="T35" fmla="*/ 0 h 21"/>
                <a:gd name="T36" fmla="*/ 20 w 35"/>
                <a:gd name="T37" fmla="*/ 0 h 21"/>
                <a:gd name="T38" fmla="*/ 20 w 35"/>
                <a:gd name="T39" fmla="*/ 21 h 21"/>
                <a:gd name="T40" fmla="*/ 25 w 35"/>
                <a:gd name="T41" fmla="*/ 21 h 21"/>
                <a:gd name="T42" fmla="*/ 25 w 35"/>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3" y="2"/>
                  </a:moveTo>
                  <a:cubicBezTo>
                    <a:pt x="1" y="4"/>
                    <a:pt x="0" y="7"/>
                    <a:pt x="0" y="10"/>
                  </a:cubicBezTo>
                  <a:cubicBezTo>
                    <a:pt x="0" y="12"/>
                    <a:pt x="0" y="12"/>
                    <a:pt x="0" y="12"/>
                  </a:cubicBezTo>
                  <a:cubicBezTo>
                    <a:pt x="0" y="15"/>
                    <a:pt x="1" y="18"/>
                    <a:pt x="3" y="19"/>
                  </a:cubicBezTo>
                  <a:cubicBezTo>
                    <a:pt x="3" y="2"/>
                    <a:pt x="3" y="2"/>
                    <a:pt x="3" y="2"/>
                  </a:cubicBezTo>
                  <a:moveTo>
                    <a:pt x="31" y="2"/>
                  </a:moveTo>
                  <a:cubicBezTo>
                    <a:pt x="31" y="20"/>
                    <a:pt x="31" y="20"/>
                    <a:pt x="31" y="20"/>
                  </a:cubicBezTo>
                  <a:cubicBezTo>
                    <a:pt x="33" y="18"/>
                    <a:pt x="35" y="15"/>
                    <a:pt x="35" y="12"/>
                  </a:cubicBezTo>
                  <a:cubicBezTo>
                    <a:pt x="35" y="10"/>
                    <a:pt x="35" y="10"/>
                    <a:pt x="35" y="10"/>
                  </a:cubicBezTo>
                  <a:cubicBezTo>
                    <a:pt x="35" y="7"/>
                    <a:pt x="33" y="4"/>
                    <a:pt x="31" y="2"/>
                  </a:cubicBezTo>
                  <a:moveTo>
                    <a:pt x="14" y="0"/>
                  </a:moveTo>
                  <a:cubicBezTo>
                    <a:pt x="9" y="0"/>
                    <a:pt x="9" y="0"/>
                    <a:pt x="9" y="0"/>
                  </a:cubicBezTo>
                  <a:cubicBezTo>
                    <a:pt x="9" y="0"/>
                    <a:pt x="9" y="0"/>
                    <a:pt x="9" y="0"/>
                  </a:cubicBezTo>
                  <a:cubicBezTo>
                    <a:pt x="9" y="21"/>
                    <a:pt x="9" y="21"/>
                    <a:pt x="9" y="21"/>
                  </a:cubicBezTo>
                  <a:cubicBezTo>
                    <a:pt x="9" y="21"/>
                    <a:pt x="9" y="21"/>
                    <a:pt x="9" y="21"/>
                  </a:cubicBezTo>
                  <a:cubicBezTo>
                    <a:pt x="14" y="21"/>
                    <a:pt x="14" y="21"/>
                    <a:pt x="14" y="21"/>
                  </a:cubicBezTo>
                  <a:cubicBezTo>
                    <a:pt x="14" y="0"/>
                    <a:pt x="14" y="0"/>
                    <a:pt x="14" y="0"/>
                  </a:cubicBezTo>
                  <a:moveTo>
                    <a:pt x="25" y="0"/>
                  </a:moveTo>
                  <a:cubicBezTo>
                    <a:pt x="20" y="0"/>
                    <a:pt x="20" y="0"/>
                    <a:pt x="20" y="0"/>
                  </a:cubicBezTo>
                  <a:cubicBezTo>
                    <a:pt x="20" y="21"/>
                    <a:pt x="20" y="21"/>
                    <a:pt x="20" y="21"/>
                  </a:cubicBezTo>
                  <a:cubicBezTo>
                    <a:pt x="25" y="21"/>
                    <a:pt x="25" y="21"/>
                    <a:pt x="25" y="21"/>
                  </a:cubicBezTo>
                  <a:cubicBezTo>
                    <a:pt x="25" y="0"/>
                    <a:pt x="25" y="0"/>
                    <a:pt x="25" y="0"/>
                  </a:cubicBezTo>
                </a:path>
              </a:pathLst>
            </a:custGeom>
            <a:solidFill>
              <a:srgbClr val="FBC9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0" name="ïšḷidé"/>
            <p:cNvSpPr/>
            <p:nvPr/>
          </p:nvSpPr>
          <p:spPr bwMode="auto">
            <a:xfrm>
              <a:off x="8854903" y="5404283"/>
              <a:ext cx="44731" cy="157937"/>
            </a:xfrm>
            <a:custGeom>
              <a:avLst/>
              <a:gdLst>
                <a:gd name="T0" fmla="*/ 6 w 6"/>
                <a:gd name="T1" fmla="*/ 0 h 21"/>
                <a:gd name="T2" fmla="*/ 0 w 6"/>
                <a:gd name="T3" fmla="*/ 2 h 21"/>
                <a:gd name="T4" fmla="*/ 0 w 6"/>
                <a:gd name="T5" fmla="*/ 19 h 21"/>
                <a:gd name="T6" fmla="*/ 6 w 6"/>
                <a:gd name="T7" fmla="*/ 21 h 21"/>
                <a:gd name="T8" fmla="*/ 6 w 6"/>
                <a:gd name="T9" fmla="*/ 0 h 21"/>
              </a:gdLst>
              <a:ahLst/>
              <a:cxnLst>
                <a:cxn ang="0">
                  <a:pos x="T0" y="T1"/>
                </a:cxn>
                <a:cxn ang="0">
                  <a:pos x="T2" y="T3"/>
                </a:cxn>
                <a:cxn ang="0">
                  <a:pos x="T4" y="T5"/>
                </a:cxn>
                <a:cxn ang="0">
                  <a:pos x="T6" y="T7"/>
                </a:cxn>
                <a:cxn ang="0">
                  <a:pos x="T8" y="T9"/>
                </a:cxn>
              </a:cxnLst>
              <a:rect l="0" t="0" r="r" b="b"/>
              <a:pathLst>
                <a:path w="6" h="21">
                  <a:moveTo>
                    <a:pt x="6" y="0"/>
                  </a:moveTo>
                  <a:cubicBezTo>
                    <a:pt x="4" y="0"/>
                    <a:pt x="2" y="1"/>
                    <a:pt x="0" y="2"/>
                  </a:cubicBezTo>
                  <a:cubicBezTo>
                    <a:pt x="0" y="19"/>
                    <a:pt x="0" y="19"/>
                    <a:pt x="0" y="19"/>
                  </a:cubicBezTo>
                  <a:cubicBezTo>
                    <a:pt x="2" y="20"/>
                    <a:pt x="4" y="21"/>
                    <a:pt x="6" y="21"/>
                  </a:cubicBezTo>
                  <a:cubicBezTo>
                    <a:pt x="6" y="0"/>
                    <a:pt x="6" y="0"/>
                    <a:pt x="6"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1" name="îṡḷíḍê"/>
            <p:cNvSpPr/>
            <p:nvPr/>
          </p:nvSpPr>
          <p:spPr bwMode="auto">
            <a:xfrm>
              <a:off x="8935419" y="5404283"/>
              <a:ext cx="44731" cy="157937"/>
            </a:xfrm>
            <a:prstGeom prst="rect">
              <a:avLst/>
            </a:prstGeom>
            <a:solidFill>
              <a:srgbClr val="FDD5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2" name="íŝ1iďé"/>
            <p:cNvSpPr/>
            <p:nvPr/>
          </p:nvSpPr>
          <p:spPr bwMode="auto">
            <a:xfrm>
              <a:off x="8935419" y="5404283"/>
              <a:ext cx="44731" cy="15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3" name="íşļïḋé"/>
            <p:cNvSpPr/>
            <p:nvPr/>
          </p:nvSpPr>
          <p:spPr bwMode="auto">
            <a:xfrm>
              <a:off x="9015935" y="5404283"/>
              <a:ext cx="44731" cy="157937"/>
            </a:xfrm>
            <a:custGeom>
              <a:avLst/>
              <a:gdLst>
                <a:gd name="T0" fmla="*/ 1 w 6"/>
                <a:gd name="T1" fmla="*/ 0 h 21"/>
                <a:gd name="T2" fmla="*/ 0 w 6"/>
                <a:gd name="T3" fmla="*/ 0 h 21"/>
                <a:gd name="T4" fmla="*/ 0 w 6"/>
                <a:gd name="T5" fmla="*/ 21 h 21"/>
                <a:gd name="T6" fmla="*/ 1 w 6"/>
                <a:gd name="T7" fmla="*/ 21 h 21"/>
                <a:gd name="T8" fmla="*/ 6 w 6"/>
                <a:gd name="T9" fmla="*/ 20 h 21"/>
                <a:gd name="T10" fmla="*/ 6 w 6"/>
                <a:gd name="T11" fmla="*/ 2 h 21"/>
                <a:gd name="T12" fmla="*/ 1 w 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1" y="0"/>
                  </a:moveTo>
                  <a:cubicBezTo>
                    <a:pt x="0" y="0"/>
                    <a:pt x="0" y="0"/>
                    <a:pt x="0" y="0"/>
                  </a:cubicBezTo>
                  <a:cubicBezTo>
                    <a:pt x="0" y="21"/>
                    <a:pt x="0" y="21"/>
                    <a:pt x="0" y="21"/>
                  </a:cubicBezTo>
                  <a:cubicBezTo>
                    <a:pt x="1" y="21"/>
                    <a:pt x="1" y="21"/>
                    <a:pt x="1" y="21"/>
                  </a:cubicBezTo>
                  <a:cubicBezTo>
                    <a:pt x="3" y="21"/>
                    <a:pt x="4" y="21"/>
                    <a:pt x="6" y="20"/>
                  </a:cubicBezTo>
                  <a:cubicBezTo>
                    <a:pt x="6" y="2"/>
                    <a:pt x="6" y="2"/>
                    <a:pt x="6" y="2"/>
                  </a:cubicBezTo>
                  <a:cubicBezTo>
                    <a:pt x="4" y="1"/>
                    <a:pt x="3" y="0"/>
                    <a:pt x="1" y="0"/>
                  </a:cubicBezTo>
                </a:path>
              </a:pathLst>
            </a:custGeom>
            <a:solidFill>
              <a:srgbClr val="FDD5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7" name="文本框 6"/>
          <p:cNvSpPr txBox="1"/>
          <p:nvPr/>
        </p:nvSpPr>
        <p:spPr>
          <a:xfrm>
            <a:off x="695324" y="2299637"/>
            <a:ext cx="7950410" cy="76944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400" dirty="0"/>
              <a:t>       </a:t>
            </a:r>
            <a:r>
              <a:rPr lang="zh-CN" altLang="zh-CN" sz="2000" dirty="0">
                <a:latin typeface="等线 Light" panose="02010600030101010101" pitchFamily="2" charset="-122"/>
                <a:ea typeface="等线 Light" panose="02010600030101010101" pitchFamily="2" charset="-122"/>
              </a:rPr>
              <a:t>实际谈判过程中的最初报价称为开盘价</a:t>
            </a:r>
            <a:r>
              <a:rPr lang="en-US" altLang="zh-CN" sz="2000" dirty="0">
                <a:latin typeface="等线 Light" panose="02010600030101010101" pitchFamily="2" charset="-122"/>
                <a:ea typeface="等线 Light" panose="02010600030101010101" pitchFamily="2" charset="-122"/>
              </a:rPr>
              <a:t>,</a:t>
            </a:r>
            <a:r>
              <a:rPr lang="zh-CN" altLang="zh-CN" sz="2000" dirty="0">
                <a:latin typeface="等线 Light" panose="02010600030101010101" pitchFamily="2" charset="-122"/>
                <a:ea typeface="等线 Light" panose="02010600030101010101" pitchFamily="2" charset="-122"/>
              </a:rPr>
              <a:t>应根据国际市场价和市场需求以及购销、意图与报价策略等</a:t>
            </a:r>
            <a:r>
              <a:rPr lang="en-US" altLang="zh-CN" sz="2000" dirty="0">
                <a:latin typeface="等线 Light" panose="02010600030101010101" pitchFamily="2" charset="-122"/>
                <a:ea typeface="等线 Light" panose="02010600030101010101" pitchFamily="2" charset="-122"/>
              </a:rPr>
              <a:t>,</a:t>
            </a:r>
            <a:r>
              <a:rPr lang="zh-CN" altLang="zh-CN" sz="2000" dirty="0">
                <a:latin typeface="等线 Light" panose="02010600030101010101" pitchFamily="2" charset="-122"/>
                <a:ea typeface="等线 Light" panose="02010600030101010101" pitchFamily="2" charset="-122"/>
              </a:rPr>
              <a:t>确定一个符合情理的可行价格。</a:t>
            </a:r>
            <a:endParaRPr lang="zh-CN" altLang="en-US" sz="2400" dirty="0">
              <a:latin typeface="等线 Light" panose="02010600030101010101" pitchFamily="2" charset="-122"/>
              <a:ea typeface="等线 Light" panose="02010600030101010101" pitchFamily="2" charset="-122"/>
            </a:endParaRPr>
          </a:p>
        </p:txBody>
      </p:sp>
      <p:sp>
        <p:nvSpPr>
          <p:cNvPr id="1094" name="文本框 1093"/>
          <p:cNvSpPr txBox="1"/>
          <p:nvPr/>
        </p:nvSpPr>
        <p:spPr>
          <a:xfrm>
            <a:off x="782546" y="3108909"/>
            <a:ext cx="7466756" cy="400110"/>
          </a:xfrm>
          <a:prstGeom prst="rect">
            <a:avLst/>
          </a:prstGeom>
          <a:noFill/>
        </p:spPr>
        <p:txBody>
          <a:bodyPr wrap="square" rtlCol="0">
            <a:spAutoFit/>
          </a:bodyPr>
          <a:lstStyle/>
          <a:p>
            <a:r>
              <a:rPr lang="zh-CN" altLang="en-US" sz="2000" dirty="0">
                <a:latin typeface="仿宋_GB2312" panose="02010609030101010101" pitchFamily="49" charset="-122"/>
                <a:ea typeface="仿宋_GB2312" panose="02010609030101010101" pitchFamily="49" charset="-122"/>
              </a:rPr>
              <a:t>在提出报价时，一般应注意以下问题：</a:t>
            </a:r>
            <a:endParaRPr lang="zh-CN" altLang="zh-CN" sz="2000" dirty="0">
              <a:latin typeface="仿宋_GB2312" panose="02010609030101010101" pitchFamily="49" charset="-122"/>
              <a:ea typeface="仿宋_GB2312" panose="02010609030101010101" pitchFamily="49" charset="-122"/>
            </a:endParaRPr>
          </a:p>
        </p:txBody>
      </p:sp>
      <p:sp>
        <p:nvSpPr>
          <p:cNvPr id="1095" name="文本框 1094"/>
          <p:cNvSpPr txBox="1"/>
          <p:nvPr/>
        </p:nvSpPr>
        <p:spPr>
          <a:xfrm>
            <a:off x="782546" y="3563847"/>
            <a:ext cx="7332070" cy="2554545"/>
          </a:xfrm>
          <a:prstGeom prst="rect">
            <a:avLst/>
          </a:prstGeom>
          <a:noFill/>
        </p:spPr>
        <p:txBody>
          <a:bodyPr wrap="square" rtlCol="0">
            <a:spAutoFit/>
          </a:bodyPr>
          <a:lstStyle/>
          <a:p>
            <a:r>
              <a:rPr lang="en-US" altLang="zh-CN" sz="2000" dirty="0"/>
              <a:t>        </a:t>
            </a:r>
            <a:r>
              <a:rPr lang="zh-CN" altLang="zh-CN" sz="2000" dirty="0">
                <a:latin typeface="仿宋_GB2312" panose="02010609030101010101" pitchFamily="49" charset="-122"/>
                <a:ea typeface="仿宋_GB2312" panose="02010609030101010101" pitchFamily="49" charset="-122"/>
              </a:rPr>
              <a:t>第一</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报价要非常明确。报价时切忌含含糊糊</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必须让对方准确无误地了解其期望</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才能达到提出报价的目的。</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a:t>
            </a:r>
            <a:r>
              <a:rPr lang="zh-CN" altLang="zh-CN" sz="2000" dirty="0">
                <a:latin typeface="仿宋_GB2312" panose="02010609030101010101" pitchFamily="49" charset="-122"/>
                <a:ea typeface="仿宋_GB2312" panose="02010609030101010101" pitchFamily="49" charset="-122"/>
              </a:rPr>
              <a:t>第二</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报价要非常果断</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毫不犹豫。这样才能给对方一种诚实而又认真的印象。</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a:t>
            </a:r>
            <a:r>
              <a:rPr lang="zh-CN" altLang="zh-CN" sz="2000" dirty="0">
                <a:latin typeface="仿宋_GB2312" panose="02010609030101010101" pitchFamily="49" charset="-122"/>
                <a:ea typeface="仿宋_GB2312" panose="02010609030101010101" pitchFamily="49" charset="-122"/>
              </a:rPr>
              <a:t>第三</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报价时不必做过多的解释或说明。因为在议价阶段</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对方肯定会就报价的有关问题提出质疑</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如果在对方提问前</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主动地对有关问题做过多的解释或说明</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就有可能使对方从中找到某些突破口。</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报价阶段</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853298" y="2211876"/>
            <a:ext cx="6324043" cy="461665"/>
          </a:xfrm>
          <a:prstGeom prst="rect">
            <a:avLst/>
          </a:prstGeom>
          <a:noFill/>
        </p:spPr>
        <p:txBody>
          <a:bodyPr wrap="square" rtlCol="0">
            <a:spAutoFit/>
          </a:bodyPr>
          <a:lstStyle/>
          <a:p>
            <a:r>
              <a:rPr lang="zh-CN" altLang="en-US" sz="2400" dirty="0"/>
              <a:t>（二）如何确定报价次序</a:t>
            </a:r>
            <a:endParaRPr lang="zh-CN" altLang="zh-CN" sz="2400" dirty="0"/>
          </a:p>
        </p:txBody>
      </p:sp>
      <p:sp>
        <p:nvSpPr>
          <p:cNvPr id="7" name="文本框 6"/>
          <p:cNvSpPr txBox="1"/>
          <p:nvPr/>
        </p:nvSpPr>
        <p:spPr>
          <a:xfrm>
            <a:off x="787179" y="3085106"/>
            <a:ext cx="62099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en-US" altLang="zh-CN" sz="2400" dirty="0">
                <a:solidFill>
                  <a:schemeClr val="tx1">
                    <a:lumMod val="50000"/>
                  </a:schemeClr>
                </a:solidFill>
                <a:latin typeface="+mn-ea"/>
              </a:rPr>
              <a:t>      </a:t>
            </a:r>
            <a:r>
              <a:rPr lang="zh-CN" altLang="zh-CN" sz="2400" dirty="0">
                <a:solidFill>
                  <a:schemeClr val="tx1">
                    <a:lumMod val="50000"/>
                  </a:schemeClr>
                </a:solidFill>
                <a:latin typeface="等线 Light" panose="02010600030101010101" pitchFamily="2" charset="-122"/>
                <a:ea typeface="等线 Light" panose="02010600030101010101" pitchFamily="2" charset="-122"/>
              </a:rPr>
              <a:t>谁先报价的问题在许多合作型谈判中更加难以回答。无论怎样</a:t>
            </a:r>
            <a:r>
              <a:rPr lang="en-US" altLang="zh-CN" sz="2400" dirty="0">
                <a:solidFill>
                  <a:schemeClr val="tx1">
                    <a:lumMod val="50000"/>
                  </a:schemeClr>
                </a:solidFill>
                <a:latin typeface="等线 Light" panose="02010600030101010101" pitchFamily="2" charset="-122"/>
                <a:ea typeface="等线 Light" panose="02010600030101010101" pitchFamily="2" charset="-122"/>
              </a:rPr>
              <a:t>,</a:t>
            </a:r>
            <a:r>
              <a:rPr lang="zh-CN" altLang="zh-CN" sz="2400" dirty="0">
                <a:solidFill>
                  <a:schemeClr val="tx1">
                    <a:lumMod val="50000"/>
                  </a:schemeClr>
                </a:solidFill>
                <a:latin typeface="等线 Light" panose="02010600030101010101" pitchFamily="2" charset="-122"/>
                <a:ea typeface="等线 Light" panose="02010600030101010101" pitchFamily="2" charset="-122"/>
              </a:rPr>
              <a:t>双方应该本着诚心合作</a:t>
            </a:r>
            <a:r>
              <a:rPr lang="en-US" altLang="zh-CN" sz="2400" dirty="0">
                <a:solidFill>
                  <a:schemeClr val="tx1">
                    <a:lumMod val="50000"/>
                  </a:schemeClr>
                </a:solidFill>
                <a:latin typeface="等线 Light" panose="02010600030101010101" pitchFamily="2" charset="-122"/>
                <a:ea typeface="等线 Light" panose="02010600030101010101" pitchFamily="2" charset="-122"/>
              </a:rPr>
              <a:t>,</a:t>
            </a:r>
            <a:r>
              <a:rPr lang="zh-CN" altLang="zh-CN" sz="2400" dirty="0">
                <a:solidFill>
                  <a:schemeClr val="tx1">
                    <a:lumMod val="50000"/>
                  </a:schemeClr>
                </a:solidFill>
                <a:latin typeface="等线 Light" panose="02010600030101010101" pitchFamily="2" charset="-122"/>
                <a:ea typeface="等线 Light" panose="02010600030101010101" pitchFamily="2" charset="-122"/>
              </a:rPr>
              <a:t>共同解决问题的态度</a:t>
            </a:r>
            <a:r>
              <a:rPr lang="en-US" altLang="zh-CN" sz="2400" dirty="0">
                <a:solidFill>
                  <a:schemeClr val="tx1">
                    <a:lumMod val="50000"/>
                  </a:schemeClr>
                </a:solidFill>
                <a:latin typeface="等线 Light" panose="02010600030101010101" pitchFamily="2" charset="-122"/>
                <a:ea typeface="等线 Light" panose="02010600030101010101" pitchFamily="2" charset="-122"/>
              </a:rPr>
              <a:t>,</a:t>
            </a:r>
            <a:r>
              <a:rPr lang="zh-CN" altLang="zh-CN" sz="2400" dirty="0">
                <a:solidFill>
                  <a:schemeClr val="tx1">
                    <a:lumMod val="50000"/>
                  </a:schemeClr>
                </a:solidFill>
                <a:latin typeface="等线 Light" panose="02010600030101010101" pitchFamily="2" charset="-122"/>
                <a:ea typeface="等线 Light" panose="02010600030101010101" pitchFamily="2" charset="-122"/>
              </a:rPr>
              <a:t>不断摸索、逐步前进</a:t>
            </a:r>
            <a:r>
              <a:rPr lang="en-US" altLang="zh-CN" sz="2400" dirty="0">
                <a:solidFill>
                  <a:schemeClr val="tx1">
                    <a:lumMod val="50000"/>
                  </a:schemeClr>
                </a:solidFill>
                <a:latin typeface="等线 Light" panose="02010600030101010101" pitchFamily="2" charset="-122"/>
                <a:ea typeface="等线 Light" panose="02010600030101010101" pitchFamily="2" charset="-122"/>
              </a:rPr>
              <a:t>,</a:t>
            </a:r>
            <a:r>
              <a:rPr lang="zh-CN" altLang="zh-CN" sz="2400" dirty="0">
                <a:solidFill>
                  <a:schemeClr val="tx1">
                    <a:lumMod val="50000"/>
                  </a:schemeClr>
                </a:solidFill>
                <a:latin typeface="等线 Light" panose="02010600030101010101" pitchFamily="2" charset="-122"/>
                <a:ea typeface="等线 Light" panose="02010600030101010101" pitchFamily="2" charset="-122"/>
              </a:rPr>
              <a:t>以达成理想的协议。</a:t>
            </a:r>
            <a:endParaRPr lang="zh-CN" altLang="zh-CN" sz="2400" dirty="0">
              <a:solidFill>
                <a:schemeClr val="tx1">
                  <a:lumMod val="50000"/>
                </a:schemeClr>
              </a:solidFill>
              <a:latin typeface="等线 Light" panose="02010600030101010101" pitchFamily="2" charset="-122"/>
              <a:ea typeface="等线 Light" panose="02010600030101010101" pitchFamily="2" charset="-122"/>
            </a:endParaRPr>
          </a:p>
        </p:txBody>
      </p:sp>
      <p:sp>
        <p:nvSpPr>
          <p:cNvPr id="6" name="矩形 5"/>
          <p:cNvSpPr>
            <a:spLocks noChangeAspect="1"/>
          </p:cNvSpPr>
          <p:nvPr/>
        </p:nvSpPr>
        <p:spPr>
          <a:xfrm>
            <a:off x="7177341" y="2124024"/>
            <a:ext cx="4260973" cy="3115837"/>
          </a:xfrm>
          <a:prstGeom prst="rect">
            <a:avLst/>
          </a:prstGeom>
          <a:blipFill dpi="0" rotWithShape="1">
            <a:blip r:embed="rId1" cstate="print"/>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报价阶段</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1274907" y="1836493"/>
            <a:ext cx="6324043" cy="461665"/>
          </a:xfrm>
          <a:prstGeom prst="rect">
            <a:avLst/>
          </a:prstGeom>
          <a:noFill/>
        </p:spPr>
        <p:txBody>
          <a:bodyPr wrap="square" rtlCol="0">
            <a:spAutoFit/>
          </a:bodyPr>
          <a:lstStyle/>
          <a:p>
            <a:r>
              <a:rPr lang="zh-CN" altLang="en-US" sz="2400" dirty="0"/>
              <a:t>（三）如何回价</a:t>
            </a:r>
            <a:endParaRPr lang="zh-CN" altLang="zh-CN" sz="2400" dirty="0"/>
          </a:p>
        </p:txBody>
      </p:sp>
      <p:sp>
        <p:nvSpPr>
          <p:cNvPr id="7" name="文本框 6"/>
          <p:cNvSpPr txBox="1"/>
          <p:nvPr/>
        </p:nvSpPr>
        <p:spPr>
          <a:xfrm>
            <a:off x="448929" y="2298158"/>
            <a:ext cx="6985642"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en-US" altLang="zh-CN" sz="2400" dirty="0">
                <a:solidFill>
                  <a:schemeClr val="tx1">
                    <a:lumMod val="50000"/>
                  </a:schemeClr>
                </a:solidFill>
                <a:latin typeface="等线 Light" panose="02010600030101010101" pitchFamily="2" charset="-122"/>
                <a:ea typeface="等线 Light" panose="02010600030101010101" pitchFamily="2" charset="-122"/>
              </a:rPr>
              <a:t>       </a:t>
            </a:r>
            <a:r>
              <a:rPr lang="zh-CN" altLang="zh-CN" sz="2000" dirty="0">
                <a:solidFill>
                  <a:schemeClr val="tx1">
                    <a:lumMod val="50000"/>
                  </a:schemeClr>
                </a:solidFill>
                <a:latin typeface="等线 Light" panose="02010600030101010101" pitchFamily="2" charset="-122"/>
                <a:ea typeface="等线 Light" panose="02010600030101010101" pitchFamily="2" charset="-122"/>
              </a:rPr>
              <a:t>回价亦称还价、新的报价或称新要约或反要约，它是指受要约人对要约做出了更改或者受要约人超过了要约的有效期才做出承诺。</a:t>
            </a:r>
            <a:endParaRPr lang="zh-CN" altLang="zh-CN" sz="2400" dirty="0">
              <a:solidFill>
                <a:schemeClr val="tx1">
                  <a:lumMod val="50000"/>
                </a:schemeClr>
              </a:solidFill>
              <a:latin typeface="等线 Light" panose="02010600030101010101" pitchFamily="2" charset="-122"/>
              <a:ea typeface="等线 Light" panose="02010600030101010101" pitchFamily="2" charset="-122"/>
            </a:endParaRPr>
          </a:p>
        </p:txBody>
      </p:sp>
      <p:sp>
        <p:nvSpPr>
          <p:cNvPr id="6" name="矩形 5"/>
          <p:cNvSpPr>
            <a:spLocks noChangeAspect="1"/>
          </p:cNvSpPr>
          <p:nvPr/>
        </p:nvSpPr>
        <p:spPr>
          <a:xfrm>
            <a:off x="7598950" y="2529207"/>
            <a:ext cx="4260973" cy="3115837"/>
          </a:xfrm>
          <a:prstGeom prst="rect">
            <a:avLst/>
          </a:prstGeom>
          <a:blipFill dpi="0" rotWithShape="1">
            <a:blip r:embed="rId1" cstate="print"/>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文本框 7"/>
          <p:cNvSpPr txBox="1"/>
          <p:nvPr/>
        </p:nvSpPr>
        <p:spPr>
          <a:xfrm>
            <a:off x="836765" y="3567616"/>
            <a:ext cx="6209969" cy="1938992"/>
          </a:xfrm>
          <a:prstGeom prst="rect">
            <a:avLst/>
          </a:prstGeom>
          <a:noFill/>
        </p:spPr>
        <p:txBody>
          <a:bodyPr wrap="square" rtlCol="0">
            <a:spAutoFit/>
          </a:bodyPr>
          <a:lstStyle/>
          <a:p>
            <a:pPr>
              <a:defRPr/>
            </a:pP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回价应该注意的问题：</a:t>
            </a:r>
            <a:endParaRPr lang="zh-CN" altLang="en-US"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1.</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在还价前要准确地弄清对方的报价内容。 </a:t>
            </a:r>
            <a:endParaRPr lang="zh-CN" altLang="en-US"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zh-CN" altLang="en-US" sz="2000" dirty="0">
                <a:solidFill>
                  <a:schemeClr val="tx1">
                    <a:lumMod val="50000"/>
                  </a:schemeClr>
                </a:solidFill>
                <a:latin typeface="仿宋_GB2312" panose="02010609030101010101" pitchFamily="49" charset="-122"/>
                <a:ea typeface="仿宋_GB2312" panose="02010609030101010101" pitchFamily="49" charset="-122"/>
              </a:rPr>
              <a:t>    </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2.</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还价也应当是符合情理的可行价。 </a:t>
            </a:r>
            <a:endParaRPr lang="zh-CN" altLang="en-US"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zh-CN" altLang="en-US" sz="2000" dirty="0">
                <a:solidFill>
                  <a:schemeClr val="tx1">
                    <a:lumMod val="50000"/>
                  </a:schemeClr>
                </a:solidFill>
                <a:latin typeface="仿宋_GB2312" panose="02010609030101010101" pitchFamily="49" charset="-122"/>
                <a:ea typeface="仿宋_GB2312" panose="02010609030101010101" pitchFamily="49" charset="-122"/>
              </a:rPr>
              <a:t>    </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3.</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在还价所涉及的提问过程中，必须使对方认识到，这些问题只不过是为了弄清他们的报价，而不是在要求对方解释如此报价的原因。 </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议价阶段</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1323474" y="2075779"/>
            <a:ext cx="6324043" cy="461665"/>
          </a:xfrm>
          <a:prstGeom prst="rect">
            <a:avLst/>
          </a:prstGeom>
          <a:noFill/>
        </p:spPr>
        <p:txBody>
          <a:bodyPr wrap="square" rtlCol="0">
            <a:spAutoFit/>
          </a:bodyPr>
          <a:lstStyle/>
          <a:p>
            <a:r>
              <a:rPr lang="zh-CN" altLang="en-US" sz="2400" dirty="0">
                <a:latin typeface="仿宋_GB2312" panose="02010609030101010101" pitchFamily="49" charset="-122"/>
                <a:ea typeface="仿宋_GB2312" panose="02010609030101010101" pitchFamily="49" charset="-122"/>
              </a:rPr>
              <a:t>议价阶段应做到以下五点：</a:t>
            </a:r>
            <a:endParaRPr lang="zh-CN" altLang="zh-CN" sz="2400" dirty="0">
              <a:latin typeface="仿宋_GB2312" panose="02010609030101010101" pitchFamily="49" charset="-122"/>
              <a:ea typeface="仿宋_GB2312" panose="02010609030101010101" pitchFamily="49" charset="-122"/>
            </a:endParaRPr>
          </a:p>
        </p:txBody>
      </p:sp>
      <p:sp>
        <p:nvSpPr>
          <p:cNvPr id="7" name="文本框 6"/>
          <p:cNvSpPr txBox="1"/>
          <p:nvPr/>
        </p:nvSpPr>
        <p:spPr>
          <a:xfrm>
            <a:off x="1380510" y="2838710"/>
            <a:ext cx="6209969" cy="1938992"/>
          </a:xfrm>
          <a:prstGeom prst="rect">
            <a:avLst/>
          </a:prstGeom>
          <a:noFill/>
        </p:spPr>
        <p:txBody>
          <a:bodyPr wrap="square" rtlCol="0">
            <a:spAutoFit/>
          </a:bodyPr>
          <a:lstStyle/>
          <a:p>
            <a:pPr>
              <a:defRPr/>
            </a:pPr>
            <a:r>
              <a:rPr lang="en-US" altLang="zh-CN" sz="2400" dirty="0">
                <a:solidFill>
                  <a:schemeClr val="tx1">
                    <a:lumMod val="50000"/>
                  </a:schemeClr>
                </a:solidFill>
                <a:latin typeface="仿宋_GB2312" panose="02010609030101010101" pitchFamily="49" charset="-122"/>
                <a:ea typeface="仿宋_GB2312" panose="02010609030101010101" pitchFamily="49" charset="-122"/>
              </a:rPr>
              <a:t>1</a:t>
            </a:r>
            <a:r>
              <a:rPr lang="zh-CN" altLang="en-US" sz="2400" dirty="0">
                <a:solidFill>
                  <a:schemeClr val="tx1">
                    <a:lumMod val="50000"/>
                  </a:schemeClr>
                </a:solidFill>
                <a:latin typeface="仿宋_GB2312" panose="02010609030101010101" pitchFamily="49" charset="-122"/>
                <a:ea typeface="仿宋_GB2312" panose="02010609030101010101" pitchFamily="49" charset="-122"/>
              </a:rPr>
              <a:t>、捕捉信息，探明依据</a:t>
            </a:r>
            <a:endParaRPr lang="en-US" altLang="zh-CN" sz="24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400" dirty="0">
                <a:solidFill>
                  <a:schemeClr val="tx1">
                    <a:lumMod val="50000"/>
                  </a:schemeClr>
                </a:solidFill>
                <a:latin typeface="仿宋_GB2312" panose="02010609030101010101" pitchFamily="49" charset="-122"/>
                <a:ea typeface="仿宋_GB2312" panose="02010609030101010101" pitchFamily="49" charset="-122"/>
              </a:rPr>
              <a:t>2</a:t>
            </a:r>
            <a:r>
              <a:rPr lang="zh-CN" altLang="en-US" sz="2400" dirty="0">
                <a:solidFill>
                  <a:schemeClr val="tx1">
                    <a:lumMod val="50000"/>
                  </a:schemeClr>
                </a:solidFill>
                <a:latin typeface="仿宋_GB2312" panose="02010609030101010101" pitchFamily="49" charset="-122"/>
                <a:ea typeface="仿宋_GB2312" panose="02010609030101010101" pitchFamily="49" charset="-122"/>
              </a:rPr>
              <a:t>、了解分歧，归类分类</a:t>
            </a:r>
            <a:endParaRPr lang="en-US" altLang="zh-CN" sz="24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400" dirty="0">
                <a:solidFill>
                  <a:schemeClr val="tx1">
                    <a:lumMod val="50000"/>
                  </a:schemeClr>
                </a:solidFill>
                <a:latin typeface="仿宋_GB2312" panose="02010609030101010101" pitchFamily="49" charset="-122"/>
                <a:ea typeface="仿宋_GB2312" panose="02010609030101010101" pitchFamily="49" charset="-122"/>
              </a:rPr>
              <a:t>3</a:t>
            </a:r>
            <a:r>
              <a:rPr lang="zh-CN" altLang="en-US" sz="2400" dirty="0">
                <a:solidFill>
                  <a:schemeClr val="tx1">
                    <a:lumMod val="50000"/>
                  </a:schemeClr>
                </a:solidFill>
                <a:latin typeface="仿宋_GB2312" panose="02010609030101010101" pitchFamily="49" charset="-122"/>
                <a:ea typeface="仿宋_GB2312" panose="02010609030101010101" pitchFamily="49" charset="-122"/>
              </a:rPr>
              <a:t>、掌握意图，心中有数</a:t>
            </a:r>
            <a:endParaRPr lang="en-US" altLang="zh-CN" sz="24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400" dirty="0">
                <a:solidFill>
                  <a:schemeClr val="tx1">
                    <a:lumMod val="50000"/>
                  </a:schemeClr>
                </a:solidFill>
                <a:latin typeface="仿宋_GB2312" panose="02010609030101010101" pitchFamily="49" charset="-122"/>
                <a:ea typeface="仿宋_GB2312" panose="02010609030101010101" pitchFamily="49" charset="-122"/>
              </a:rPr>
              <a:t>4</a:t>
            </a:r>
            <a:r>
              <a:rPr lang="zh-CN" altLang="en-US" sz="2400" dirty="0">
                <a:solidFill>
                  <a:schemeClr val="tx1">
                    <a:lumMod val="50000"/>
                  </a:schemeClr>
                </a:solidFill>
                <a:latin typeface="仿宋_GB2312" panose="02010609030101010101" pitchFamily="49" charset="-122"/>
                <a:ea typeface="仿宋_GB2312" panose="02010609030101010101" pitchFamily="49" charset="-122"/>
              </a:rPr>
              <a:t>、对症下药，选择方案</a:t>
            </a:r>
            <a:endParaRPr lang="en-US" altLang="zh-CN" sz="24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400" dirty="0">
                <a:solidFill>
                  <a:schemeClr val="tx1">
                    <a:lumMod val="50000"/>
                  </a:schemeClr>
                </a:solidFill>
                <a:latin typeface="仿宋_GB2312" panose="02010609030101010101" pitchFamily="49" charset="-122"/>
                <a:ea typeface="仿宋_GB2312" panose="02010609030101010101" pitchFamily="49" charset="-122"/>
              </a:rPr>
              <a:t>5</a:t>
            </a:r>
            <a:r>
              <a:rPr lang="zh-CN" altLang="en-US" sz="2400" dirty="0">
                <a:solidFill>
                  <a:schemeClr val="tx1">
                    <a:lumMod val="50000"/>
                  </a:schemeClr>
                </a:solidFill>
                <a:latin typeface="仿宋_GB2312" panose="02010609030101010101" pitchFamily="49" charset="-122"/>
                <a:ea typeface="仿宋_GB2312" panose="02010609030101010101" pitchFamily="49" charset="-122"/>
              </a:rPr>
              <a:t>、控制议程，争取主动</a:t>
            </a:r>
            <a:endParaRPr lang="zh-CN" altLang="zh-CN" sz="2400" dirty="0">
              <a:solidFill>
                <a:schemeClr val="tx1">
                  <a:lumMod val="50000"/>
                </a:schemeClr>
              </a:solidFill>
              <a:latin typeface="仿宋_GB2312" panose="02010609030101010101" pitchFamily="49" charset="-122"/>
              <a:ea typeface="仿宋_GB2312" panose="02010609030101010101" pitchFamily="49" charset="-122"/>
            </a:endParaRPr>
          </a:p>
        </p:txBody>
      </p:sp>
      <p:sp>
        <p:nvSpPr>
          <p:cNvPr id="6" name="矩形 5"/>
          <p:cNvSpPr>
            <a:spLocks noChangeAspect="1"/>
          </p:cNvSpPr>
          <p:nvPr/>
        </p:nvSpPr>
        <p:spPr>
          <a:xfrm>
            <a:off x="7177341" y="2124024"/>
            <a:ext cx="4260973" cy="3115837"/>
          </a:xfrm>
          <a:prstGeom prst="rect">
            <a:avLst/>
          </a:prstGeom>
          <a:blipFill dpi="0" rotWithShape="1">
            <a:blip r:embed="rId1" cstate="print"/>
            <a:srcRect/>
            <a:stretch>
              <a:fillRect l="-3599" r="-3577"/>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谈判中的引导与让步</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947195" y="2373379"/>
            <a:ext cx="4890052" cy="22467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zh-CN" altLang="en-US" sz="2000" b="1" dirty="0">
                <a:latin typeface="仿宋_GB2312" panose="02010609030101010101" pitchFamily="49" charset="-122"/>
                <a:ea typeface="仿宋_GB2312" panose="02010609030101010101" pitchFamily="49" charset="-122"/>
              </a:rPr>
              <a:t>一、引导的策略</a:t>
            </a:r>
            <a:endParaRPr lang="en-US" altLang="zh-CN" sz="2000" b="1" dirty="0">
              <a:latin typeface="仿宋_GB2312" panose="02010609030101010101" pitchFamily="49" charset="-122"/>
              <a:ea typeface="仿宋_GB2312" panose="02010609030101010101" pitchFamily="49" charset="-122"/>
            </a:endParaRPr>
          </a:p>
          <a:p>
            <a:pPr>
              <a:defRPr/>
            </a:pPr>
            <a:endParaRPr lang="en-US" altLang="zh-CN" sz="2000" dirty="0">
              <a:latin typeface="仿宋_GB2312" panose="02010609030101010101" pitchFamily="49" charset="-122"/>
              <a:ea typeface="仿宋_GB2312" panose="02010609030101010101" pitchFamily="49" charset="-122"/>
            </a:endParaRPr>
          </a:p>
          <a:p>
            <a:pPr>
              <a:defRPr/>
            </a:pPr>
            <a:r>
              <a:rPr lang="en-US" altLang="zh-CN" sz="2000" dirty="0">
                <a:latin typeface="仿宋_GB2312" panose="02010609030101010101" pitchFamily="49" charset="-122"/>
                <a:ea typeface="仿宋_GB2312" panose="02010609030101010101" pitchFamily="49" charset="-122"/>
              </a:rPr>
              <a:t>    </a:t>
            </a:r>
            <a:r>
              <a:rPr lang="zh-CN" altLang="zh-CN" sz="2000" dirty="0">
                <a:latin typeface="仿宋_GB2312" panose="02010609030101010101" pitchFamily="49" charset="-122"/>
                <a:ea typeface="仿宋_GB2312" panose="02010609030101010101" pitchFamily="49" charset="-122"/>
              </a:rPr>
              <a:t>按照《现代汉语词典》的解释</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引导有两层含义</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一是带领</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二是指引、诱导。在商务谈判中</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引导就是通过影响谈判人员印象和影响谈判形势</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促进、诱导谈判过程朝有利的方向发展。</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p:txBody>
      </p:sp>
      <p:pic>
        <p:nvPicPr>
          <p:cNvPr id="10" name="Picture 2" descr="date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20605" y="2039377"/>
            <a:ext cx="55435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谈判中的引导与让步</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926178" y="2203640"/>
            <a:ext cx="4969562" cy="34778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zh-CN" altLang="en-US" sz="2000" b="1" dirty="0">
                <a:latin typeface="仿宋_GB2312" panose="02010609030101010101" pitchFamily="49" charset="-122"/>
                <a:ea typeface="仿宋_GB2312" panose="02010609030101010101" pitchFamily="49" charset="-122"/>
              </a:rPr>
              <a:t>二、让步的谋略</a:t>
            </a:r>
            <a:endParaRPr lang="en-US" altLang="zh-CN" sz="2000" b="1" dirty="0">
              <a:latin typeface="仿宋_GB2312" panose="02010609030101010101" pitchFamily="49" charset="-122"/>
              <a:ea typeface="仿宋_GB2312" panose="02010609030101010101" pitchFamily="49" charset="-122"/>
            </a:endParaRPr>
          </a:p>
          <a:p>
            <a:pPr>
              <a:defRPr/>
            </a:pPr>
            <a:endParaRPr lang="en-US" altLang="zh-CN" sz="2000" dirty="0">
              <a:latin typeface="仿宋_GB2312" panose="02010609030101010101" pitchFamily="49" charset="-122"/>
              <a:ea typeface="仿宋_GB2312" panose="02010609030101010101" pitchFamily="49" charset="-122"/>
            </a:endParaRPr>
          </a:p>
          <a:p>
            <a:pPr>
              <a:defRPr/>
            </a:pPr>
            <a:r>
              <a:rPr lang="zh-CN" altLang="en-US" sz="2000" dirty="0">
                <a:latin typeface="仿宋_GB2312" panose="02010609030101010101" pitchFamily="49" charset="-122"/>
                <a:ea typeface="仿宋_GB2312" panose="02010609030101010101" pitchFamily="49" charset="-122"/>
              </a:rPr>
              <a:t>    谈判双方都是需要做出让步的</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这是谈判双方为达成协议所必须承担的义务</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也是商务谈判工作中颇费心思的棘手工作。但是</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如何让步就大有学问了。有经验的谈判人员往往会以很少的让步来换取对方较大的让步</a:t>
            </a:r>
            <a:r>
              <a:rPr lang="en-US" altLang="zh-CN" sz="2000" dirty="0">
                <a:ln w="0"/>
                <a:solidFill>
                  <a:schemeClr val="accent1"/>
                </a:solidFill>
                <a:effectLst>
                  <a:outerShdw blurRad="38100" dist="25400" dir="5400000" algn="ctr" rotWithShape="0">
                    <a:srgbClr val="6E747A">
                      <a:alpha val="43000"/>
                    </a:srgbClr>
                  </a:outerShdw>
                </a:effectLst>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并且会使对方心满意足</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愉快地接受。相反</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没有经验的谈判者即使做出较大的让步</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也不能达到应有的效果</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甚至前功尽弃。</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p:txBody>
      </p:sp>
      <p:pic>
        <p:nvPicPr>
          <p:cNvPr id="10" name="Picture 2" descr="date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07841" y="2124024"/>
            <a:ext cx="55435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谈判中的引导与让步</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752709" y="2384093"/>
            <a:ext cx="5293441"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zh-CN" altLang="en-US" sz="2000" b="1" dirty="0">
                <a:latin typeface="仿宋_GB2312" panose="02010609030101010101" pitchFamily="49" charset="-122"/>
                <a:ea typeface="仿宋_GB2312" panose="02010609030101010101" pitchFamily="49" charset="-122"/>
              </a:rPr>
              <a:t>二、让步的谋略</a:t>
            </a:r>
            <a:endParaRPr lang="en-US" altLang="zh-CN" sz="2000" b="1" dirty="0">
              <a:latin typeface="仿宋_GB2312" panose="02010609030101010101" pitchFamily="49" charset="-122"/>
              <a:ea typeface="仿宋_GB2312" panose="02010609030101010101" pitchFamily="49" charset="-122"/>
            </a:endParaRPr>
          </a:p>
          <a:p>
            <a:pPr>
              <a:defRPr/>
            </a:pPr>
            <a:r>
              <a:rPr lang="zh-CN" altLang="en-US" sz="2000" b="1" dirty="0">
                <a:latin typeface="仿宋_GB2312" panose="02010609030101010101" pitchFamily="49" charset="-122"/>
                <a:ea typeface="仿宋_GB2312" panose="02010609030101010101" pitchFamily="49" charset="-122"/>
              </a:rPr>
              <a:t>   （一）有原则的让步</a:t>
            </a:r>
            <a:endParaRPr lang="en-US" altLang="zh-CN" sz="2000" dirty="0">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(1)</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绝不做无谓的让步。</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(2)</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坚持让步的同步性</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(3)</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坚持轻重缓急的原则。</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(4)</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坚持让步的艰难性。</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(5)</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坚持步步为营的原则。</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(6)</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以适当的速度向着预定的成交点推</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进。</a:t>
            </a:r>
            <a:r>
              <a:rPr lang="zh-CN" altLang="zh-CN" sz="2000" dirty="0">
                <a:solidFill>
                  <a:schemeClr val="bg1"/>
                </a:solidFill>
                <a:latin typeface="仿宋_GB2312" panose="02010609030101010101" pitchFamily="49" charset="-122"/>
                <a:ea typeface="仿宋_GB2312" panose="02010609030101010101" pitchFamily="49" charset="-122"/>
              </a:rPr>
              <a:t>进</a:t>
            </a:r>
            <a:endParaRPr lang="en-US" altLang="zh-CN" sz="2000" dirty="0">
              <a:latin typeface="仿宋_GB2312" panose="02010609030101010101" pitchFamily="49" charset="-122"/>
              <a:ea typeface="仿宋_GB2312" panose="02010609030101010101" pitchFamily="49" charset="-122"/>
            </a:endParaRPr>
          </a:p>
        </p:txBody>
      </p:sp>
      <p:pic>
        <p:nvPicPr>
          <p:cNvPr id="10" name="Picture 2" descr="date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59693" y="2087260"/>
            <a:ext cx="55435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谈判中的引导与让步</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849017" y="2199427"/>
            <a:ext cx="5107766" cy="32316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zh-CN" altLang="en-US" sz="2000" b="1" dirty="0">
                <a:latin typeface="仿宋_GB2312" panose="02010609030101010101" pitchFamily="49" charset="-122"/>
                <a:ea typeface="仿宋_GB2312" panose="02010609030101010101" pitchFamily="49" charset="-122"/>
              </a:rPr>
              <a:t>二、让步的谋略</a:t>
            </a:r>
            <a:endParaRPr lang="en-US" altLang="zh-CN" sz="2000" b="1" dirty="0">
              <a:latin typeface="仿宋_GB2312" panose="02010609030101010101" pitchFamily="49" charset="-122"/>
              <a:ea typeface="仿宋_GB2312" panose="02010609030101010101" pitchFamily="49" charset="-122"/>
            </a:endParaRPr>
          </a:p>
          <a:p>
            <a:pPr>
              <a:defRPr/>
            </a:pPr>
            <a:r>
              <a:rPr lang="zh-CN" altLang="en-US" sz="2000" dirty="0">
                <a:latin typeface="仿宋_GB2312" panose="02010609030101010101" pitchFamily="49" charset="-122"/>
                <a:ea typeface="仿宋_GB2312" panose="02010609030101010101" pitchFamily="49" charset="-122"/>
              </a:rPr>
              <a:t>   （二）有步骤的让步</a:t>
            </a:r>
            <a:endParaRPr lang="en-US" altLang="zh-CN" sz="2000" dirty="0">
              <a:latin typeface="仿宋_GB2312" panose="02010609030101010101" pitchFamily="49" charset="-122"/>
              <a:ea typeface="仿宋_GB2312" panose="02010609030101010101" pitchFamily="49" charset="-122"/>
            </a:endParaRPr>
          </a:p>
          <a:p>
            <a:pPr>
              <a:defRPr/>
            </a:pPr>
            <a:r>
              <a:rPr lang="zh-CN" altLang="en-US" sz="2000" dirty="0">
                <a:solidFill>
                  <a:schemeClr val="tx1">
                    <a:lumMod val="50000"/>
                  </a:schemeClr>
                </a:solidFill>
                <a:latin typeface="仿宋_GB2312" panose="02010609030101010101" pitchFamily="49" charset="-122"/>
                <a:ea typeface="仿宋_GB2312" panose="02010609030101010101" pitchFamily="49" charset="-122"/>
              </a:rPr>
              <a:t>    第一</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应先考虑两个主要因素。</a:t>
            </a:r>
            <a:endParaRPr lang="zh-CN" altLang="en-US"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zh-CN" altLang="en-US" sz="2000" dirty="0">
                <a:solidFill>
                  <a:schemeClr val="tx1">
                    <a:lumMod val="50000"/>
                  </a:schemeClr>
                </a:solidFill>
                <a:latin typeface="仿宋_GB2312" panose="02010609030101010101" pitchFamily="49" charset="-122"/>
                <a:ea typeface="仿宋_GB2312" panose="02010609030101010101" pitchFamily="49" charset="-122"/>
              </a:rPr>
              <a:t>    第二</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列出让步磋商清单。</a:t>
            </a:r>
            <a:endParaRPr lang="zh-CN" altLang="en-US"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zh-CN" altLang="en-US" sz="2000" dirty="0">
                <a:solidFill>
                  <a:schemeClr val="tx1">
                    <a:lumMod val="50000"/>
                  </a:schemeClr>
                </a:solidFill>
                <a:latin typeface="仿宋_GB2312" panose="02010609030101010101" pitchFamily="49" charset="-122"/>
                <a:ea typeface="仿宋_GB2312" panose="02010609030101010101" pitchFamily="49" charset="-122"/>
              </a:rPr>
              <a:t>    第三</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保持和谐的洽谈气氛</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制定出一个新的双方都同意的磋商方案</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开始实际磋商。</a:t>
            </a:r>
            <a:endParaRPr lang="zh-CN" altLang="en-US"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zh-CN" altLang="en-US" sz="2000" dirty="0">
                <a:solidFill>
                  <a:schemeClr val="tx1">
                    <a:lumMod val="50000"/>
                  </a:schemeClr>
                </a:solidFill>
                <a:latin typeface="仿宋_GB2312" panose="02010609030101010101" pitchFamily="49" charset="-122"/>
                <a:ea typeface="仿宋_GB2312" panose="02010609030101010101" pitchFamily="49" charset="-122"/>
              </a:rPr>
              <a:t>    第四</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在让步磋商时</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尽量让对方先表达意向</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en-US" sz="2000" dirty="0">
                <a:solidFill>
                  <a:schemeClr val="tx1">
                    <a:lumMod val="50000"/>
                  </a:schemeClr>
                </a:solidFill>
                <a:latin typeface="仿宋_GB2312" panose="02010609030101010101" pitchFamily="49" charset="-122"/>
                <a:ea typeface="仿宋_GB2312" panose="02010609030101010101" pitchFamily="49" charset="-122"/>
              </a:rPr>
              <a:t>并给予足够的时间让其表明所有的要求。</a:t>
            </a:r>
            <a:endParaRPr lang="zh-CN" altLang="en-US"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zh-CN" altLang="zh-CN" sz="2400" dirty="0">
                <a:solidFill>
                  <a:schemeClr val="bg1"/>
                </a:solidFill>
                <a:latin typeface="+mn-ea"/>
              </a:rPr>
              <a:t>进</a:t>
            </a:r>
            <a:endParaRPr lang="en-US" altLang="zh-CN" sz="2400" dirty="0">
              <a:latin typeface="+mn-ea"/>
            </a:endParaRPr>
          </a:p>
        </p:txBody>
      </p:sp>
      <p:pic>
        <p:nvPicPr>
          <p:cNvPr id="10" name="Picture 2" descr="date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35218" y="2087260"/>
            <a:ext cx="55435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 name="灯片编号占位符 3"/>
          <p:cNvSpPr>
            <a:spLocks noGrp="1"/>
          </p:cNvSpPr>
          <p:nvPr>
            <p:ph type="sldNum" sz="quarter" idx="12"/>
          </p:nvPr>
        </p:nvSpPr>
        <p:spPr/>
        <p:txBody>
          <a:bodyPr/>
          <a:lstStyle/>
          <a:p>
            <a:fld id="{5DD3DB80-B894-403A-B48E-6FDC1A72010E}" type="slidenum">
              <a:rPr lang="zh-CN" altLang="en-US" smtClean="0"/>
            </a:fld>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谈判中的引导与让步</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920703" y="2388139"/>
            <a:ext cx="4969562" cy="261610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zh-CN" altLang="en-US" sz="2000" b="1" dirty="0">
                <a:latin typeface="仿宋_GB2312" panose="02010609030101010101" pitchFamily="49" charset="-122"/>
                <a:ea typeface="仿宋_GB2312" panose="02010609030101010101" pitchFamily="49" charset="-122"/>
              </a:rPr>
              <a:t>二、让步的谋略</a:t>
            </a:r>
            <a:endParaRPr lang="en-US" altLang="zh-CN" sz="2000" b="1" dirty="0">
              <a:latin typeface="仿宋_GB2312" panose="02010609030101010101" pitchFamily="49" charset="-122"/>
              <a:ea typeface="仿宋_GB2312" panose="02010609030101010101" pitchFamily="49" charset="-122"/>
            </a:endParaRPr>
          </a:p>
          <a:p>
            <a:pPr>
              <a:defRPr/>
            </a:pPr>
            <a:r>
              <a:rPr lang="zh-CN" altLang="en-US" sz="2000" dirty="0">
                <a:latin typeface="仿宋_GB2312" panose="02010609030101010101" pitchFamily="49" charset="-122"/>
                <a:ea typeface="仿宋_GB2312" panose="02010609030101010101" pitchFamily="49" charset="-122"/>
              </a:rPr>
              <a:t>   （三）有方式的让步</a:t>
            </a:r>
            <a:endParaRPr lang="en-US" altLang="zh-CN" sz="2000" dirty="0">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1.</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在最需要的时候才让步。</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2.</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以乐意换乐意</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把让步变成一种不同条件的交换。</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en-US" altLang="zh-CN" sz="2000" dirty="0">
                <a:solidFill>
                  <a:schemeClr val="tx1">
                    <a:lumMod val="50000"/>
                  </a:schemeClr>
                </a:solidFill>
                <a:latin typeface="仿宋_GB2312" panose="02010609030101010101" pitchFamily="49" charset="-122"/>
                <a:ea typeface="仿宋_GB2312" panose="02010609030101010101" pitchFamily="49" charset="-122"/>
              </a:rPr>
              <a:t>    3.</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运用</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弃车保帅</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办法</a:t>
            </a:r>
            <a:r>
              <a:rPr lang="en-US" altLang="zh-CN" sz="2000" dirty="0">
                <a:solidFill>
                  <a:schemeClr val="tx1">
                    <a:lumMod val="50000"/>
                  </a:schemeClr>
                </a:solidFill>
                <a:latin typeface="仿宋_GB2312" panose="02010609030101010101" pitchFamily="49" charset="-122"/>
                <a:ea typeface="仿宋_GB2312" panose="02010609030101010101" pitchFamily="49" charset="-122"/>
              </a:rPr>
              <a:t>,</a:t>
            </a:r>
            <a:r>
              <a:rPr lang="zh-CN" altLang="zh-CN" sz="2000" dirty="0">
                <a:solidFill>
                  <a:schemeClr val="tx1">
                    <a:lumMod val="50000"/>
                  </a:schemeClr>
                </a:solidFill>
                <a:latin typeface="仿宋_GB2312" panose="02010609030101010101" pitchFamily="49" charset="-122"/>
                <a:ea typeface="仿宋_GB2312" panose="02010609030101010101" pitchFamily="49" charset="-122"/>
              </a:rPr>
              <a:t>保持全局优势。</a:t>
            </a:r>
            <a:endParaRPr lang="zh-CN" altLang="zh-CN" sz="2000" dirty="0">
              <a:solidFill>
                <a:schemeClr val="tx1">
                  <a:lumMod val="50000"/>
                </a:schemeClr>
              </a:solidFill>
              <a:latin typeface="仿宋_GB2312" panose="02010609030101010101" pitchFamily="49" charset="-122"/>
              <a:ea typeface="仿宋_GB2312" panose="02010609030101010101" pitchFamily="49" charset="-122"/>
            </a:endParaRPr>
          </a:p>
          <a:p>
            <a:pPr>
              <a:defRPr/>
            </a:pPr>
            <a:r>
              <a:rPr lang="zh-CN" altLang="zh-CN" sz="2400" dirty="0">
                <a:solidFill>
                  <a:schemeClr val="bg1"/>
                </a:solidFill>
                <a:latin typeface="+mn-ea"/>
              </a:rPr>
              <a:t>进</a:t>
            </a:r>
            <a:endParaRPr lang="en-US" altLang="zh-CN" sz="2400" dirty="0">
              <a:latin typeface="+mn-ea"/>
            </a:endParaRPr>
          </a:p>
        </p:txBody>
      </p:sp>
      <p:pic>
        <p:nvPicPr>
          <p:cNvPr id="10" name="Picture 2" descr="date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96000" y="1968196"/>
            <a:ext cx="55435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谈判中的引导与让步</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818597" y="2242183"/>
            <a:ext cx="7107221" cy="31700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zh-CN" altLang="en-US" sz="2000" dirty="0">
                <a:latin typeface="仿宋_GB2312" panose="02010609030101010101" pitchFamily="49" charset="-122"/>
                <a:ea typeface="仿宋_GB2312" panose="02010609030101010101" pitchFamily="49" charset="-122"/>
              </a:rPr>
              <a:t>    </a:t>
            </a:r>
            <a:r>
              <a:rPr lang="zh-CN" altLang="en-US" sz="2000" b="1" dirty="0">
                <a:latin typeface="仿宋_GB2312" panose="02010609030101010101" pitchFamily="49" charset="-122"/>
                <a:ea typeface="仿宋_GB2312" panose="02010609030101010101" pitchFamily="49" charset="-122"/>
              </a:rPr>
              <a:t>三、打破僵局</a:t>
            </a:r>
            <a:endParaRPr lang="en-US" altLang="zh-CN" sz="2000" b="1" dirty="0">
              <a:latin typeface="仿宋_GB2312" panose="02010609030101010101" pitchFamily="49" charset="-122"/>
              <a:ea typeface="仿宋_GB2312" panose="02010609030101010101" pitchFamily="49" charset="-122"/>
            </a:endParaRPr>
          </a:p>
          <a:p>
            <a:pPr>
              <a:defRPr/>
            </a:pPr>
            <a:endParaRPr lang="en-US"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a:t>
            </a:r>
            <a:r>
              <a:rPr lang="zh-CN" altLang="zh-CN" sz="2000" dirty="0">
                <a:latin typeface="仿宋_GB2312" panose="02010609030101010101" pitchFamily="49" charset="-122"/>
                <a:ea typeface="仿宋_GB2312" panose="02010609030101010101" pitchFamily="49" charset="-122"/>
              </a:rPr>
              <a:t>打破僵局是成交前的最后一个步骤</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若能做好这一步工作</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就可能使谈判朝着成交阶段迈进。在谈判过程中</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有时双方会由于在某一问题上差距太大且彼此都不肯进一步让步等原因而使谈判出现僵局。一旦出现了僵局</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若不积极地采取措施尽快解决</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以后想再恢复谈判就比较困难</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起码也会给以后的谈判蒙上一层阴影。所以</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成功的谈判者都注意设法避免出现僵局</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谈判一旦出现僵局</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就会想方设法采取积极的措施尽快解决</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以促使谈判顺利地朝着成交阶段迈进。</a:t>
            </a:r>
            <a:endParaRPr lang="zh-CN" altLang="zh-CN" sz="2000" dirty="0">
              <a:latin typeface="仿宋_GB2312" panose="02010609030101010101" pitchFamily="49" charset="-122"/>
              <a:ea typeface="仿宋_GB2312" panose="02010609030101010101" pitchFamily="49" charset="-122"/>
            </a:endParaRPr>
          </a:p>
        </p:txBody>
      </p:sp>
      <p:grpSp>
        <p:nvGrpSpPr>
          <p:cNvPr id="9" name="îṡḷiďê"/>
          <p:cNvGrpSpPr/>
          <p:nvPr/>
        </p:nvGrpSpPr>
        <p:grpSpPr>
          <a:xfrm>
            <a:off x="8057826" y="1968196"/>
            <a:ext cx="3421539" cy="3315653"/>
            <a:chOff x="6896096" y="1569749"/>
            <a:chExt cx="4419615" cy="3983135"/>
          </a:xfrm>
        </p:grpSpPr>
        <p:grpSp>
          <p:nvGrpSpPr>
            <p:cNvPr id="11" name="iśľîḋê"/>
            <p:cNvGrpSpPr/>
            <p:nvPr/>
          </p:nvGrpSpPr>
          <p:grpSpPr>
            <a:xfrm>
              <a:off x="6896096" y="2780928"/>
              <a:ext cx="4419615" cy="2771956"/>
              <a:chOff x="6896096" y="2780928"/>
              <a:chExt cx="4419615" cy="2771956"/>
            </a:xfrm>
          </p:grpSpPr>
          <p:grpSp>
            <p:nvGrpSpPr>
              <p:cNvPr id="83" name="ïŝļîḍe"/>
              <p:cNvGrpSpPr/>
              <p:nvPr/>
            </p:nvGrpSpPr>
            <p:grpSpPr>
              <a:xfrm>
                <a:off x="6896096" y="2780928"/>
                <a:ext cx="4419615" cy="2771956"/>
                <a:chOff x="6896096" y="2780928"/>
                <a:chExt cx="4419615" cy="2771956"/>
              </a:xfrm>
            </p:grpSpPr>
            <p:sp>
              <p:nvSpPr>
                <p:cNvPr id="86" name="ïṣlíḑè"/>
                <p:cNvSpPr/>
                <p:nvPr/>
              </p:nvSpPr>
              <p:spPr bwMode="auto">
                <a:xfrm>
                  <a:off x="6896096" y="2780928"/>
                  <a:ext cx="4419615" cy="2699913"/>
                </a:xfrm>
                <a:custGeom>
                  <a:avLst/>
                  <a:gdLst>
                    <a:gd name="T0" fmla="*/ 0 w 7891"/>
                    <a:gd name="T1" fmla="*/ 3956 h 4797"/>
                    <a:gd name="T2" fmla="*/ 2655 w 7891"/>
                    <a:gd name="T3" fmla="*/ 2237 h 4797"/>
                    <a:gd name="T4" fmla="*/ 3513 w 7891"/>
                    <a:gd name="T5" fmla="*/ 2965 h 4797"/>
                    <a:gd name="T6" fmla="*/ 5274 w 7891"/>
                    <a:gd name="T7" fmla="*/ 1265 h 4797"/>
                    <a:gd name="T8" fmla="*/ 5728 w 7891"/>
                    <a:gd name="T9" fmla="*/ 1639 h 4797"/>
                    <a:gd name="T10" fmla="*/ 6751 w 7891"/>
                    <a:gd name="T11" fmla="*/ 759 h 4797"/>
                    <a:gd name="T12" fmla="*/ 6560 w 7891"/>
                    <a:gd name="T13" fmla="*/ 807 h 4797"/>
                    <a:gd name="T14" fmla="*/ 6560 w 7891"/>
                    <a:gd name="T15" fmla="*/ 480 h 4797"/>
                    <a:gd name="T16" fmla="*/ 7891 w 7891"/>
                    <a:gd name="T17" fmla="*/ 0 h 4797"/>
                    <a:gd name="T18" fmla="*/ 7891 w 7891"/>
                    <a:gd name="T19" fmla="*/ 327 h 4797"/>
                    <a:gd name="T20" fmla="*/ 7621 w 7891"/>
                    <a:gd name="T21" fmla="*/ 1497 h 4797"/>
                    <a:gd name="T22" fmla="*/ 7163 w 7891"/>
                    <a:gd name="T23" fmla="*/ 1062 h 4797"/>
                    <a:gd name="T24" fmla="*/ 5728 w 7891"/>
                    <a:gd name="T25" fmla="*/ 2480 h 4797"/>
                    <a:gd name="T26" fmla="*/ 5279 w 7891"/>
                    <a:gd name="T27" fmla="*/ 2045 h 4797"/>
                    <a:gd name="T28" fmla="*/ 3626 w 7891"/>
                    <a:gd name="T29" fmla="*/ 3731 h 4797"/>
                    <a:gd name="T30" fmla="*/ 2692 w 7891"/>
                    <a:gd name="T31" fmla="*/ 3067 h 4797"/>
                    <a:gd name="T32" fmla="*/ 515 w 7891"/>
                    <a:gd name="T33" fmla="*/ 4797 h 4797"/>
                    <a:gd name="T34" fmla="*/ 0 w 7891"/>
                    <a:gd name="T35" fmla="*/ 4282 h 4797"/>
                    <a:gd name="T36" fmla="*/ 0 w 7891"/>
                    <a:gd name="T37" fmla="*/ 3956 h 4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891" h="4797">
                      <a:moveTo>
                        <a:pt x="0" y="3956"/>
                      </a:moveTo>
                      <a:lnTo>
                        <a:pt x="2655" y="2237"/>
                      </a:lnTo>
                      <a:lnTo>
                        <a:pt x="3513" y="2965"/>
                      </a:lnTo>
                      <a:lnTo>
                        <a:pt x="5274" y="1265"/>
                      </a:lnTo>
                      <a:lnTo>
                        <a:pt x="5728" y="1639"/>
                      </a:lnTo>
                      <a:lnTo>
                        <a:pt x="6751" y="759"/>
                      </a:lnTo>
                      <a:lnTo>
                        <a:pt x="6560" y="807"/>
                      </a:lnTo>
                      <a:lnTo>
                        <a:pt x="6560" y="480"/>
                      </a:lnTo>
                      <a:lnTo>
                        <a:pt x="7891" y="0"/>
                      </a:lnTo>
                      <a:lnTo>
                        <a:pt x="7891" y="327"/>
                      </a:lnTo>
                      <a:lnTo>
                        <a:pt x="7621" y="1497"/>
                      </a:lnTo>
                      <a:lnTo>
                        <a:pt x="7163" y="1062"/>
                      </a:lnTo>
                      <a:lnTo>
                        <a:pt x="5728" y="2480"/>
                      </a:lnTo>
                      <a:lnTo>
                        <a:pt x="5279" y="2045"/>
                      </a:lnTo>
                      <a:lnTo>
                        <a:pt x="3626" y="3731"/>
                      </a:lnTo>
                      <a:lnTo>
                        <a:pt x="2692" y="3067"/>
                      </a:lnTo>
                      <a:lnTo>
                        <a:pt x="515" y="4797"/>
                      </a:lnTo>
                      <a:lnTo>
                        <a:pt x="0" y="4282"/>
                      </a:lnTo>
                      <a:lnTo>
                        <a:pt x="0" y="3956"/>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87" name="ïṥlïḓè"/>
                <p:cNvSpPr/>
                <p:nvPr/>
              </p:nvSpPr>
              <p:spPr bwMode="auto">
                <a:xfrm>
                  <a:off x="6896096" y="2964975"/>
                  <a:ext cx="4419615" cy="2587909"/>
                </a:xfrm>
                <a:custGeom>
                  <a:avLst/>
                  <a:gdLst>
                    <a:gd name="T0" fmla="*/ 0 w 7891"/>
                    <a:gd name="T1" fmla="*/ 3955 h 4598"/>
                    <a:gd name="T2" fmla="*/ 2655 w 7891"/>
                    <a:gd name="T3" fmla="*/ 2236 h 4598"/>
                    <a:gd name="T4" fmla="*/ 3513 w 7891"/>
                    <a:gd name="T5" fmla="*/ 2964 h 4598"/>
                    <a:gd name="T6" fmla="*/ 5274 w 7891"/>
                    <a:gd name="T7" fmla="*/ 1264 h 4598"/>
                    <a:gd name="T8" fmla="*/ 5728 w 7891"/>
                    <a:gd name="T9" fmla="*/ 1638 h 4598"/>
                    <a:gd name="T10" fmla="*/ 6829 w 7891"/>
                    <a:gd name="T11" fmla="*/ 692 h 4598"/>
                    <a:gd name="T12" fmla="*/ 6560 w 7891"/>
                    <a:gd name="T13" fmla="*/ 480 h 4598"/>
                    <a:gd name="T14" fmla="*/ 7891 w 7891"/>
                    <a:gd name="T15" fmla="*/ 0 h 4598"/>
                    <a:gd name="T16" fmla="*/ 7621 w 7891"/>
                    <a:gd name="T17" fmla="*/ 1496 h 4598"/>
                    <a:gd name="T18" fmla="*/ 7163 w 7891"/>
                    <a:gd name="T19" fmla="*/ 1061 h 4598"/>
                    <a:gd name="T20" fmla="*/ 5728 w 7891"/>
                    <a:gd name="T21" fmla="*/ 2480 h 4598"/>
                    <a:gd name="T22" fmla="*/ 5279 w 7891"/>
                    <a:gd name="T23" fmla="*/ 2045 h 4598"/>
                    <a:gd name="T24" fmla="*/ 3626 w 7891"/>
                    <a:gd name="T25" fmla="*/ 3730 h 4598"/>
                    <a:gd name="T26" fmla="*/ 2621 w 7891"/>
                    <a:gd name="T27" fmla="*/ 2950 h 4598"/>
                    <a:gd name="T28" fmla="*/ 392 w 7891"/>
                    <a:gd name="T29" fmla="*/ 4598 h 4598"/>
                    <a:gd name="T30" fmla="*/ 0 w 7891"/>
                    <a:gd name="T31" fmla="*/ 3955 h 4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91" h="4598">
                      <a:moveTo>
                        <a:pt x="0" y="3955"/>
                      </a:moveTo>
                      <a:lnTo>
                        <a:pt x="2655" y="2236"/>
                      </a:lnTo>
                      <a:lnTo>
                        <a:pt x="3513" y="2964"/>
                      </a:lnTo>
                      <a:lnTo>
                        <a:pt x="5274" y="1264"/>
                      </a:lnTo>
                      <a:lnTo>
                        <a:pt x="5728" y="1638"/>
                      </a:lnTo>
                      <a:lnTo>
                        <a:pt x="6829" y="692"/>
                      </a:lnTo>
                      <a:lnTo>
                        <a:pt x="6560" y="480"/>
                      </a:lnTo>
                      <a:lnTo>
                        <a:pt x="7891" y="0"/>
                      </a:lnTo>
                      <a:lnTo>
                        <a:pt x="7621" y="1496"/>
                      </a:lnTo>
                      <a:lnTo>
                        <a:pt x="7163" y="1061"/>
                      </a:lnTo>
                      <a:lnTo>
                        <a:pt x="5728" y="2480"/>
                      </a:lnTo>
                      <a:lnTo>
                        <a:pt x="5279" y="2045"/>
                      </a:lnTo>
                      <a:lnTo>
                        <a:pt x="3626" y="3730"/>
                      </a:lnTo>
                      <a:lnTo>
                        <a:pt x="2621" y="2950"/>
                      </a:lnTo>
                      <a:lnTo>
                        <a:pt x="392" y="4598"/>
                      </a:lnTo>
                      <a:lnTo>
                        <a:pt x="0" y="3955"/>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grpSp>
          <p:sp>
            <p:nvSpPr>
              <p:cNvPr id="84" name="iśľiḍè"/>
              <p:cNvSpPr/>
              <p:nvPr/>
            </p:nvSpPr>
            <p:spPr bwMode="auto">
              <a:xfrm>
                <a:off x="9602417" y="3274533"/>
                <a:ext cx="1110644" cy="552703"/>
              </a:xfrm>
              <a:custGeom>
                <a:avLst/>
                <a:gdLst>
                  <a:gd name="T0" fmla="*/ 0 w 839"/>
                  <a:gd name="T1" fmla="*/ 394 h 415"/>
                  <a:gd name="T2" fmla="*/ 205 w 839"/>
                  <a:gd name="T3" fmla="*/ 190 h 415"/>
                  <a:gd name="T4" fmla="*/ 379 w 839"/>
                  <a:gd name="T5" fmla="*/ 343 h 415"/>
                  <a:gd name="T6" fmla="*/ 770 w 839"/>
                  <a:gd name="T7" fmla="*/ 0 h 415"/>
                  <a:gd name="T8" fmla="*/ 839 w 839"/>
                  <a:gd name="T9" fmla="*/ 54 h 415"/>
                  <a:gd name="T10" fmla="*/ 379 w 839"/>
                  <a:gd name="T11" fmla="*/ 415 h 415"/>
                  <a:gd name="T12" fmla="*/ 187 w 839"/>
                  <a:gd name="T13" fmla="*/ 275 h 415"/>
                  <a:gd name="T14" fmla="*/ 0 w 839"/>
                  <a:gd name="T15" fmla="*/ 394 h 4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9" h="415">
                    <a:moveTo>
                      <a:pt x="0" y="394"/>
                    </a:moveTo>
                    <a:cubicBezTo>
                      <a:pt x="0" y="394"/>
                      <a:pt x="184" y="184"/>
                      <a:pt x="205" y="190"/>
                    </a:cubicBezTo>
                    <a:cubicBezTo>
                      <a:pt x="225" y="195"/>
                      <a:pt x="353" y="366"/>
                      <a:pt x="379" y="343"/>
                    </a:cubicBezTo>
                    <a:cubicBezTo>
                      <a:pt x="406" y="320"/>
                      <a:pt x="770" y="0"/>
                      <a:pt x="770" y="0"/>
                    </a:cubicBezTo>
                    <a:cubicBezTo>
                      <a:pt x="839" y="54"/>
                      <a:pt x="839" y="54"/>
                      <a:pt x="839" y="54"/>
                    </a:cubicBezTo>
                    <a:cubicBezTo>
                      <a:pt x="839" y="54"/>
                      <a:pt x="429" y="390"/>
                      <a:pt x="379" y="415"/>
                    </a:cubicBezTo>
                    <a:cubicBezTo>
                      <a:pt x="379" y="415"/>
                      <a:pt x="217" y="271"/>
                      <a:pt x="187" y="275"/>
                    </a:cubicBezTo>
                    <a:cubicBezTo>
                      <a:pt x="157" y="279"/>
                      <a:pt x="38" y="407"/>
                      <a:pt x="0" y="394"/>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85" name="îšļíďe"/>
              <p:cNvSpPr/>
              <p:nvPr/>
            </p:nvSpPr>
            <p:spPr bwMode="auto">
              <a:xfrm>
                <a:off x="10570240" y="2996493"/>
                <a:ext cx="246436" cy="181233"/>
              </a:xfrm>
              <a:custGeom>
                <a:avLst/>
                <a:gdLst>
                  <a:gd name="T0" fmla="*/ 0 w 186"/>
                  <a:gd name="T1" fmla="*/ 136 h 136"/>
                  <a:gd name="T2" fmla="*/ 182 w 186"/>
                  <a:gd name="T3" fmla="*/ 43 h 136"/>
                  <a:gd name="T4" fmla="*/ 0 w 186"/>
                  <a:gd name="T5" fmla="*/ 41 h 136"/>
                  <a:gd name="T6" fmla="*/ 0 w 186"/>
                  <a:gd name="T7" fmla="*/ 136 h 136"/>
                </a:gdLst>
                <a:ahLst/>
                <a:cxnLst>
                  <a:cxn ang="0">
                    <a:pos x="T0" y="T1"/>
                  </a:cxn>
                  <a:cxn ang="0">
                    <a:pos x="T2" y="T3"/>
                  </a:cxn>
                  <a:cxn ang="0">
                    <a:pos x="T4" y="T5"/>
                  </a:cxn>
                  <a:cxn ang="0">
                    <a:pos x="T6" y="T7"/>
                  </a:cxn>
                </a:cxnLst>
                <a:rect l="0" t="0" r="r" b="b"/>
                <a:pathLst>
                  <a:path w="186" h="136">
                    <a:moveTo>
                      <a:pt x="0" y="136"/>
                    </a:moveTo>
                    <a:cubicBezTo>
                      <a:pt x="0" y="136"/>
                      <a:pt x="186" y="87"/>
                      <a:pt x="182" y="43"/>
                    </a:cubicBezTo>
                    <a:cubicBezTo>
                      <a:pt x="178" y="0"/>
                      <a:pt x="0" y="41"/>
                      <a:pt x="0" y="41"/>
                    </a:cubicBezTo>
                    <a:lnTo>
                      <a:pt x="0" y="136"/>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grpSp>
        <p:sp>
          <p:nvSpPr>
            <p:cNvPr id="12" name="í$lïḋè"/>
            <p:cNvSpPr/>
            <p:nvPr/>
          </p:nvSpPr>
          <p:spPr bwMode="auto">
            <a:xfrm>
              <a:off x="8831742" y="3864382"/>
              <a:ext cx="525358" cy="475032"/>
            </a:xfrm>
            <a:custGeom>
              <a:avLst/>
              <a:gdLst>
                <a:gd name="T0" fmla="*/ 428 w 938"/>
                <a:gd name="T1" fmla="*/ 844 h 844"/>
                <a:gd name="T2" fmla="*/ 0 w 938"/>
                <a:gd name="T3" fmla="*/ 782 h 844"/>
                <a:gd name="T4" fmla="*/ 324 w 938"/>
                <a:gd name="T5" fmla="*/ 648 h 844"/>
                <a:gd name="T6" fmla="*/ 194 w 938"/>
                <a:gd name="T7" fmla="*/ 203 h 844"/>
                <a:gd name="T8" fmla="*/ 508 w 938"/>
                <a:gd name="T9" fmla="*/ 451 h 844"/>
                <a:gd name="T10" fmla="*/ 551 w 938"/>
                <a:gd name="T11" fmla="*/ 0 h 844"/>
                <a:gd name="T12" fmla="*/ 655 w 938"/>
                <a:gd name="T13" fmla="*/ 340 h 844"/>
                <a:gd name="T14" fmla="*/ 938 w 938"/>
                <a:gd name="T15" fmla="*/ 0 h 844"/>
                <a:gd name="T16" fmla="*/ 794 w 938"/>
                <a:gd name="T17" fmla="*/ 527 h 844"/>
                <a:gd name="T18" fmla="*/ 428 w 938"/>
                <a:gd name="T19" fmla="*/ 844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 h="844">
                  <a:moveTo>
                    <a:pt x="428" y="844"/>
                  </a:moveTo>
                  <a:lnTo>
                    <a:pt x="0" y="782"/>
                  </a:lnTo>
                  <a:lnTo>
                    <a:pt x="324" y="648"/>
                  </a:lnTo>
                  <a:lnTo>
                    <a:pt x="194" y="203"/>
                  </a:lnTo>
                  <a:lnTo>
                    <a:pt x="508" y="451"/>
                  </a:lnTo>
                  <a:lnTo>
                    <a:pt x="551" y="0"/>
                  </a:lnTo>
                  <a:lnTo>
                    <a:pt x="655" y="340"/>
                  </a:lnTo>
                  <a:lnTo>
                    <a:pt x="938" y="0"/>
                  </a:lnTo>
                  <a:lnTo>
                    <a:pt x="794" y="527"/>
                  </a:lnTo>
                  <a:lnTo>
                    <a:pt x="428" y="844"/>
                  </a:lnTo>
                  <a:close/>
                </a:path>
              </a:pathLst>
            </a:cu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13" name="íšḷïḍê"/>
            <p:cNvSpPr/>
            <p:nvPr/>
          </p:nvSpPr>
          <p:spPr bwMode="auto">
            <a:xfrm>
              <a:off x="7608521" y="3568895"/>
              <a:ext cx="1278670" cy="468278"/>
            </a:xfrm>
            <a:custGeom>
              <a:avLst/>
              <a:gdLst>
                <a:gd name="T0" fmla="*/ 0 w 966"/>
                <a:gd name="T1" fmla="*/ 352 h 352"/>
                <a:gd name="T2" fmla="*/ 966 w 966"/>
                <a:gd name="T3" fmla="*/ 276 h 352"/>
              </a:gdLst>
              <a:ahLst/>
              <a:cxnLst>
                <a:cxn ang="0">
                  <a:pos x="T0" y="T1"/>
                </a:cxn>
                <a:cxn ang="0">
                  <a:pos x="T2" y="T3"/>
                </a:cxn>
              </a:cxnLst>
              <a:rect l="0" t="0" r="r" b="b"/>
              <a:pathLst>
                <a:path w="966" h="352">
                  <a:moveTo>
                    <a:pt x="0" y="352"/>
                  </a:moveTo>
                  <a:cubicBezTo>
                    <a:pt x="539" y="0"/>
                    <a:pt x="805" y="152"/>
                    <a:pt x="966" y="276"/>
                  </a:cubicBezTo>
                </a:path>
              </a:pathLst>
            </a:custGeom>
            <a:noFill/>
            <a:ln w="44450" cap="flat">
              <a:solidFill>
                <a:schemeClr val="tx2">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p>
              <a:pPr algn="ctr">
                <a:lnSpc>
                  <a:spcPct val="120000"/>
                </a:lnSpc>
              </a:pPr>
            </a:p>
          </p:txBody>
        </p:sp>
        <p:sp>
          <p:nvSpPr>
            <p:cNvPr id="14" name="íṥľiḋe"/>
            <p:cNvSpPr/>
            <p:nvPr/>
          </p:nvSpPr>
          <p:spPr bwMode="auto">
            <a:xfrm>
              <a:off x="8887191" y="3338696"/>
              <a:ext cx="259879" cy="544260"/>
            </a:xfrm>
            <a:custGeom>
              <a:avLst/>
              <a:gdLst>
                <a:gd name="T0" fmla="*/ 56 w 196"/>
                <a:gd name="T1" fmla="*/ 409 h 409"/>
                <a:gd name="T2" fmla="*/ 196 w 196"/>
                <a:gd name="T3" fmla="*/ 0 h 409"/>
              </a:gdLst>
              <a:ahLst/>
              <a:cxnLst>
                <a:cxn ang="0">
                  <a:pos x="T0" y="T1"/>
                </a:cxn>
                <a:cxn ang="0">
                  <a:pos x="T2" y="T3"/>
                </a:cxn>
              </a:cxnLst>
              <a:rect l="0" t="0" r="r" b="b"/>
              <a:pathLst>
                <a:path w="196" h="409">
                  <a:moveTo>
                    <a:pt x="56" y="409"/>
                  </a:moveTo>
                  <a:cubicBezTo>
                    <a:pt x="0" y="227"/>
                    <a:pt x="131" y="62"/>
                    <a:pt x="196" y="0"/>
                  </a:cubicBezTo>
                </a:path>
              </a:pathLst>
            </a:custGeom>
            <a:noFill/>
            <a:ln w="44450" cap="flat">
              <a:solidFill>
                <a:schemeClr val="tx2">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p>
              <a:pPr algn="ctr">
                <a:lnSpc>
                  <a:spcPct val="120000"/>
                </a:lnSpc>
              </a:pPr>
            </a:p>
          </p:txBody>
        </p:sp>
        <p:sp>
          <p:nvSpPr>
            <p:cNvPr id="15" name="iṣḻiḍé"/>
            <p:cNvSpPr/>
            <p:nvPr/>
          </p:nvSpPr>
          <p:spPr bwMode="auto">
            <a:xfrm>
              <a:off x="9708891" y="2379057"/>
              <a:ext cx="408475" cy="274401"/>
            </a:xfrm>
            <a:custGeom>
              <a:avLst/>
              <a:gdLst>
                <a:gd name="T0" fmla="*/ 0 w 249"/>
                <a:gd name="T1" fmla="*/ 0 h 167"/>
                <a:gd name="T2" fmla="*/ 249 w 249"/>
                <a:gd name="T3" fmla="*/ 109 h 167"/>
                <a:gd name="T4" fmla="*/ 171 w 249"/>
                <a:gd name="T5" fmla="*/ 142 h 167"/>
                <a:gd name="T6" fmla="*/ 0 w 249"/>
                <a:gd name="T7" fmla="*/ 0 h 167"/>
              </a:gdLst>
              <a:ahLst/>
              <a:cxnLst>
                <a:cxn ang="0">
                  <a:pos x="T0" y="T1"/>
                </a:cxn>
                <a:cxn ang="0">
                  <a:pos x="T2" y="T3"/>
                </a:cxn>
                <a:cxn ang="0">
                  <a:pos x="T4" y="T5"/>
                </a:cxn>
                <a:cxn ang="0">
                  <a:pos x="T6" y="T7"/>
                </a:cxn>
              </a:cxnLst>
              <a:rect l="0" t="0" r="r" b="b"/>
              <a:pathLst>
                <a:path w="249" h="167">
                  <a:moveTo>
                    <a:pt x="0" y="0"/>
                  </a:moveTo>
                  <a:cubicBezTo>
                    <a:pt x="0" y="0"/>
                    <a:pt x="187" y="44"/>
                    <a:pt x="249" y="109"/>
                  </a:cubicBezTo>
                  <a:cubicBezTo>
                    <a:pt x="249" y="109"/>
                    <a:pt x="210" y="167"/>
                    <a:pt x="171" y="142"/>
                  </a:cubicBezTo>
                  <a:cubicBezTo>
                    <a:pt x="132" y="117"/>
                    <a:pt x="0" y="28"/>
                    <a:pt x="0" y="0"/>
                  </a:cubicBezTo>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16" name="ïşľidé"/>
            <p:cNvSpPr/>
            <p:nvPr/>
          </p:nvSpPr>
          <p:spPr bwMode="auto">
            <a:xfrm>
              <a:off x="9562312" y="2160926"/>
              <a:ext cx="297325" cy="272316"/>
            </a:xfrm>
            <a:custGeom>
              <a:avLst/>
              <a:gdLst>
                <a:gd name="T0" fmla="*/ 0 w 181"/>
                <a:gd name="T1" fmla="*/ 136 h 166"/>
                <a:gd name="T2" fmla="*/ 27 w 181"/>
                <a:gd name="T3" fmla="*/ 53 h 166"/>
                <a:gd name="T4" fmla="*/ 114 w 181"/>
                <a:gd name="T5" fmla="*/ 0 h 166"/>
                <a:gd name="T6" fmla="*/ 181 w 181"/>
                <a:gd name="T7" fmla="*/ 103 h 166"/>
                <a:gd name="T8" fmla="*/ 69 w 181"/>
                <a:gd name="T9" fmla="*/ 162 h 166"/>
                <a:gd name="T10" fmla="*/ 0 w 181"/>
                <a:gd name="T11" fmla="*/ 136 h 166"/>
              </a:gdLst>
              <a:ahLst/>
              <a:cxnLst>
                <a:cxn ang="0">
                  <a:pos x="T0" y="T1"/>
                </a:cxn>
                <a:cxn ang="0">
                  <a:pos x="T2" y="T3"/>
                </a:cxn>
                <a:cxn ang="0">
                  <a:pos x="T4" y="T5"/>
                </a:cxn>
                <a:cxn ang="0">
                  <a:pos x="T6" y="T7"/>
                </a:cxn>
                <a:cxn ang="0">
                  <a:pos x="T8" y="T9"/>
                </a:cxn>
                <a:cxn ang="0">
                  <a:pos x="T10" y="T11"/>
                </a:cxn>
              </a:cxnLst>
              <a:rect l="0" t="0" r="r" b="b"/>
              <a:pathLst>
                <a:path w="181" h="166">
                  <a:moveTo>
                    <a:pt x="0" y="136"/>
                  </a:moveTo>
                  <a:cubicBezTo>
                    <a:pt x="0" y="136"/>
                    <a:pt x="7" y="76"/>
                    <a:pt x="27" y="53"/>
                  </a:cubicBezTo>
                  <a:cubicBezTo>
                    <a:pt x="47" y="30"/>
                    <a:pt x="114" y="0"/>
                    <a:pt x="114" y="0"/>
                  </a:cubicBezTo>
                  <a:cubicBezTo>
                    <a:pt x="114" y="0"/>
                    <a:pt x="167" y="75"/>
                    <a:pt x="181" y="103"/>
                  </a:cubicBezTo>
                  <a:cubicBezTo>
                    <a:pt x="181" y="103"/>
                    <a:pt x="106" y="157"/>
                    <a:pt x="69" y="162"/>
                  </a:cubicBezTo>
                  <a:cubicBezTo>
                    <a:pt x="32" y="166"/>
                    <a:pt x="0" y="136"/>
                    <a:pt x="0" y="136"/>
                  </a:cubicBezTo>
                </a:path>
              </a:pathLst>
            </a:custGeom>
            <a:solidFill>
              <a:schemeClr val="tx2"/>
            </a:solidFill>
            <a:ln>
              <a:noFill/>
            </a:ln>
          </p:spPr>
          <p:txBody>
            <a:bodyPr anchor="ctr"/>
            <a:lstStyle/>
            <a:p>
              <a:pPr algn="ctr">
                <a:lnSpc>
                  <a:spcPct val="120000"/>
                </a:lnSpc>
              </a:pPr>
            </a:p>
          </p:txBody>
        </p:sp>
        <p:sp>
          <p:nvSpPr>
            <p:cNvPr id="17" name="íṥḷiḓè"/>
            <p:cNvSpPr/>
            <p:nvPr/>
          </p:nvSpPr>
          <p:spPr bwMode="auto">
            <a:xfrm>
              <a:off x="9600520" y="2178988"/>
              <a:ext cx="218131" cy="200069"/>
            </a:xfrm>
            <a:custGeom>
              <a:avLst/>
              <a:gdLst>
                <a:gd name="T0" fmla="*/ 0 w 133"/>
                <a:gd name="T1" fmla="*/ 100 h 122"/>
                <a:gd name="T2" fmla="*/ 20 w 133"/>
                <a:gd name="T3" fmla="*/ 39 h 122"/>
                <a:gd name="T4" fmla="*/ 83 w 133"/>
                <a:gd name="T5" fmla="*/ 0 h 122"/>
                <a:gd name="T6" fmla="*/ 133 w 133"/>
                <a:gd name="T7" fmla="*/ 75 h 122"/>
                <a:gd name="T8" fmla="*/ 51 w 133"/>
                <a:gd name="T9" fmla="*/ 119 h 122"/>
                <a:gd name="T10" fmla="*/ 0 w 133"/>
                <a:gd name="T11" fmla="*/ 100 h 122"/>
              </a:gdLst>
              <a:ahLst/>
              <a:cxnLst>
                <a:cxn ang="0">
                  <a:pos x="T0" y="T1"/>
                </a:cxn>
                <a:cxn ang="0">
                  <a:pos x="T2" y="T3"/>
                </a:cxn>
                <a:cxn ang="0">
                  <a:pos x="T4" y="T5"/>
                </a:cxn>
                <a:cxn ang="0">
                  <a:pos x="T6" y="T7"/>
                </a:cxn>
                <a:cxn ang="0">
                  <a:pos x="T8" y="T9"/>
                </a:cxn>
                <a:cxn ang="0">
                  <a:pos x="T10" y="T11"/>
                </a:cxn>
              </a:cxnLst>
              <a:rect l="0" t="0" r="r" b="b"/>
              <a:pathLst>
                <a:path w="133" h="122">
                  <a:moveTo>
                    <a:pt x="0" y="100"/>
                  </a:moveTo>
                  <a:cubicBezTo>
                    <a:pt x="0" y="100"/>
                    <a:pt x="5" y="56"/>
                    <a:pt x="20" y="39"/>
                  </a:cubicBezTo>
                  <a:cubicBezTo>
                    <a:pt x="35" y="22"/>
                    <a:pt x="83" y="0"/>
                    <a:pt x="83" y="0"/>
                  </a:cubicBezTo>
                  <a:cubicBezTo>
                    <a:pt x="83" y="0"/>
                    <a:pt x="122" y="55"/>
                    <a:pt x="133" y="75"/>
                  </a:cubicBezTo>
                  <a:cubicBezTo>
                    <a:pt x="133" y="75"/>
                    <a:pt x="77" y="115"/>
                    <a:pt x="51" y="119"/>
                  </a:cubicBezTo>
                  <a:cubicBezTo>
                    <a:pt x="24" y="122"/>
                    <a:pt x="0" y="100"/>
                    <a:pt x="0" y="100"/>
                  </a:cubicBezTo>
                </a:path>
              </a:pathLst>
            </a:custGeom>
            <a:solidFill>
              <a:schemeClr val="tx2">
                <a:lumMod val="20000"/>
                <a:lumOff val="80000"/>
              </a:schemeClr>
            </a:solidFill>
            <a:ln>
              <a:noFill/>
            </a:ln>
          </p:spPr>
          <p:txBody>
            <a:bodyPr anchor="ctr"/>
            <a:lstStyle/>
            <a:p>
              <a:pPr algn="ctr">
                <a:lnSpc>
                  <a:spcPct val="120000"/>
                </a:lnSpc>
              </a:pPr>
            </a:p>
          </p:txBody>
        </p:sp>
        <p:sp>
          <p:nvSpPr>
            <p:cNvPr id="18" name="íşľïḑê"/>
            <p:cNvSpPr/>
            <p:nvPr/>
          </p:nvSpPr>
          <p:spPr bwMode="auto">
            <a:xfrm>
              <a:off x="9687356" y="2192187"/>
              <a:ext cx="125043" cy="168808"/>
            </a:xfrm>
            <a:custGeom>
              <a:avLst/>
              <a:gdLst>
                <a:gd name="T0" fmla="*/ 0 w 76"/>
                <a:gd name="T1" fmla="*/ 0 h 103"/>
                <a:gd name="T2" fmla="*/ 76 w 76"/>
                <a:gd name="T3" fmla="*/ 103 h 103"/>
                <a:gd name="T4" fmla="*/ 0 w 76"/>
                <a:gd name="T5" fmla="*/ 0 h 103"/>
              </a:gdLst>
              <a:ahLst/>
              <a:cxnLst>
                <a:cxn ang="0">
                  <a:pos x="T0" y="T1"/>
                </a:cxn>
                <a:cxn ang="0">
                  <a:pos x="T2" y="T3"/>
                </a:cxn>
                <a:cxn ang="0">
                  <a:pos x="T4" y="T5"/>
                </a:cxn>
              </a:cxnLst>
              <a:rect l="0" t="0" r="r" b="b"/>
              <a:pathLst>
                <a:path w="76" h="103">
                  <a:moveTo>
                    <a:pt x="0" y="0"/>
                  </a:moveTo>
                  <a:cubicBezTo>
                    <a:pt x="0" y="0"/>
                    <a:pt x="53" y="82"/>
                    <a:pt x="76" y="103"/>
                  </a:cubicBezTo>
                  <a:cubicBezTo>
                    <a:pt x="76" y="103"/>
                    <a:pt x="12" y="50"/>
                    <a:pt x="0" y="0"/>
                  </a:cubicBezTo>
                </a:path>
              </a:pathLst>
            </a:custGeom>
            <a:solidFill>
              <a:schemeClr val="tx2"/>
            </a:solidFill>
            <a:ln>
              <a:noFill/>
            </a:ln>
          </p:spPr>
          <p:txBody>
            <a:bodyPr anchor="ctr"/>
            <a:lstStyle/>
            <a:p>
              <a:pPr algn="ctr">
                <a:lnSpc>
                  <a:spcPct val="120000"/>
                </a:lnSpc>
              </a:pPr>
            </a:p>
          </p:txBody>
        </p:sp>
        <p:sp>
          <p:nvSpPr>
            <p:cNvPr id="19" name="îśḻîďê"/>
            <p:cNvSpPr/>
            <p:nvPr/>
          </p:nvSpPr>
          <p:spPr bwMode="auto">
            <a:xfrm>
              <a:off x="8919034" y="3277284"/>
              <a:ext cx="605765" cy="606460"/>
            </a:xfrm>
            <a:custGeom>
              <a:avLst/>
              <a:gdLst>
                <a:gd name="T0" fmla="*/ 362 w 369"/>
                <a:gd name="T1" fmla="*/ 198 h 369"/>
                <a:gd name="T2" fmla="*/ 172 w 369"/>
                <a:gd name="T3" fmla="*/ 362 h 369"/>
                <a:gd name="T4" fmla="*/ 8 w 369"/>
                <a:gd name="T5" fmla="*/ 172 h 369"/>
                <a:gd name="T6" fmla="*/ 198 w 369"/>
                <a:gd name="T7" fmla="*/ 8 h 369"/>
                <a:gd name="T8" fmla="*/ 362 w 369"/>
                <a:gd name="T9" fmla="*/ 198 h 369"/>
              </a:gdLst>
              <a:ahLst/>
              <a:cxnLst>
                <a:cxn ang="0">
                  <a:pos x="T0" y="T1"/>
                </a:cxn>
                <a:cxn ang="0">
                  <a:pos x="T2" y="T3"/>
                </a:cxn>
                <a:cxn ang="0">
                  <a:pos x="T4" y="T5"/>
                </a:cxn>
                <a:cxn ang="0">
                  <a:pos x="T6" y="T7"/>
                </a:cxn>
                <a:cxn ang="0">
                  <a:pos x="T8" y="T9"/>
                </a:cxn>
              </a:cxnLst>
              <a:rect l="0" t="0" r="r" b="b"/>
              <a:pathLst>
                <a:path w="369" h="369">
                  <a:moveTo>
                    <a:pt x="362" y="198"/>
                  </a:moveTo>
                  <a:cubicBezTo>
                    <a:pt x="355" y="296"/>
                    <a:pt x="269" y="369"/>
                    <a:pt x="172" y="362"/>
                  </a:cubicBezTo>
                  <a:cubicBezTo>
                    <a:pt x="74" y="355"/>
                    <a:pt x="0" y="270"/>
                    <a:pt x="8" y="172"/>
                  </a:cubicBezTo>
                  <a:cubicBezTo>
                    <a:pt x="15" y="74"/>
                    <a:pt x="100" y="0"/>
                    <a:pt x="198" y="8"/>
                  </a:cubicBezTo>
                  <a:cubicBezTo>
                    <a:pt x="296" y="15"/>
                    <a:pt x="369" y="100"/>
                    <a:pt x="362" y="198"/>
                  </a:cubicBezTo>
                </a:path>
              </a:pathLst>
            </a:custGeom>
            <a:solidFill>
              <a:schemeClr val="tx2">
                <a:lumMod val="75000"/>
              </a:schemeClr>
            </a:solidFill>
            <a:ln>
              <a:noFill/>
            </a:ln>
          </p:spPr>
          <p:txBody>
            <a:bodyPr anchor="ctr"/>
            <a:lstStyle/>
            <a:p>
              <a:pPr algn="ctr">
                <a:lnSpc>
                  <a:spcPct val="120000"/>
                </a:lnSpc>
              </a:pPr>
            </a:p>
          </p:txBody>
        </p:sp>
        <p:sp>
          <p:nvSpPr>
            <p:cNvPr id="20" name="ïṩļíḍè"/>
            <p:cNvSpPr/>
            <p:nvPr/>
          </p:nvSpPr>
          <p:spPr bwMode="auto">
            <a:xfrm>
              <a:off x="8997533" y="3356479"/>
              <a:ext cx="450156" cy="450156"/>
            </a:xfrm>
            <a:custGeom>
              <a:avLst/>
              <a:gdLst>
                <a:gd name="T0" fmla="*/ 268 w 274"/>
                <a:gd name="T1" fmla="*/ 147 h 274"/>
                <a:gd name="T2" fmla="*/ 127 w 274"/>
                <a:gd name="T3" fmla="*/ 268 h 274"/>
                <a:gd name="T4" fmla="*/ 5 w 274"/>
                <a:gd name="T5" fmla="*/ 127 h 274"/>
                <a:gd name="T6" fmla="*/ 147 w 274"/>
                <a:gd name="T7" fmla="*/ 5 h 274"/>
                <a:gd name="T8" fmla="*/ 268 w 274"/>
                <a:gd name="T9" fmla="*/ 147 h 274"/>
              </a:gdLst>
              <a:ahLst/>
              <a:cxnLst>
                <a:cxn ang="0">
                  <a:pos x="T0" y="T1"/>
                </a:cxn>
                <a:cxn ang="0">
                  <a:pos x="T2" y="T3"/>
                </a:cxn>
                <a:cxn ang="0">
                  <a:pos x="T4" y="T5"/>
                </a:cxn>
                <a:cxn ang="0">
                  <a:pos x="T6" y="T7"/>
                </a:cxn>
                <a:cxn ang="0">
                  <a:pos x="T8" y="T9"/>
                </a:cxn>
              </a:cxnLst>
              <a:rect l="0" t="0" r="r" b="b"/>
              <a:pathLst>
                <a:path w="274" h="274">
                  <a:moveTo>
                    <a:pt x="268" y="147"/>
                  </a:moveTo>
                  <a:cubicBezTo>
                    <a:pt x="263" y="219"/>
                    <a:pt x="200" y="274"/>
                    <a:pt x="127" y="268"/>
                  </a:cubicBezTo>
                  <a:cubicBezTo>
                    <a:pt x="54" y="263"/>
                    <a:pt x="0" y="200"/>
                    <a:pt x="5" y="127"/>
                  </a:cubicBezTo>
                  <a:cubicBezTo>
                    <a:pt x="11" y="54"/>
                    <a:pt x="74" y="0"/>
                    <a:pt x="147" y="5"/>
                  </a:cubicBezTo>
                  <a:cubicBezTo>
                    <a:pt x="219" y="11"/>
                    <a:pt x="274" y="74"/>
                    <a:pt x="268" y="147"/>
                  </a:cubicBezTo>
                </a:path>
              </a:pathLst>
            </a:custGeom>
            <a:solidFill>
              <a:schemeClr val="tx2">
                <a:lumMod val="40000"/>
                <a:lumOff val="60000"/>
              </a:schemeClr>
            </a:solidFill>
            <a:ln>
              <a:noFill/>
            </a:ln>
          </p:spPr>
          <p:txBody>
            <a:bodyPr anchor="ctr"/>
            <a:lstStyle/>
            <a:p>
              <a:pPr algn="ctr">
                <a:lnSpc>
                  <a:spcPct val="120000"/>
                </a:lnSpc>
              </a:pPr>
            </a:p>
          </p:txBody>
        </p:sp>
        <p:sp>
          <p:nvSpPr>
            <p:cNvPr id="21" name="iṡḷîďe"/>
            <p:cNvSpPr/>
            <p:nvPr/>
          </p:nvSpPr>
          <p:spPr bwMode="auto">
            <a:xfrm>
              <a:off x="9028794" y="3389129"/>
              <a:ext cx="385550" cy="384161"/>
            </a:xfrm>
            <a:custGeom>
              <a:avLst/>
              <a:gdLst>
                <a:gd name="T0" fmla="*/ 231 w 235"/>
                <a:gd name="T1" fmla="*/ 125 h 234"/>
                <a:gd name="T2" fmla="*/ 109 w 235"/>
                <a:gd name="T3" fmla="*/ 230 h 234"/>
                <a:gd name="T4" fmla="*/ 5 w 235"/>
                <a:gd name="T5" fmla="*/ 108 h 234"/>
                <a:gd name="T6" fmla="*/ 126 w 235"/>
                <a:gd name="T7" fmla="*/ 4 h 234"/>
                <a:gd name="T8" fmla="*/ 231 w 235"/>
                <a:gd name="T9" fmla="*/ 125 h 234"/>
              </a:gdLst>
              <a:ahLst/>
              <a:cxnLst>
                <a:cxn ang="0">
                  <a:pos x="T0" y="T1"/>
                </a:cxn>
                <a:cxn ang="0">
                  <a:pos x="T2" y="T3"/>
                </a:cxn>
                <a:cxn ang="0">
                  <a:pos x="T4" y="T5"/>
                </a:cxn>
                <a:cxn ang="0">
                  <a:pos x="T6" y="T7"/>
                </a:cxn>
                <a:cxn ang="0">
                  <a:pos x="T8" y="T9"/>
                </a:cxn>
              </a:cxnLst>
              <a:rect l="0" t="0" r="r" b="b"/>
              <a:pathLst>
                <a:path w="235" h="234">
                  <a:moveTo>
                    <a:pt x="231" y="125"/>
                  </a:moveTo>
                  <a:cubicBezTo>
                    <a:pt x="226" y="188"/>
                    <a:pt x="172" y="234"/>
                    <a:pt x="109" y="230"/>
                  </a:cubicBezTo>
                  <a:cubicBezTo>
                    <a:pt x="47" y="225"/>
                    <a:pt x="0" y="171"/>
                    <a:pt x="5" y="108"/>
                  </a:cubicBezTo>
                  <a:cubicBezTo>
                    <a:pt x="10" y="46"/>
                    <a:pt x="64" y="0"/>
                    <a:pt x="126" y="4"/>
                  </a:cubicBezTo>
                  <a:cubicBezTo>
                    <a:pt x="189" y="9"/>
                    <a:pt x="235" y="63"/>
                    <a:pt x="231" y="125"/>
                  </a:cubicBezTo>
                </a:path>
              </a:pathLst>
            </a:custGeom>
            <a:solidFill>
              <a:schemeClr val="tx2">
                <a:lumMod val="60000"/>
                <a:lumOff val="40000"/>
              </a:schemeClr>
            </a:solidFill>
            <a:ln>
              <a:noFill/>
            </a:ln>
          </p:spPr>
          <p:txBody>
            <a:bodyPr anchor="ctr"/>
            <a:lstStyle/>
            <a:p>
              <a:pPr algn="ctr">
                <a:lnSpc>
                  <a:spcPct val="120000"/>
                </a:lnSpc>
              </a:pPr>
            </a:p>
          </p:txBody>
        </p:sp>
        <p:sp>
          <p:nvSpPr>
            <p:cNvPr id="22" name="ï$ḷiḍê"/>
            <p:cNvSpPr/>
            <p:nvPr/>
          </p:nvSpPr>
          <p:spPr bwMode="auto">
            <a:xfrm>
              <a:off x="9150364" y="3509309"/>
              <a:ext cx="144494" cy="144494"/>
            </a:xfrm>
            <a:custGeom>
              <a:avLst/>
              <a:gdLst>
                <a:gd name="T0" fmla="*/ 86 w 88"/>
                <a:gd name="T1" fmla="*/ 47 h 88"/>
                <a:gd name="T2" fmla="*/ 41 w 88"/>
                <a:gd name="T3" fmla="*/ 86 h 88"/>
                <a:gd name="T4" fmla="*/ 2 w 88"/>
                <a:gd name="T5" fmla="*/ 41 h 88"/>
                <a:gd name="T6" fmla="*/ 47 w 88"/>
                <a:gd name="T7" fmla="*/ 2 h 88"/>
                <a:gd name="T8" fmla="*/ 86 w 88"/>
                <a:gd name="T9" fmla="*/ 47 h 88"/>
              </a:gdLst>
              <a:ahLst/>
              <a:cxnLst>
                <a:cxn ang="0">
                  <a:pos x="T0" y="T1"/>
                </a:cxn>
                <a:cxn ang="0">
                  <a:pos x="T2" y="T3"/>
                </a:cxn>
                <a:cxn ang="0">
                  <a:pos x="T4" y="T5"/>
                </a:cxn>
                <a:cxn ang="0">
                  <a:pos x="T6" y="T7"/>
                </a:cxn>
                <a:cxn ang="0">
                  <a:pos x="T8" y="T9"/>
                </a:cxn>
              </a:cxnLst>
              <a:rect l="0" t="0" r="r" b="b"/>
              <a:pathLst>
                <a:path w="88" h="88">
                  <a:moveTo>
                    <a:pt x="86" y="47"/>
                  </a:moveTo>
                  <a:cubicBezTo>
                    <a:pt x="84" y="70"/>
                    <a:pt x="64" y="88"/>
                    <a:pt x="41" y="86"/>
                  </a:cubicBezTo>
                  <a:cubicBezTo>
                    <a:pt x="17" y="84"/>
                    <a:pt x="0" y="64"/>
                    <a:pt x="2" y="41"/>
                  </a:cubicBezTo>
                  <a:cubicBezTo>
                    <a:pt x="3" y="17"/>
                    <a:pt x="24" y="0"/>
                    <a:pt x="47" y="2"/>
                  </a:cubicBezTo>
                  <a:cubicBezTo>
                    <a:pt x="70" y="3"/>
                    <a:pt x="88" y="24"/>
                    <a:pt x="86" y="47"/>
                  </a:cubicBezTo>
                </a:path>
              </a:pathLst>
            </a:custGeom>
            <a:solidFill>
              <a:schemeClr val="tx2">
                <a:lumMod val="20000"/>
                <a:lumOff val="80000"/>
              </a:schemeClr>
            </a:solidFill>
            <a:ln>
              <a:noFill/>
            </a:ln>
          </p:spPr>
          <p:txBody>
            <a:bodyPr anchor="ctr"/>
            <a:lstStyle/>
            <a:p>
              <a:pPr algn="ctr">
                <a:lnSpc>
                  <a:spcPct val="120000"/>
                </a:lnSpc>
              </a:pPr>
            </a:p>
          </p:txBody>
        </p:sp>
        <p:sp>
          <p:nvSpPr>
            <p:cNvPr id="23" name="i$ḷiďè"/>
            <p:cNvSpPr/>
            <p:nvPr/>
          </p:nvSpPr>
          <p:spPr bwMode="auto">
            <a:xfrm>
              <a:off x="9050329" y="3396076"/>
              <a:ext cx="204932" cy="209795"/>
            </a:xfrm>
            <a:custGeom>
              <a:avLst/>
              <a:gdLst>
                <a:gd name="T0" fmla="*/ 0 w 295"/>
                <a:gd name="T1" fmla="*/ 59 h 302"/>
                <a:gd name="T2" fmla="*/ 231 w 295"/>
                <a:gd name="T3" fmla="*/ 302 h 302"/>
                <a:gd name="T4" fmla="*/ 295 w 295"/>
                <a:gd name="T5" fmla="*/ 248 h 302"/>
                <a:gd name="T6" fmla="*/ 71 w 295"/>
                <a:gd name="T7" fmla="*/ 0 h 302"/>
                <a:gd name="T8" fmla="*/ 0 w 295"/>
                <a:gd name="T9" fmla="*/ 59 h 302"/>
              </a:gdLst>
              <a:ahLst/>
              <a:cxnLst>
                <a:cxn ang="0">
                  <a:pos x="T0" y="T1"/>
                </a:cxn>
                <a:cxn ang="0">
                  <a:pos x="T2" y="T3"/>
                </a:cxn>
                <a:cxn ang="0">
                  <a:pos x="T4" y="T5"/>
                </a:cxn>
                <a:cxn ang="0">
                  <a:pos x="T6" y="T7"/>
                </a:cxn>
                <a:cxn ang="0">
                  <a:pos x="T8" y="T9"/>
                </a:cxn>
              </a:cxnLst>
              <a:rect l="0" t="0" r="r" b="b"/>
              <a:pathLst>
                <a:path w="295" h="302">
                  <a:moveTo>
                    <a:pt x="0" y="59"/>
                  </a:moveTo>
                  <a:lnTo>
                    <a:pt x="231" y="302"/>
                  </a:lnTo>
                  <a:lnTo>
                    <a:pt x="295" y="248"/>
                  </a:lnTo>
                  <a:lnTo>
                    <a:pt x="71" y="0"/>
                  </a:lnTo>
                  <a:lnTo>
                    <a:pt x="0" y="59"/>
                  </a:lnTo>
                  <a:close/>
                </a:path>
              </a:pathLst>
            </a:custGeom>
            <a:solidFill>
              <a:schemeClr val="tx2">
                <a:lumMod val="20000"/>
                <a:lumOff val="80000"/>
              </a:schemeClr>
            </a:solidFill>
            <a:ln>
              <a:noFill/>
            </a:ln>
          </p:spPr>
          <p:txBody>
            <a:bodyPr anchor="ctr"/>
            <a:lstStyle/>
            <a:p>
              <a:pPr algn="ctr">
                <a:lnSpc>
                  <a:spcPct val="120000"/>
                </a:lnSpc>
              </a:pPr>
            </a:p>
          </p:txBody>
        </p:sp>
        <p:sp>
          <p:nvSpPr>
            <p:cNvPr id="24" name="ïsḻiḑe"/>
            <p:cNvSpPr/>
            <p:nvPr/>
          </p:nvSpPr>
          <p:spPr bwMode="auto">
            <a:xfrm>
              <a:off x="9181625" y="3540570"/>
              <a:ext cx="81973" cy="81973"/>
            </a:xfrm>
            <a:custGeom>
              <a:avLst/>
              <a:gdLst>
                <a:gd name="T0" fmla="*/ 49 w 50"/>
                <a:gd name="T1" fmla="*/ 27 h 50"/>
                <a:gd name="T2" fmla="*/ 23 w 50"/>
                <a:gd name="T3" fmla="*/ 49 h 50"/>
                <a:gd name="T4" fmla="*/ 1 w 50"/>
                <a:gd name="T5" fmla="*/ 23 h 50"/>
                <a:gd name="T6" fmla="*/ 27 w 50"/>
                <a:gd name="T7" fmla="*/ 1 h 50"/>
                <a:gd name="T8" fmla="*/ 49 w 50"/>
                <a:gd name="T9" fmla="*/ 27 h 50"/>
              </a:gdLst>
              <a:ahLst/>
              <a:cxnLst>
                <a:cxn ang="0">
                  <a:pos x="T0" y="T1"/>
                </a:cxn>
                <a:cxn ang="0">
                  <a:pos x="T2" y="T3"/>
                </a:cxn>
                <a:cxn ang="0">
                  <a:pos x="T4" y="T5"/>
                </a:cxn>
                <a:cxn ang="0">
                  <a:pos x="T6" y="T7"/>
                </a:cxn>
                <a:cxn ang="0">
                  <a:pos x="T8" y="T9"/>
                </a:cxn>
              </a:cxnLst>
              <a:rect l="0" t="0" r="r" b="b"/>
              <a:pathLst>
                <a:path w="50" h="50">
                  <a:moveTo>
                    <a:pt x="49" y="27"/>
                  </a:moveTo>
                  <a:cubicBezTo>
                    <a:pt x="48" y="40"/>
                    <a:pt x="36" y="50"/>
                    <a:pt x="23" y="49"/>
                  </a:cubicBezTo>
                  <a:cubicBezTo>
                    <a:pt x="10" y="48"/>
                    <a:pt x="0" y="36"/>
                    <a:pt x="1" y="23"/>
                  </a:cubicBezTo>
                  <a:cubicBezTo>
                    <a:pt x="2" y="10"/>
                    <a:pt x="13" y="0"/>
                    <a:pt x="27" y="1"/>
                  </a:cubicBezTo>
                  <a:cubicBezTo>
                    <a:pt x="40" y="2"/>
                    <a:pt x="50" y="13"/>
                    <a:pt x="49" y="27"/>
                  </a:cubicBezTo>
                </a:path>
              </a:pathLst>
            </a:custGeom>
            <a:solidFill>
              <a:schemeClr val="tx2">
                <a:lumMod val="40000"/>
                <a:lumOff val="60000"/>
              </a:schemeClr>
            </a:solidFill>
            <a:ln>
              <a:noFill/>
            </a:ln>
          </p:spPr>
          <p:txBody>
            <a:bodyPr anchor="ctr"/>
            <a:lstStyle/>
            <a:p>
              <a:pPr algn="ctr">
                <a:lnSpc>
                  <a:spcPct val="120000"/>
                </a:lnSpc>
              </a:pPr>
            </a:p>
          </p:txBody>
        </p:sp>
        <p:sp>
          <p:nvSpPr>
            <p:cNvPr id="25" name="îś1îdé"/>
            <p:cNvSpPr/>
            <p:nvPr/>
          </p:nvSpPr>
          <p:spPr bwMode="auto">
            <a:xfrm>
              <a:off x="10035393" y="2471450"/>
              <a:ext cx="604376" cy="605765"/>
            </a:xfrm>
            <a:custGeom>
              <a:avLst/>
              <a:gdLst>
                <a:gd name="T0" fmla="*/ 361 w 368"/>
                <a:gd name="T1" fmla="*/ 198 h 369"/>
                <a:gd name="T2" fmla="*/ 171 w 368"/>
                <a:gd name="T3" fmla="*/ 362 h 369"/>
                <a:gd name="T4" fmla="*/ 7 w 368"/>
                <a:gd name="T5" fmla="*/ 171 h 369"/>
                <a:gd name="T6" fmla="*/ 197 w 368"/>
                <a:gd name="T7" fmla="*/ 7 h 369"/>
                <a:gd name="T8" fmla="*/ 361 w 368"/>
                <a:gd name="T9" fmla="*/ 198 h 369"/>
              </a:gdLst>
              <a:ahLst/>
              <a:cxnLst>
                <a:cxn ang="0">
                  <a:pos x="T0" y="T1"/>
                </a:cxn>
                <a:cxn ang="0">
                  <a:pos x="T2" y="T3"/>
                </a:cxn>
                <a:cxn ang="0">
                  <a:pos x="T4" y="T5"/>
                </a:cxn>
                <a:cxn ang="0">
                  <a:pos x="T6" y="T7"/>
                </a:cxn>
                <a:cxn ang="0">
                  <a:pos x="T8" y="T9"/>
                </a:cxn>
              </a:cxnLst>
              <a:rect l="0" t="0" r="r" b="b"/>
              <a:pathLst>
                <a:path w="368" h="369">
                  <a:moveTo>
                    <a:pt x="361" y="198"/>
                  </a:moveTo>
                  <a:cubicBezTo>
                    <a:pt x="354" y="295"/>
                    <a:pt x="269" y="369"/>
                    <a:pt x="171" y="362"/>
                  </a:cubicBezTo>
                  <a:cubicBezTo>
                    <a:pt x="73" y="354"/>
                    <a:pt x="0" y="269"/>
                    <a:pt x="7" y="171"/>
                  </a:cubicBezTo>
                  <a:cubicBezTo>
                    <a:pt x="14" y="73"/>
                    <a:pt x="99" y="0"/>
                    <a:pt x="197" y="7"/>
                  </a:cubicBezTo>
                  <a:cubicBezTo>
                    <a:pt x="295" y="15"/>
                    <a:pt x="368" y="100"/>
                    <a:pt x="361" y="198"/>
                  </a:cubicBezTo>
                </a:path>
              </a:pathLst>
            </a:custGeom>
            <a:solidFill>
              <a:schemeClr val="tx2">
                <a:lumMod val="75000"/>
              </a:schemeClr>
            </a:solidFill>
            <a:ln>
              <a:noFill/>
            </a:ln>
          </p:spPr>
          <p:txBody>
            <a:bodyPr anchor="ctr"/>
            <a:lstStyle/>
            <a:p>
              <a:pPr algn="ctr">
                <a:lnSpc>
                  <a:spcPct val="120000"/>
                </a:lnSpc>
              </a:pPr>
            </a:p>
          </p:txBody>
        </p:sp>
        <p:sp>
          <p:nvSpPr>
            <p:cNvPr id="26" name="iş1íďè"/>
            <p:cNvSpPr/>
            <p:nvPr/>
          </p:nvSpPr>
          <p:spPr bwMode="auto">
            <a:xfrm>
              <a:off x="10112503" y="2548560"/>
              <a:ext cx="450156" cy="450156"/>
            </a:xfrm>
            <a:custGeom>
              <a:avLst/>
              <a:gdLst>
                <a:gd name="T0" fmla="*/ 269 w 274"/>
                <a:gd name="T1" fmla="*/ 147 h 274"/>
                <a:gd name="T2" fmla="*/ 127 w 274"/>
                <a:gd name="T3" fmla="*/ 269 h 274"/>
                <a:gd name="T4" fmla="*/ 6 w 274"/>
                <a:gd name="T5" fmla="*/ 128 h 274"/>
                <a:gd name="T6" fmla="*/ 147 w 274"/>
                <a:gd name="T7" fmla="*/ 6 h 274"/>
                <a:gd name="T8" fmla="*/ 269 w 274"/>
                <a:gd name="T9" fmla="*/ 147 h 274"/>
              </a:gdLst>
              <a:ahLst/>
              <a:cxnLst>
                <a:cxn ang="0">
                  <a:pos x="T0" y="T1"/>
                </a:cxn>
                <a:cxn ang="0">
                  <a:pos x="T2" y="T3"/>
                </a:cxn>
                <a:cxn ang="0">
                  <a:pos x="T4" y="T5"/>
                </a:cxn>
                <a:cxn ang="0">
                  <a:pos x="T6" y="T7"/>
                </a:cxn>
                <a:cxn ang="0">
                  <a:pos x="T8" y="T9"/>
                </a:cxn>
              </a:cxnLst>
              <a:rect l="0" t="0" r="r" b="b"/>
              <a:pathLst>
                <a:path w="274" h="274">
                  <a:moveTo>
                    <a:pt x="269" y="147"/>
                  </a:moveTo>
                  <a:cubicBezTo>
                    <a:pt x="263" y="220"/>
                    <a:pt x="200" y="274"/>
                    <a:pt x="127" y="269"/>
                  </a:cubicBezTo>
                  <a:cubicBezTo>
                    <a:pt x="55" y="263"/>
                    <a:pt x="0" y="200"/>
                    <a:pt x="6" y="128"/>
                  </a:cubicBezTo>
                  <a:cubicBezTo>
                    <a:pt x="11" y="55"/>
                    <a:pt x="74" y="0"/>
                    <a:pt x="147" y="6"/>
                  </a:cubicBezTo>
                  <a:cubicBezTo>
                    <a:pt x="219" y="11"/>
                    <a:pt x="274" y="75"/>
                    <a:pt x="269" y="147"/>
                  </a:cubicBezTo>
                </a:path>
              </a:pathLst>
            </a:custGeom>
            <a:solidFill>
              <a:schemeClr val="tx2">
                <a:lumMod val="40000"/>
                <a:lumOff val="60000"/>
              </a:schemeClr>
            </a:solidFill>
            <a:ln>
              <a:noFill/>
            </a:ln>
          </p:spPr>
          <p:txBody>
            <a:bodyPr anchor="ctr"/>
            <a:lstStyle/>
            <a:p>
              <a:pPr algn="ctr">
                <a:lnSpc>
                  <a:spcPct val="120000"/>
                </a:lnSpc>
              </a:pPr>
            </a:p>
          </p:txBody>
        </p:sp>
        <p:sp>
          <p:nvSpPr>
            <p:cNvPr id="27" name="îṣḻiďè"/>
            <p:cNvSpPr/>
            <p:nvPr/>
          </p:nvSpPr>
          <p:spPr bwMode="auto">
            <a:xfrm>
              <a:off x="10145848" y="2581210"/>
              <a:ext cx="384161" cy="386245"/>
            </a:xfrm>
            <a:custGeom>
              <a:avLst/>
              <a:gdLst>
                <a:gd name="T0" fmla="*/ 230 w 234"/>
                <a:gd name="T1" fmla="*/ 126 h 235"/>
                <a:gd name="T2" fmla="*/ 109 w 234"/>
                <a:gd name="T3" fmla="*/ 230 h 235"/>
                <a:gd name="T4" fmla="*/ 4 w 234"/>
                <a:gd name="T5" fmla="*/ 109 h 235"/>
                <a:gd name="T6" fmla="*/ 125 w 234"/>
                <a:gd name="T7" fmla="*/ 5 h 235"/>
                <a:gd name="T8" fmla="*/ 230 w 234"/>
                <a:gd name="T9" fmla="*/ 126 h 235"/>
              </a:gdLst>
              <a:ahLst/>
              <a:cxnLst>
                <a:cxn ang="0">
                  <a:pos x="T0" y="T1"/>
                </a:cxn>
                <a:cxn ang="0">
                  <a:pos x="T2" y="T3"/>
                </a:cxn>
                <a:cxn ang="0">
                  <a:pos x="T4" y="T5"/>
                </a:cxn>
                <a:cxn ang="0">
                  <a:pos x="T6" y="T7"/>
                </a:cxn>
                <a:cxn ang="0">
                  <a:pos x="T8" y="T9"/>
                </a:cxn>
              </a:cxnLst>
              <a:rect l="0" t="0" r="r" b="b"/>
              <a:pathLst>
                <a:path w="234" h="235">
                  <a:moveTo>
                    <a:pt x="230" y="126"/>
                  </a:moveTo>
                  <a:cubicBezTo>
                    <a:pt x="225" y="188"/>
                    <a:pt x="171" y="235"/>
                    <a:pt x="109" y="230"/>
                  </a:cubicBezTo>
                  <a:cubicBezTo>
                    <a:pt x="46" y="225"/>
                    <a:pt x="0" y="171"/>
                    <a:pt x="4" y="109"/>
                  </a:cubicBezTo>
                  <a:cubicBezTo>
                    <a:pt x="9" y="47"/>
                    <a:pt x="63" y="0"/>
                    <a:pt x="125" y="5"/>
                  </a:cubicBezTo>
                  <a:cubicBezTo>
                    <a:pt x="188" y="9"/>
                    <a:pt x="234" y="64"/>
                    <a:pt x="230" y="126"/>
                  </a:cubicBezTo>
                </a:path>
              </a:pathLst>
            </a:custGeom>
            <a:solidFill>
              <a:schemeClr val="tx2">
                <a:lumMod val="60000"/>
                <a:lumOff val="40000"/>
              </a:schemeClr>
            </a:solidFill>
            <a:ln>
              <a:noFill/>
            </a:ln>
          </p:spPr>
          <p:txBody>
            <a:bodyPr anchor="ctr"/>
            <a:lstStyle/>
            <a:p>
              <a:pPr algn="ctr">
                <a:lnSpc>
                  <a:spcPct val="120000"/>
                </a:lnSpc>
              </a:pPr>
            </a:p>
          </p:txBody>
        </p:sp>
        <p:sp>
          <p:nvSpPr>
            <p:cNvPr id="28" name="ïṥḷiḑé"/>
            <p:cNvSpPr/>
            <p:nvPr/>
          </p:nvSpPr>
          <p:spPr bwMode="auto">
            <a:xfrm>
              <a:off x="10265333" y="2701391"/>
              <a:ext cx="144494" cy="144494"/>
            </a:xfrm>
            <a:custGeom>
              <a:avLst/>
              <a:gdLst>
                <a:gd name="T0" fmla="*/ 86 w 88"/>
                <a:gd name="T1" fmla="*/ 48 h 88"/>
                <a:gd name="T2" fmla="*/ 41 w 88"/>
                <a:gd name="T3" fmla="*/ 87 h 88"/>
                <a:gd name="T4" fmla="*/ 2 w 88"/>
                <a:gd name="T5" fmla="*/ 41 h 88"/>
                <a:gd name="T6" fmla="*/ 47 w 88"/>
                <a:gd name="T7" fmla="*/ 2 h 88"/>
                <a:gd name="T8" fmla="*/ 86 w 88"/>
                <a:gd name="T9" fmla="*/ 48 h 88"/>
              </a:gdLst>
              <a:ahLst/>
              <a:cxnLst>
                <a:cxn ang="0">
                  <a:pos x="T0" y="T1"/>
                </a:cxn>
                <a:cxn ang="0">
                  <a:pos x="T2" y="T3"/>
                </a:cxn>
                <a:cxn ang="0">
                  <a:pos x="T4" y="T5"/>
                </a:cxn>
                <a:cxn ang="0">
                  <a:pos x="T6" y="T7"/>
                </a:cxn>
                <a:cxn ang="0">
                  <a:pos x="T8" y="T9"/>
                </a:cxn>
              </a:cxnLst>
              <a:rect l="0" t="0" r="r" b="b"/>
              <a:pathLst>
                <a:path w="88" h="88">
                  <a:moveTo>
                    <a:pt x="86" y="48"/>
                  </a:moveTo>
                  <a:cubicBezTo>
                    <a:pt x="85" y="71"/>
                    <a:pt x="64" y="88"/>
                    <a:pt x="41" y="87"/>
                  </a:cubicBezTo>
                  <a:cubicBezTo>
                    <a:pt x="18" y="85"/>
                    <a:pt x="0" y="65"/>
                    <a:pt x="2" y="41"/>
                  </a:cubicBezTo>
                  <a:cubicBezTo>
                    <a:pt x="3" y="18"/>
                    <a:pt x="24" y="0"/>
                    <a:pt x="47" y="2"/>
                  </a:cubicBezTo>
                  <a:cubicBezTo>
                    <a:pt x="71" y="4"/>
                    <a:pt x="88" y="24"/>
                    <a:pt x="86" y="48"/>
                  </a:cubicBezTo>
                </a:path>
              </a:pathLst>
            </a:custGeom>
            <a:solidFill>
              <a:schemeClr val="tx2">
                <a:lumMod val="20000"/>
                <a:lumOff val="80000"/>
              </a:schemeClr>
            </a:solidFill>
            <a:ln>
              <a:noFill/>
            </a:ln>
          </p:spPr>
          <p:txBody>
            <a:bodyPr anchor="ctr"/>
            <a:lstStyle/>
            <a:p>
              <a:pPr algn="ctr">
                <a:lnSpc>
                  <a:spcPct val="120000"/>
                </a:lnSpc>
              </a:pPr>
            </a:p>
          </p:txBody>
        </p:sp>
        <p:sp>
          <p:nvSpPr>
            <p:cNvPr id="29" name="iṧļiḑè"/>
            <p:cNvSpPr/>
            <p:nvPr/>
          </p:nvSpPr>
          <p:spPr bwMode="auto">
            <a:xfrm>
              <a:off x="10166688" y="2589546"/>
              <a:ext cx="203543" cy="209795"/>
            </a:xfrm>
            <a:custGeom>
              <a:avLst/>
              <a:gdLst>
                <a:gd name="T0" fmla="*/ 0 w 293"/>
                <a:gd name="T1" fmla="*/ 59 h 302"/>
                <a:gd name="T2" fmla="*/ 230 w 293"/>
                <a:gd name="T3" fmla="*/ 302 h 302"/>
                <a:gd name="T4" fmla="*/ 293 w 293"/>
                <a:gd name="T5" fmla="*/ 248 h 302"/>
                <a:gd name="T6" fmla="*/ 71 w 293"/>
                <a:gd name="T7" fmla="*/ 0 h 302"/>
                <a:gd name="T8" fmla="*/ 0 w 293"/>
                <a:gd name="T9" fmla="*/ 59 h 302"/>
              </a:gdLst>
              <a:ahLst/>
              <a:cxnLst>
                <a:cxn ang="0">
                  <a:pos x="T0" y="T1"/>
                </a:cxn>
                <a:cxn ang="0">
                  <a:pos x="T2" y="T3"/>
                </a:cxn>
                <a:cxn ang="0">
                  <a:pos x="T4" y="T5"/>
                </a:cxn>
                <a:cxn ang="0">
                  <a:pos x="T6" y="T7"/>
                </a:cxn>
                <a:cxn ang="0">
                  <a:pos x="T8" y="T9"/>
                </a:cxn>
              </a:cxnLst>
              <a:rect l="0" t="0" r="r" b="b"/>
              <a:pathLst>
                <a:path w="293" h="302">
                  <a:moveTo>
                    <a:pt x="0" y="59"/>
                  </a:moveTo>
                  <a:lnTo>
                    <a:pt x="230" y="302"/>
                  </a:lnTo>
                  <a:lnTo>
                    <a:pt x="293" y="248"/>
                  </a:lnTo>
                  <a:lnTo>
                    <a:pt x="71" y="0"/>
                  </a:lnTo>
                  <a:lnTo>
                    <a:pt x="0" y="59"/>
                  </a:lnTo>
                  <a:close/>
                </a:path>
              </a:pathLst>
            </a:custGeom>
            <a:solidFill>
              <a:schemeClr val="tx2">
                <a:lumMod val="20000"/>
                <a:lumOff val="80000"/>
              </a:schemeClr>
            </a:solidFill>
            <a:ln>
              <a:noFill/>
            </a:ln>
          </p:spPr>
          <p:txBody>
            <a:bodyPr anchor="ctr"/>
            <a:lstStyle/>
            <a:p>
              <a:pPr algn="ctr">
                <a:lnSpc>
                  <a:spcPct val="120000"/>
                </a:lnSpc>
              </a:pPr>
            </a:p>
          </p:txBody>
        </p:sp>
        <p:sp>
          <p:nvSpPr>
            <p:cNvPr id="30" name="íşḷîdé"/>
            <p:cNvSpPr/>
            <p:nvPr/>
          </p:nvSpPr>
          <p:spPr bwMode="auto">
            <a:xfrm>
              <a:off x="10296594" y="2732651"/>
              <a:ext cx="81973" cy="81973"/>
            </a:xfrm>
            <a:custGeom>
              <a:avLst/>
              <a:gdLst>
                <a:gd name="T0" fmla="*/ 49 w 50"/>
                <a:gd name="T1" fmla="*/ 27 h 50"/>
                <a:gd name="T2" fmla="*/ 23 w 50"/>
                <a:gd name="T3" fmla="*/ 49 h 50"/>
                <a:gd name="T4" fmla="*/ 1 w 50"/>
                <a:gd name="T5" fmla="*/ 24 h 50"/>
                <a:gd name="T6" fmla="*/ 27 w 50"/>
                <a:gd name="T7" fmla="*/ 1 h 50"/>
                <a:gd name="T8" fmla="*/ 49 w 50"/>
                <a:gd name="T9" fmla="*/ 27 h 50"/>
              </a:gdLst>
              <a:ahLst/>
              <a:cxnLst>
                <a:cxn ang="0">
                  <a:pos x="T0" y="T1"/>
                </a:cxn>
                <a:cxn ang="0">
                  <a:pos x="T2" y="T3"/>
                </a:cxn>
                <a:cxn ang="0">
                  <a:pos x="T4" y="T5"/>
                </a:cxn>
                <a:cxn ang="0">
                  <a:pos x="T6" y="T7"/>
                </a:cxn>
                <a:cxn ang="0">
                  <a:pos x="T8" y="T9"/>
                </a:cxn>
              </a:cxnLst>
              <a:rect l="0" t="0" r="r" b="b"/>
              <a:pathLst>
                <a:path w="50" h="50">
                  <a:moveTo>
                    <a:pt x="49" y="27"/>
                  </a:moveTo>
                  <a:cubicBezTo>
                    <a:pt x="48" y="40"/>
                    <a:pt x="37" y="50"/>
                    <a:pt x="23" y="49"/>
                  </a:cubicBezTo>
                  <a:cubicBezTo>
                    <a:pt x="10" y="48"/>
                    <a:pt x="0" y="37"/>
                    <a:pt x="1" y="24"/>
                  </a:cubicBezTo>
                  <a:cubicBezTo>
                    <a:pt x="2" y="10"/>
                    <a:pt x="13" y="0"/>
                    <a:pt x="27" y="1"/>
                  </a:cubicBezTo>
                  <a:cubicBezTo>
                    <a:pt x="40" y="2"/>
                    <a:pt x="50" y="14"/>
                    <a:pt x="49" y="27"/>
                  </a:cubicBezTo>
                </a:path>
              </a:pathLst>
            </a:custGeom>
            <a:solidFill>
              <a:schemeClr val="tx2">
                <a:lumMod val="40000"/>
                <a:lumOff val="60000"/>
              </a:schemeClr>
            </a:solidFill>
            <a:ln>
              <a:noFill/>
            </a:ln>
          </p:spPr>
          <p:txBody>
            <a:bodyPr anchor="ctr"/>
            <a:lstStyle/>
            <a:p>
              <a:pPr algn="ctr">
                <a:lnSpc>
                  <a:spcPct val="120000"/>
                </a:lnSpc>
              </a:pPr>
            </a:p>
          </p:txBody>
        </p:sp>
        <p:sp>
          <p:nvSpPr>
            <p:cNvPr id="31" name="iṡ1iďé"/>
            <p:cNvSpPr/>
            <p:nvPr/>
          </p:nvSpPr>
          <p:spPr bwMode="auto">
            <a:xfrm>
              <a:off x="8749531" y="2308894"/>
              <a:ext cx="1344910" cy="1139283"/>
            </a:xfrm>
            <a:custGeom>
              <a:avLst/>
              <a:gdLst>
                <a:gd name="T0" fmla="*/ 255 w 819"/>
                <a:gd name="T1" fmla="*/ 419 h 694"/>
                <a:gd name="T2" fmla="*/ 329 w 819"/>
                <a:gd name="T3" fmla="*/ 449 h 694"/>
                <a:gd name="T4" fmla="*/ 473 w 819"/>
                <a:gd name="T5" fmla="*/ 612 h 694"/>
                <a:gd name="T6" fmla="*/ 713 w 819"/>
                <a:gd name="T7" fmla="*/ 428 h 694"/>
                <a:gd name="T8" fmla="*/ 459 w 819"/>
                <a:gd name="T9" fmla="*/ 62 h 694"/>
                <a:gd name="T10" fmla="*/ 434 w 819"/>
                <a:gd name="T11" fmla="*/ 30 h 694"/>
                <a:gd name="T12" fmla="*/ 479 w 819"/>
                <a:gd name="T13" fmla="*/ 33 h 694"/>
                <a:gd name="T14" fmla="*/ 805 w 819"/>
                <a:gd name="T15" fmla="*/ 197 h 694"/>
                <a:gd name="T16" fmla="*/ 813 w 819"/>
                <a:gd name="T17" fmla="*/ 406 h 694"/>
                <a:gd name="T18" fmla="*/ 446 w 819"/>
                <a:gd name="T19" fmla="*/ 694 h 694"/>
                <a:gd name="T20" fmla="*/ 323 w 819"/>
                <a:gd name="T21" fmla="*/ 651 h 694"/>
                <a:gd name="T22" fmla="*/ 86 w 819"/>
                <a:gd name="T23" fmla="*/ 636 h 694"/>
                <a:gd name="T24" fmla="*/ 32 w 819"/>
                <a:gd name="T25" fmla="*/ 457 h 694"/>
                <a:gd name="T26" fmla="*/ 255 w 819"/>
                <a:gd name="T27" fmla="*/ 419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9" h="694">
                  <a:moveTo>
                    <a:pt x="255" y="419"/>
                  </a:moveTo>
                  <a:cubicBezTo>
                    <a:pt x="255" y="419"/>
                    <a:pt x="305" y="428"/>
                    <a:pt x="329" y="449"/>
                  </a:cubicBezTo>
                  <a:cubicBezTo>
                    <a:pt x="353" y="470"/>
                    <a:pt x="463" y="606"/>
                    <a:pt x="473" y="612"/>
                  </a:cubicBezTo>
                  <a:cubicBezTo>
                    <a:pt x="484" y="617"/>
                    <a:pt x="691" y="463"/>
                    <a:pt x="713" y="428"/>
                  </a:cubicBezTo>
                  <a:cubicBezTo>
                    <a:pt x="735" y="393"/>
                    <a:pt x="724" y="117"/>
                    <a:pt x="459" y="62"/>
                  </a:cubicBezTo>
                  <a:cubicBezTo>
                    <a:pt x="459" y="62"/>
                    <a:pt x="427" y="59"/>
                    <a:pt x="434" y="30"/>
                  </a:cubicBezTo>
                  <a:cubicBezTo>
                    <a:pt x="442" y="0"/>
                    <a:pt x="479" y="33"/>
                    <a:pt x="479" y="33"/>
                  </a:cubicBezTo>
                  <a:cubicBezTo>
                    <a:pt x="479" y="33"/>
                    <a:pt x="676" y="54"/>
                    <a:pt x="805" y="197"/>
                  </a:cubicBezTo>
                  <a:cubicBezTo>
                    <a:pt x="805" y="197"/>
                    <a:pt x="819" y="389"/>
                    <a:pt x="813" y="406"/>
                  </a:cubicBezTo>
                  <a:cubicBezTo>
                    <a:pt x="807" y="422"/>
                    <a:pt x="516" y="648"/>
                    <a:pt x="446" y="694"/>
                  </a:cubicBezTo>
                  <a:cubicBezTo>
                    <a:pt x="446" y="694"/>
                    <a:pt x="387" y="644"/>
                    <a:pt x="323" y="651"/>
                  </a:cubicBezTo>
                  <a:cubicBezTo>
                    <a:pt x="260" y="658"/>
                    <a:pt x="106" y="654"/>
                    <a:pt x="86" y="636"/>
                  </a:cubicBezTo>
                  <a:cubicBezTo>
                    <a:pt x="65" y="617"/>
                    <a:pt x="0" y="513"/>
                    <a:pt x="32" y="457"/>
                  </a:cubicBezTo>
                  <a:cubicBezTo>
                    <a:pt x="64" y="401"/>
                    <a:pt x="255" y="419"/>
                    <a:pt x="255" y="419"/>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32" name="îṧlíḑè"/>
            <p:cNvSpPr/>
            <p:nvPr/>
          </p:nvSpPr>
          <p:spPr bwMode="auto">
            <a:xfrm>
              <a:off x="8714797" y="3016778"/>
              <a:ext cx="681486" cy="656477"/>
            </a:xfrm>
            <a:custGeom>
              <a:avLst/>
              <a:gdLst>
                <a:gd name="T0" fmla="*/ 138 w 415"/>
                <a:gd name="T1" fmla="*/ 76 h 400"/>
                <a:gd name="T2" fmla="*/ 47 w 415"/>
                <a:gd name="T3" fmla="*/ 364 h 400"/>
                <a:gd name="T4" fmla="*/ 106 w 415"/>
                <a:gd name="T5" fmla="*/ 390 h 400"/>
                <a:gd name="T6" fmla="*/ 396 w 415"/>
                <a:gd name="T7" fmla="*/ 192 h 400"/>
                <a:gd name="T8" fmla="*/ 138 w 415"/>
                <a:gd name="T9" fmla="*/ 76 h 400"/>
              </a:gdLst>
              <a:ahLst/>
              <a:cxnLst>
                <a:cxn ang="0">
                  <a:pos x="T0" y="T1"/>
                </a:cxn>
                <a:cxn ang="0">
                  <a:pos x="T2" y="T3"/>
                </a:cxn>
                <a:cxn ang="0">
                  <a:pos x="T4" y="T5"/>
                </a:cxn>
                <a:cxn ang="0">
                  <a:pos x="T6" y="T7"/>
                </a:cxn>
                <a:cxn ang="0">
                  <a:pos x="T8" y="T9"/>
                </a:cxn>
              </a:cxnLst>
              <a:rect l="0" t="0" r="r" b="b"/>
              <a:pathLst>
                <a:path w="415" h="400">
                  <a:moveTo>
                    <a:pt x="138" y="76"/>
                  </a:moveTo>
                  <a:cubicBezTo>
                    <a:pt x="90" y="93"/>
                    <a:pt x="0" y="252"/>
                    <a:pt x="47" y="364"/>
                  </a:cubicBezTo>
                  <a:cubicBezTo>
                    <a:pt x="47" y="364"/>
                    <a:pt x="77" y="400"/>
                    <a:pt x="106" y="390"/>
                  </a:cubicBezTo>
                  <a:cubicBezTo>
                    <a:pt x="134" y="380"/>
                    <a:pt x="377" y="218"/>
                    <a:pt x="396" y="192"/>
                  </a:cubicBezTo>
                  <a:cubicBezTo>
                    <a:pt x="415" y="167"/>
                    <a:pt x="355" y="0"/>
                    <a:pt x="138" y="76"/>
                  </a:cubicBezTo>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33" name="íṣlîḋê"/>
            <p:cNvSpPr/>
            <p:nvPr/>
          </p:nvSpPr>
          <p:spPr bwMode="auto">
            <a:xfrm>
              <a:off x="8614762" y="2942446"/>
              <a:ext cx="658561" cy="200764"/>
            </a:xfrm>
            <a:custGeom>
              <a:avLst/>
              <a:gdLst>
                <a:gd name="T0" fmla="*/ 384 w 401"/>
                <a:gd name="T1" fmla="*/ 15 h 122"/>
                <a:gd name="T2" fmla="*/ 119 w 401"/>
                <a:gd name="T3" fmla="*/ 17 h 122"/>
                <a:gd name="T4" fmla="*/ 15 w 401"/>
                <a:gd name="T5" fmla="*/ 29 h 122"/>
                <a:gd name="T6" fmla="*/ 111 w 401"/>
                <a:gd name="T7" fmla="*/ 114 h 122"/>
                <a:gd name="T8" fmla="*/ 380 w 401"/>
                <a:gd name="T9" fmla="*/ 72 h 122"/>
                <a:gd name="T10" fmla="*/ 384 w 401"/>
                <a:gd name="T11" fmla="*/ 15 h 122"/>
              </a:gdLst>
              <a:ahLst/>
              <a:cxnLst>
                <a:cxn ang="0">
                  <a:pos x="T0" y="T1"/>
                </a:cxn>
                <a:cxn ang="0">
                  <a:pos x="T2" y="T3"/>
                </a:cxn>
                <a:cxn ang="0">
                  <a:pos x="T4" y="T5"/>
                </a:cxn>
                <a:cxn ang="0">
                  <a:pos x="T6" y="T7"/>
                </a:cxn>
                <a:cxn ang="0">
                  <a:pos x="T8" y="T9"/>
                </a:cxn>
                <a:cxn ang="0">
                  <a:pos x="T10" y="T11"/>
                </a:cxn>
              </a:cxnLst>
              <a:rect l="0" t="0" r="r" b="b"/>
              <a:pathLst>
                <a:path w="401" h="122">
                  <a:moveTo>
                    <a:pt x="384" y="15"/>
                  </a:moveTo>
                  <a:cubicBezTo>
                    <a:pt x="371" y="0"/>
                    <a:pt x="185" y="12"/>
                    <a:pt x="119" y="17"/>
                  </a:cubicBezTo>
                  <a:cubicBezTo>
                    <a:pt x="52" y="22"/>
                    <a:pt x="26" y="5"/>
                    <a:pt x="15" y="29"/>
                  </a:cubicBezTo>
                  <a:cubicBezTo>
                    <a:pt x="0" y="58"/>
                    <a:pt x="55" y="106"/>
                    <a:pt x="111" y="114"/>
                  </a:cubicBezTo>
                  <a:cubicBezTo>
                    <a:pt x="168" y="122"/>
                    <a:pt x="361" y="84"/>
                    <a:pt x="380" y="72"/>
                  </a:cubicBezTo>
                  <a:cubicBezTo>
                    <a:pt x="399" y="60"/>
                    <a:pt x="401" y="35"/>
                    <a:pt x="384" y="15"/>
                  </a:cubicBezTo>
                </a:path>
              </a:pathLst>
            </a:custGeom>
            <a:solidFill>
              <a:schemeClr val="tx2">
                <a:lumMod val="75000"/>
              </a:schemeClr>
            </a:solidFill>
            <a:ln>
              <a:noFill/>
            </a:ln>
          </p:spPr>
          <p:txBody>
            <a:bodyPr anchor="ctr"/>
            <a:lstStyle/>
            <a:p>
              <a:pPr algn="ctr">
                <a:lnSpc>
                  <a:spcPct val="120000"/>
                </a:lnSpc>
              </a:pPr>
            </a:p>
          </p:txBody>
        </p:sp>
        <p:sp>
          <p:nvSpPr>
            <p:cNvPr id="34" name="íṩḷíḍè"/>
            <p:cNvSpPr/>
            <p:nvPr/>
          </p:nvSpPr>
          <p:spPr bwMode="auto">
            <a:xfrm>
              <a:off x="9997880" y="2412402"/>
              <a:ext cx="540465" cy="556443"/>
            </a:xfrm>
            <a:custGeom>
              <a:avLst/>
              <a:gdLst>
                <a:gd name="T0" fmla="*/ 41 w 329"/>
                <a:gd name="T1" fmla="*/ 339 h 339"/>
                <a:gd name="T2" fmla="*/ 25 w 329"/>
                <a:gd name="T3" fmla="*/ 133 h 339"/>
                <a:gd name="T4" fmla="*/ 187 w 329"/>
                <a:gd name="T5" fmla="*/ 5 h 339"/>
                <a:gd name="T6" fmla="*/ 329 w 329"/>
                <a:gd name="T7" fmla="*/ 63 h 339"/>
                <a:gd name="T8" fmla="*/ 191 w 329"/>
                <a:gd name="T9" fmla="*/ 167 h 339"/>
                <a:gd name="T10" fmla="*/ 94 w 329"/>
                <a:gd name="T11" fmla="*/ 305 h 339"/>
                <a:gd name="T12" fmla="*/ 41 w 329"/>
                <a:gd name="T13" fmla="*/ 339 h 339"/>
              </a:gdLst>
              <a:ahLst/>
              <a:cxnLst>
                <a:cxn ang="0">
                  <a:pos x="T0" y="T1"/>
                </a:cxn>
                <a:cxn ang="0">
                  <a:pos x="T2" y="T3"/>
                </a:cxn>
                <a:cxn ang="0">
                  <a:pos x="T4" y="T5"/>
                </a:cxn>
                <a:cxn ang="0">
                  <a:pos x="T6" y="T7"/>
                </a:cxn>
                <a:cxn ang="0">
                  <a:pos x="T8" y="T9"/>
                </a:cxn>
                <a:cxn ang="0">
                  <a:pos x="T10" y="T11"/>
                </a:cxn>
                <a:cxn ang="0">
                  <a:pos x="T12" y="T13"/>
                </a:cxn>
              </a:cxnLst>
              <a:rect l="0" t="0" r="r" b="b"/>
              <a:pathLst>
                <a:path w="329" h="339">
                  <a:moveTo>
                    <a:pt x="41" y="339"/>
                  </a:moveTo>
                  <a:cubicBezTo>
                    <a:pt x="41" y="339"/>
                    <a:pt x="0" y="178"/>
                    <a:pt x="25" y="133"/>
                  </a:cubicBezTo>
                  <a:cubicBezTo>
                    <a:pt x="50" y="87"/>
                    <a:pt x="94" y="12"/>
                    <a:pt x="187" y="5"/>
                  </a:cubicBezTo>
                  <a:cubicBezTo>
                    <a:pt x="249" y="0"/>
                    <a:pt x="305" y="29"/>
                    <a:pt x="329" y="63"/>
                  </a:cubicBezTo>
                  <a:cubicBezTo>
                    <a:pt x="329" y="63"/>
                    <a:pt x="239" y="136"/>
                    <a:pt x="191" y="167"/>
                  </a:cubicBezTo>
                  <a:cubicBezTo>
                    <a:pt x="143" y="198"/>
                    <a:pt x="74" y="244"/>
                    <a:pt x="94" y="305"/>
                  </a:cubicBezTo>
                  <a:cubicBezTo>
                    <a:pt x="94" y="305"/>
                    <a:pt x="82" y="325"/>
                    <a:pt x="41" y="339"/>
                  </a:cubicBezTo>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35" name="išľïďê"/>
            <p:cNvSpPr/>
            <p:nvPr/>
          </p:nvSpPr>
          <p:spPr bwMode="auto">
            <a:xfrm>
              <a:off x="9524799" y="3458597"/>
              <a:ext cx="59048" cy="163946"/>
            </a:xfrm>
            <a:custGeom>
              <a:avLst/>
              <a:gdLst>
                <a:gd name="T0" fmla="*/ 6 w 36"/>
                <a:gd name="T1" fmla="*/ 16 h 100"/>
                <a:gd name="T2" fmla="*/ 21 w 36"/>
                <a:gd name="T3" fmla="*/ 90 h 100"/>
                <a:gd name="T4" fmla="*/ 36 w 36"/>
                <a:gd name="T5" fmla="*/ 90 h 100"/>
                <a:gd name="T6" fmla="*/ 18 w 36"/>
                <a:gd name="T7" fmla="*/ 8 h 100"/>
                <a:gd name="T8" fmla="*/ 6 w 36"/>
                <a:gd name="T9" fmla="*/ 16 h 100"/>
              </a:gdLst>
              <a:ahLst/>
              <a:cxnLst>
                <a:cxn ang="0">
                  <a:pos x="T0" y="T1"/>
                </a:cxn>
                <a:cxn ang="0">
                  <a:pos x="T2" y="T3"/>
                </a:cxn>
                <a:cxn ang="0">
                  <a:pos x="T4" y="T5"/>
                </a:cxn>
                <a:cxn ang="0">
                  <a:pos x="T6" y="T7"/>
                </a:cxn>
                <a:cxn ang="0">
                  <a:pos x="T8" y="T9"/>
                </a:cxn>
              </a:cxnLst>
              <a:rect l="0" t="0" r="r" b="b"/>
              <a:pathLst>
                <a:path w="36" h="100">
                  <a:moveTo>
                    <a:pt x="6" y="16"/>
                  </a:moveTo>
                  <a:cubicBezTo>
                    <a:pt x="20" y="38"/>
                    <a:pt x="20" y="64"/>
                    <a:pt x="21" y="90"/>
                  </a:cubicBezTo>
                  <a:cubicBezTo>
                    <a:pt x="21" y="100"/>
                    <a:pt x="36" y="100"/>
                    <a:pt x="36" y="90"/>
                  </a:cubicBezTo>
                  <a:cubicBezTo>
                    <a:pt x="35" y="61"/>
                    <a:pt x="35" y="33"/>
                    <a:pt x="18" y="8"/>
                  </a:cubicBezTo>
                  <a:cubicBezTo>
                    <a:pt x="13" y="0"/>
                    <a:pt x="0" y="8"/>
                    <a:pt x="6" y="16"/>
                  </a:cubicBezTo>
                </a:path>
              </a:pathLst>
            </a:custGeom>
            <a:solidFill>
              <a:schemeClr val="tx2">
                <a:lumMod val="60000"/>
                <a:lumOff val="40000"/>
              </a:schemeClr>
            </a:solidFill>
            <a:ln>
              <a:noFill/>
            </a:ln>
          </p:spPr>
          <p:txBody>
            <a:bodyPr anchor="ctr"/>
            <a:lstStyle/>
            <a:p>
              <a:pPr algn="ctr">
                <a:lnSpc>
                  <a:spcPct val="120000"/>
                </a:lnSpc>
              </a:pPr>
            </a:p>
          </p:txBody>
        </p:sp>
        <p:sp>
          <p:nvSpPr>
            <p:cNvPr id="36" name="îşļídé"/>
            <p:cNvSpPr/>
            <p:nvPr/>
          </p:nvSpPr>
          <p:spPr bwMode="auto">
            <a:xfrm>
              <a:off x="9582458" y="3458597"/>
              <a:ext cx="47239" cy="124349"/>
            </a:xfrm>
            <a:custGeom>
              <a:avLst/>
              <a:gdLst>
                <a:gd name="T0" fmla="*/ 5 w 29"/>
                <a:gd name="T1" fmla="*/ 16 h 76"/>
                <a:gd name="T2" fmla="*/ 14 w 29"/>
                <a:gd name="T3" fmla="*/ 66 h 76"/>
                <a:gd name="T4" fmla="*/ 29 w 29"/>
                <a:gd name="T5" fmla="*/ 66 h 76"/>
                <a:gd name="T6" fmla="*/ 17 w 29"/>
                <a:gd name="T7" fmla="*/ 8 h 76"/>
                <a:gd name="T8" fmla="*/ 5 w 29"/>
                <a:gd name="T9" fmla="*/ 16 h 76"/>
              </a:gdLst>
              <a:ahLst/>
              <a:cxnLst>
                <a:cxn ang="0">
                  <a:pos x="T0" y="T1"/>
                </a:cxn>
                <a:cxn ang="0">
                  <a:pos x="T2" y="T3"/>
                </a:cxn>
                <a:cxn ang="0">
                  <a:pos x="T4" y="T5"/>
                </a:cxn>
                <a:cxn ang="0">
                  <a:pos x="T6" y="T7"/>
                </a:cxn>
                <a:cxn ang="0">
                  <a:pos x="T8" y="T9"/>
                </a:cxn>
              </a:cxnLst>
              <a:rect l="0" t="0" r="r" b="b"/>
              <a:pathLst>
                <a:path w="29" h="76">
                  <a:moveTo>
                    <a:pt x="5" y="16"/>
                  </a:moveTo>
                  <a:cubicBezTo>
                    <a:pt x="13" y="31"/>
                    <a:pt x="13" y="49"/>
                    <a:pt x="14" y="66"/>
                  </a:cubicBezTo>
                  <a:cubicBezTo>
                    <a:pt x="14" y="76"/>
                    <a:pt x="29" y="76"/>
                    <a:pt x="29" y="66"/>
                  </a:cubicBezTo>
                  <a:cubicBezTo>
                    <a:pt x="28" y="46"/>
                    <a:pt x="28" y="26"/>
                    <a:pt x="17" y="8"/>
                  </a:cubicBezTo>
                  <a:cubicBezTo>
                    <a:pt x="13" y="0"/>
                    <a:pt x="0" y="7"/>
                    <a:pt x="5" y="16"/>
                  </a:cubicBezTo>
                </a:path>
              </a:pathLst>
            </a:custGeom>
            <a:solidFill>
              <a:schemeClr val="tx2">
                <a:lumMod val="60000"/>
                <a:lumOff val="40000"/>
              </a:schemeClr>
            </a:solidFill>
            <a:ln>
              <a:noFill/>
            </a:ln>
          </p:spPr>
          <p:txBody>
            <a:bodyPr anchor="ctr"/>
            <a:lstStyle/>
            <a:p>
              <a:pPr algn="ctr">
                <a:lnSpc>
                  <a:spcPct val="120000"/>
                </a:lnSpc>
              </a:pPr>
            </a:p>
          </p:txBody>
        </p:sp>
        <p:sp>
          <p:nvSpPr>
            <p:cNvPr id="37" name="íṧļíḍé"/>
            <p:cNvSpPr/>
            <p:nvPr/>
          </p:nvSpPr>
          <p:spPr bwMode="auto">
            <a:xfrm>
              <a:off x="8872490" y="3709378"/>
              <a:ext cx="125043" cy="136853"/>
            </a:xfrm>
            <a:custGeom>
              <a:avLst/>
              <a:gdLst>
                <a:gd name="T0" fmla="*/ 5 w 76"/>
                <a:gd name="T1" fmla="*/ 17 h 83"/>
                <a:gd name="T2" fmla="*/ 58 w 76"/>
                <a:gd name="T3" fmla="*/ 76 h 83"/>
                <a:gd name="T4" fmla="*/ 68 w 76"/>
                <a:gd name="T5" fmla="*/ 66 h 83"/>
                <a:gd name="T6" fmla="*/ 17 w 76"/>
                <a:gd name="T7" fmla="*/ 9 h 83"/>
                <a:gd name="T8" fmla="*/ 5 w 76"/>
                <a:gd name="T9" fmla="*/ 17 h 83"/>
              </a:gdLst>
              <a:ahLst/>
              <a:cxnLst>
                <a:cxn ang="0">
                  <a:pos x="T0" y="T1"/>
                </a:cxn>
                <a:cxn ang="0">
                  <a:pos x="T2" y="T3"/>
                </a:cxn>
                <a:cxn ang="0">
                  <a:pos x="T4" y="T5"/>
                </a:cxn>
                <a:cxn ang="0">
                  <a:pos x="T6" y="T7"/>
                </a:cxn>
                <a:cxn ang="0">
                  <a:pos x="T8" y="T9"/>
                </a:cxn>
              </a:cxnLst>
              <a:rect l="0" t="0" r="r" b="b"/>
              <a:pathLst>
                <a:path w="76" h="83">
                  <a:moveTo>
                    <a:pt x="5" y="17"/>
                  </a:moveTo>
                  <a:cubicBezTo>
                    <a:pt x="17" y="41"/>
                    <a:pt x="38" y="58"/>
                    <a:pt x="58" y="76"/>
                  </a:cubicBezTo>
                  <a:cubicBezTo>
                    <a:pt x="65" y="83"/>
                    <a:pt x="76" y="72"/>
                    <a:pt x="68" y="66"/>
                  </a:cubicBezTo>
                  <a:cubicBezTo>
                    <a:pt x="49" y="49"/>
                    <a:pt x="30" y="32"/>
                    <a:pt x="17" y="9"/>
                  </a:cubicBezTo>
                  <a:cubicBezTo>
                    <a:pt x="13" y="0"/>
                    <a:pt x="0" y="8"/>
                    <a:pt x="5" y="17"/>
                  </a:cubicBezTo>
                </a:path>
              </a:pathLst>
            </a:custGeom>
            <a:solidFill>
              <a:schemeClr val="tx2">
                <a:lumMod val="60000"/>
                <a:lumOff val="40000"/>
              </a:schemeClr>
            </a:solidFill>
            <a:ln>
              <a:noFill/>
            </a:ln>
          </p:spPr>
          <p:txBody>
            <a:bodyPr anchor="ctr"/>
            <a:lstStyle/>
            <a:p>
              <a:pPr algn="ctr">
                <a:lnSpc>
                  <a:spcPct val="120000"/>
                </a:lnSpc>
              </a:pPr>
            </a:p>
          </p:txBody>
        </p:sp>
        <p:sp>
          <p:nvSpPr>
            <p:cNvPr id="38" name="íš1íďê"/>
            <p:cNvSpPr/>
            <p:nvPr/>
          </p:nvSpPr>
          <p:spPr bwMode="auto">
            <a:xfrm>
              <a:off x="8838450" y="3757312"/>
              <a:ext cx="85446" cy="95172"/>
            </a:xfrm>
            <a:custGeom>
              <a:avLst/>
              <a:gdLst>
                <a:gd name="T0" fmla="*/ 6 w 52"/>
                <a:gd name="T1" fmla="*/ 16 h 58"/>
                <a:gd name="T2" fmla="*/ 36 w 52"/>
                <a:gd name="T3" fmla="*/ 52 h 58"/>
                <a:gd name="T4" fmla="*/ 44 w 52"/>
                <a:gd name="T5" fmla="*/ 39 h 58"/>
                <a:gd name="T6" fmla="*/ 18 w 52"/>
                <a:gd name="T7" fmla="*/ 8 h 58"/>
                <a:gd name="T8" fmla="*/ 6 w 52"/>
                <a:gd name="T9" fmla="*/ 16 h 58"/>
              </a:gdLst>
              <a:ahLst/>
              <a:cxnLst>
                <a:cxn ang="0">
                  <a:pos x="T0" y="T1"/>
                </a:cxn>
                <a:cxn ang="0">
                  <a:pos x="T2" y="T3"/>
                </a:cxn>
                <a:cxn ang="0">
                  <a:pos x="T4" y="T5"/>
                </a:cxn>
                <a:cxn ang="0">
                  <a:pos x="T6" y="T7"/>
                </a:cxn>
                <a:cxn ang="0">
                  <a:pos x="T8" y="T9"/>
                </a:cxn>
              </a:cxnLst>
              <a:rect l="0" t="0" r="r" b="b"/>
              <a:pathLst>
                <a:path w="52" h="58">
                  <a:moveTo>
                    <a:pt x="6" y="16"/>
                  </a:moveTo>
                  <a:cubicBezTo>
                    <a:pt x="14" y="29"/>
                    <a:pt x="23" y="43"/>
                    <a:pt x="36" y="52"/>
                  </a:cubicBezTo>
                  <a:cubicBezTo>
                    <a:pt x="44" y="58"/>
                    <a:pt x="52" y="45"/>
                    <a:pt x="44" y="39"/>
                  </a:cubicBezTo>
                  <a:cubicBezTo>
                    <a:pt x="33" y="32"/>
                    <a:pt x="26" y="19"/>
                    <a:pt x="18" y="8"/>
                  </a:cubicBezTo>
                  <a:cubicBezTo>
                    <a:pt x="13" y="0"/>
                    <a:pt x="0" y="8"/>
                    <a:pt x="6" y="16"/>
                  </a:cubicBezTo>
                </a:path>
              </a:pathLst>
            </a:custGeom>
            <a:solidFill>
              <a:schemeClr val="tx2">
                <a:lumMod val="60000"/>
                <a:lumOff val="40000"/>
              </a:schemeClr>
            </a:solidFill>
            <a:ln>
              <a:noFill/>
            </a:ln>
          </p:spPr>
          <p:txBody>
            <a:bodyPr anchor="ctr"/>
            <a:lstStyle/>
            <a:p>
              <a:pPr algn="ctr">
                <a:lnSpc>
                  <a:spcPct val="120000"/>
                </a:lnSpc>
              </a:pPr>
            </a:p>
          </p:txBody>
        </p:sp>
        <p:sp>
          <p:nvSpPr>
            <p:cNvPr id="39" name="iṧḷïḋé"/>
            <p:cNvSpPr/>
            <p:nvPr/>
          </p:nvSpPr>
          <p:spPr bwMode="auto">
            <a:xfrm>
              <a:off x="10119450" y="3029282"/>
              <a:ext cx="109760" cy="67384"/>
            </a:xfrm>
            <a:custGeom>
              <a:avLst/>
              <a:gdLst>
                <a:gd name="T0" fmla="*/ 8 w 67"/>
                <a:gd name="T1" fmla="*/ 17 h 41"/>
                <a:gd name="T2" fmla="*/ 54 w 67"/>
                <a:gd name="T3" fmla="*/ 38 h 41"/>
                <a:gd name="T4" fmla="*/ 58 w 67"/>
                <a:gd name="T5" fmla="*/ 24 h 41"/>
                <a:gd name="T6" fmla="*/ 16 w 67"/>
                <a:gd name="T7" fmla="*/ 4 h 41"/>
                <a:gd name="T8" fmla="*/ 8 w 67"/>
                <a:gd name="T9" fmla="*/ 17 h 41"/>
              </a:gdLst>
              <a:ahLst/>
              <a:cxnLst>
                <a:cxn ang="0">
                  <a:pos x="T0" y="T1"/>
                </a:cxn>
                <a:cxn ang="0">
                  <a:pos x="T2" y="T3"/>
                </a:cxn>
                <a:cxn ang="0">
                  <a:pos x="T4" y="T5"/>
                </a:cxn>
                <a:cxn ang="0">
                  <a:pos x="T6" y="T7"/>
                </a:cxn>
                <a:cxn ang="0">
                  <a:pos x="T8" y="T9"/>
                </a:cxn>
              </a:cxnLst>
              <a:rect l="0" t="0" r="r" b="b"/>
              <a:pathLst>
                <a:path w="67" h="41">
                  <a:moveTo>
                    <a:pt x="8" y="17"/>
                  </a:moveTo>
                  <a:cubicBezTo>
                    <a:pt x="23" y="26"/>
                    <a:pt x="38" y="34"/>
                    <a:pt x="54" y="38"/>
                  </a:cubicBezTo>
                  <a:cubicBezTo>
                    <a:pt x="63" y="41"/>
                    <a:pt x="67" y="26"/>
                    <a:pt x="58" y="24"/>
                  </a:cubicBezTo>
                  <a:cubicBezTo>
                    <a:pt x="43" y="20"/>
                    <a:pt x="29" y="12"/>
                    <a:pt x="16" y="4"/>
                  </a:cubicBezTo>
                  <a:cubicBezTo>
                    <a:pt x="7" y="0"/>
                    <a:pt x="0" y="13"/>
                    <a:pt x="8" y="17"/>
                  </a:cubicBezTo>
                </a:path>
              </a:pathLst>
            </a:custGeom>
            <a:solidFill>
              <a:schemeClr val="tx2">
                <a:lumMod val="60000"/>
                <a:lumOff val="40000"/>
              </a:schemeClr>
            </a:solidFill>
            <a:ln>
              <a:noFill/>
            </a:ln>
          </p:spPr>
          <p:txBody>
            <a:bodyPr anchor="ctr"/>
            <a:lstStyle/>
            <a:p>
              <a:pPr algn="ctr">
                <a:lnSpc>
                  <a:spcPct val="120000"/>
                </a:lnSpc>
              </a:pPr>
            </a:p>
          </p:txBody>
        </p:sp>
        <p:sp>
          <p:nvSpPr>
            <p:cNvPr id="40" name="ïṧḻîḋe"/>
            <p:cNvSpPr/>
            <p:nvPr/>
          </p:nvSpPr>
          <p:spPr bwMode="auto">
            <a:xfrm>
              <a:off x="10106251" y="3085551"/>
              <a:ext cx="90309" cy="49323"/>
            </a:xfrm>
            <a:custGeom>
              <a:avLst/>
              <a:gdLst>
                <a:gd name="T0" fmla="*/ 8 w 55"/>
                <a:gd name="T1" fmla="*/ 17 h 30"/>
                <a:gd name="T2" fmla="*/ 42 w 55"/>
                <a:gd name="T3" fmla="*/ 28 h 30"/>
                <a:gd name="T4" fmla="*/ 46 w 55"/>
                <a:gd name="T5" fmla="*/ 14 h 30"/>
                <a:gd name="T6" fmla="*/ 16 w 55"/>
                <a:gd name="T7" fmla="*/ 4 h 30"/>
                <a:gd name="T8" fmla="*/ 8 w 55"/>
                <a:gd name="T9" fmla="*/ 17 h 30"/>
              </a:gdLst>
              <a:ahLst/>
              <a:cxnLst>
                <a:cxn ang="0">
                  <a:pos x="T0" y="T1"/>
                </a:cxn>
                <a:cxn ang="0">
                  <a:pos x="T2" y="T3"/>
                </a:cxn>
                <a:cxn ang="0">
                  <a:pos x="T4" y="T5"/>
                </a:cxn>
                <a:cxn ang="0">
                  <a:pos x="T6" y="T7"/>
                </a:cxn>
                <a:cxn ang="0">
                  <a:pos x="T8" y="T9"/>
                </a:cxn>
              </a:cxnLst>
              <a:rect l="0" t="0" r="r" b="b"/>
              <a:pathLst>
                <a:path w="55" h="30">
                  <a:moveTo>
                    <a:pt x="8" y="17"/>
                  </a:moveTo>
                  <a:cubicBezTo>
                    <a:pt x="19" y="23"/>
                    <a:pt x="30" y="26"/>
                    <a:pt x="42" y="28"/>
                  </a:cubicBezTo>
                  <a:cubicBezTo>
                    <a:pt x="51" y="30"/>
                    <a:pt x="55" y="15"/>
                    <a:pt x="46" y="14"/>
                  </a:cubicBezTo>
                  <a:cubicBezTo>
                    <a:pt x="36" y="12"/>
                    <a:pt x="25" y="10"/>
                    <a:pt x="16" y="4"/>
                  </a:cubicBezTo>
                  <a:cubicBezTo>
                    <a:pt x="7" y="0"/>
                    <a:pt x="0" y="13"/>
                    <a:pt x="8" y="17"/>
                  </a:cubicBezTo>
                </a:path>
              </a:pathLst>
            </a:custGeom>
            <a:solidFill>
              <a:schemeClr val="tx2">
                <a:lumMod val="60000"/>
                <a:lumOff val="40000"/>
              </a:schemeClr>
            </a:solidFill>
            <a:ln>
              <a:noFill/>
            </a:ln>
          </p:spPr>
          <p:txBody>
            <a:bodyPr anchor="ctr"/>
            <a:lstStyle/>
            <a:p>
              <a:pPr algn="ctr">
                <a:lnSpc>
                  <a:spcPct val="120000"/>
                </a:lnSpc>
              </a:pPr>
            </a:p>
          </p:txBody>
        </p:sp>
        <p:sp>
          <p:nvSpPr>
            <p:cNvPr id="41" name="išḷíḑé"/>
            <p:cNvSpPr/>
            <p:nvPr/>
          </p:nvSpPr>
          <p:spPr bwMode="auto">
            <a:xfrm>
              <a:off x="10639769" y="2624281"/>
              <a:ext cx="47933" cy="118096"/>
            </a:xfrm>
            <a:custGeom>
              <a:avLst/>
              <a:gdLst>
                <a:gd name="T0" fmla="*/ 5 w 29"/>
                <a:gd name="T1" fmla="*/ 16 h 72"/>
                <a:gd name="T2" fmla="*/ 14 w 29"/>
                <a:gd name="T3" fmla="*/ 62 h 72"/>
                <a:gd name="T4" fmla="*/ 29 w 29"/>
                <a:gd name="T5" fmla="*/ 62 h 72"/>
                <a:gd name="T6" fmla="*/ 17 w 29"/>
                <a:gd name="T7" fmla="*/ 8 h 72"/>
                <a:gd name="T8" fmla="*/ 5 w 29"/>
                <a:gd name="T9" fmla="*/ 16 h 72"/>
              </a:gdLst>
              <a:ahLst/>
              <a:cxnLst>
                <a:cxn ang="0">
                  <a:pos x="T0" y="T1"/>
                </a:cxn>
                <a:cxn ang="0">
                  <a:pos x="T2" y="T3"/>
                </a:cxn>
                <a:cxn ang="0">
                  <a:pos x="T4" y="T5"/>
                </a:cxn>
                <a:cxn ang="0">
                  <a:pos x="T6" y="T7"/>
                </a:cxn>
                <a:cxn ang="0">
                  <a:pos x="T8" y="T9"/>
                </a:cxn>
              </a:cxnLst>
              <a:rect l="0" t="0" r="r" b="b"/>
              <a:pathLst>
                <a:path w="29" h="72">
                  <a:moveTo>
                    <a:pt x="5" y="16"/>
                  </a:moveTo>
                  <a:cubicBezTo>
                    <a:pt x="12" y="30"/>
                    <a:pt x="13" y="46"/>
                    <a:pt x="14" y="62"/>
                  </a:cubicBezTo>
                  <a:cubicBezTo>
                    <a:pt x="14" y="72"/>
                    <a:pt x="29" y="72"/>
                    <a:pt x="29" y="62"/>
                  </a:cubicBezTo>
                  <a:cubicBezTo>
                    <a:pt x="28" y="43"/>
                    <a:pt x="26" y="25"/>
                    <a:pt x="17" y="8"/>
                  </a:cubicBezTo>
                  <a:cubicBezTo>
                    <a:pt x="13" y="0"/>
                    <a:pt x="0" y="7"/>
                    <a:pt x="5" y="16"/>
                  </a:cubicBezTo>
                </a:path>
              </a:pathLst>
            </a:custGeom>
            <a:solidFill>
              <a:schemeClr val="tx2">
                <a:lumMod val="60000"/>
                <a:lumOff val="40000"/>
              </a:schemeClr>
            </a:solidFill>
            <a:ln>
              <a:noFill/>
            </a:ln>
          </p:spPr>
          <p:txBody>
            <a:bodyPr anchor="ctr"/>
            <a:lstStyle/>
            <a:p>
              <a:pPr algn="ctr">
                <a:lnSpc>
                  <a:spcPct val="120000"/>
                </a:lnSpc>
              </a:pPr>
            </a:p>
          </p:txBody>
        </p:sp>
        <p:sp>
          <p:nvSpPr>
            <p:cNvPr id="44" name="îSļîḋè"/>
            <p:cNvSpPr/>
            <p:nvPr/>
          </p:nvSpPr>
          <p:spPr bwMode="auto">
            <a:xfrm>
              <a:off x="10695343" y="2608998"/>
              <a:ext cx="44460" cy="110455"/>
            </a:xfrm>
            <a:custGeom>
              <a:avLst/>
              <a:gdLst>
                <a:gd name="T0" fmla="*/ 4 w 27"/>
                <a:gd name="T1" fmla="*/ 13 h 67"/>
                <a:gd name="T2" fmla="*/ 12 w 27"/>
                <a:gd name="T3" fmla="*/ 57 h 67"/>
                <a:gd name="T4" fmla="*/ 27 w 27"/>
                <a:gd name="T5" fmla="*/ 57 h 67"/>
                <a:gd name="T6" fmla="*/ 18 w 27"/>
                <a:gd name="T7" fmla="*/ 9 h 67"/>
                <a:gd name="T8" fmla="*/ 4 w 27"/>
                <a:gd name="T9" fmla="*/ 13 h 67"/>
              </a:gdLst>
              <a:ahLst/>
              <a:cxnLst>
                <a:cxn ang="0">
                  <a:pos x="T0" y="T1"/>
                </a:cxn>
                <a:cxn ang="0">
                  <a:pos x="T2" y="T3"/>
                </a:cxn>
                <a:cxn ang="0">
                  <a:pos x="T4" y="T5"/>
                </a:cxn>
                <a:cxn ang="0">
                  <a:pos x="T6" y="T7"/>
                </a:cxn>
                <a:cxn ang="0">
                  <a:pos x="T8" y="T9"/>
                </a:cxn>
              </a:cxnLst>
              <a:rect l="0" t="0" r="r" b="b"/>
              <a:pathLst>
                <a:path w="27" h="67">
                  <a:moveTo>
                    <a:pt x="4" y="13"/>
                  </a:moveTo>
                  <a:cubicBezTo>
                    <a:pt x="9" y="27"/>
                    <a:pt x="11" y="42"/>
                    <a:pt x="12" y="57"/>
                  </a:cubicBezTo>
                  <a:cubicBezTo>
                    <a:pt x="12" y="67"/>
                    <a:pt x="27" y="67"/>
                    <a:pt x="27" y="57"/>
                  </a:cubicBezTo>
                  <a:cubicBezTo>
                    <a:pt x="26" y="40"/>
                    <a:pt x="24" y="24"/>
                    <a:pt x="18" y="9"/>
                  </a:cubicBezTo>
                  <a:cubicBezTo>
                    <a:pt x="15" y="0"/>
                    <a:pt x="0" y="4"/>
                    <a:pt x="4" y="13"/>
                  </a:cubicBezTo>
                </a:path>
              </a:pathLst>
            </a:custGeom>
            <a:solidFill>
              <a:schemeClr val="tx2">
                <a:lumMod val="60000"/>
                <a:lumOff val="40000"/>
              </a:schemeClr>
            </a:solidFill>
            <a:ln>
              <a:noFill/>
            </a:ln>
          </p:spPr>
          <p:txBody>
            <a:bodyPr anchor="ctr"/>
            <a:lstStyle/>
            <a:p>
              <a:pPr algn="ctr">
                <a:lnSpc>
                  <a:spcPct val="120000"/>
                </a:lnSpc>
              </a:pPr>
            </a:p>
          </p:txBody>
        </p:sp>
        <p:sp>
          <p:nvSpPr>
            <p:cNvPr id="45" name="ís1iďé"/>
            <p:cNvSpPr/>
            <p:nvPr/>
          </p:nvSpPr>
          <p:spPr bwMode="auto">
            <a:xfrm>
              <a:off x="9453941" y="2709032"/>
              <a:ext cx="277874" cy="187565"/>
            </a:xfrm>
            <a:custGeom>
              <a:avLst/>
              <a:gdLst>
                <a:gd name="T0" fmla="*/ 39 w 169"/>
                <a:gd name="T1" fmla="*/ 48 h 114"/>
                <a:gd name="T2" fmla="*/ 85 w 169"/>
                <a:gd name="T3" fmla="*/ 51 h 114"/>
                <a:gd name="T4" fmla="*/ 135 w 169"/>
                <a:gd name="T5" fmla="*/ 5 h 114"/>
                <a:gd name="T6" fmla="*/ 169 w 169"/>
                <a:gd name="T7" fmla="*/ 32 h 114"/>
                <a:gd name="T8" fmla="*/ 75 w 169"/>
                <a:gd name="T9" fmla="*/ 103 h 114"/>
                <a:gd name="T10" fmla="*/ 57 w 169"/>
                <a:gd name="T11" fmla="*/ 101 h 114"/>
                <a:gd name="T12" fmla="*/ 46 w 169"/>
                <a:gd name="T13" fmla="*/ 108 h 114"/>
                <a:gd name="T14" fmla="*/ 6 w 169"/>
                <a:gd name="T15" fmla="*/ 106 h 114"/>
                <a:gd name="T16" fmla="*/ 9 w 169"/>
                <a:gd name="T17" fmla="*/ 53 h 114"/>
                <a:gd name="T18" fmla="*/ 39 w 169"/>
                <a:gd name="T19" fmla="*/ 4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14">
                  <a:moveTo>
                    <a:pt x="39" y="48"/>
                  </a:moveTo>
                  <a:cubicBezTo>
                    <a:pt x="39" y="48"/>
                    <a:pt x="73" y="53"/>
                    <a:pt x="85" y="51"/>
                  </a:cubicBezTo>
                  <a:cubicBezTo>
                    <a:pt x="98" y="48"/>
                    <a:pt x="128" y="10"/>
                    <a:pt x="135" y="5"/>
                  </a:cubicBezTo>
                  <a:cubicBezTo>
                    <a:pt x="143" y="0"/>
                    <a:pt x="169" y="32"/>
                    <a:pt x="169" y="32"/>
                  </a:cubicBezTo>
                  <a:cubicBezTo>
                    <a:pt x="169" y="32"/>
                    <a:pt x="91" y="96"/>
                    <a:pt x="75" y="103"/>
                  </a:cubicBezTo>
                  <a:cubicBezTo>
                    <a:pt x="57" y="101"/>
                    <a:pt x="57" y="101"/>
                    <a:pt x="57" y="101"/>
                  </a:cubicBezTo>
                  <a:cubicBezTo>
                    <a:pt x="46" y="108"/>
                    <a:pt x="46" y="108"/>
                    <a:pt x="46" y="108"/>
                  </a:cubicBezTo>
                  <a:cubicBezTo>
                    <a:pt x="46" y="108"/>
                    <a:pt x="12" y="114"/>
                    <a:pt x="6" y="106"/>
                  </a:cubicBezTo>
                  <a:cubicBezTo>
                    <a:pt x="0" y="97"/>
                    <a:pt x="9" y="53"/>
                    <a:pt x="9" y="53"/>
                  </a:cubicBezTo>
                  <a:cubicBezTo>
                    <a:pt x="9" y="53"/>
                    <a:pt x="28" y="47"/>
                    <a:pt x="39" y="48"/>
                  </a:cubicBezTo>
                </a:path>
              </a:pathLst>
            </a:custGeom>
            <a:solidFill>
              <a:schemeClr val="tx2">
                <a:lumMod val="75000"/>
              </a:schemeClr>
            </a:solidFill>
            <a:ln>
              <a:noFill/>
            </a:ln>
          </p:spPr>
          <p:txBody>
            <a:bodyPr anchor="ctr"/>
            <a:lstStyle/>
            <a:p>
              <a:pPr algn="ctr">
                <a:lnSpc>
                  <a:spcPct val="120000"/>
                </a:lnSpc>
              </a:pPr>
            </a:p>
          </p:txBody>
        </p:sp>
        <p:sp>
          <p:nvSpPr>
            <p:cNvPr id="46" name="iṣ1íḓe"/>
            <p:cNvSpPr/>
            <p:nvPr/>
          </p:nvSpPr>
          <p:spPr bwMode="auto">
            <a:xfrm>
              <a:off x="8762730" y="2530498"/>
              <a:ext cx="771795" cy="288989"/>
            </a:xfrm>
            <a:custGeom>
              <a:avLst/>
              <a:gdLst>
                <a:gd name="T0" fmla="*/ 161 w 470"/>
                <a:gd name="T1" fmla="*/ 119 h 176"/>
                <a:gd name="T2" fmla="*/ 362 w 470"/>
                <a:gd name="T3" fmla="*/ 14 h 176"/>
                <a:gd name="T4" fmla="*/ 470 w 470"/>
                <a:gd name="T5" fmla="*/ 157 h 176"/>
                <a:gd name="T6" fmla="*/ 428 w 470"/>
                <a:gd name="T7" fmla="*/ 173 h 176"/>
                <a:gd name="T8" fmla="*/ 360 w 470"/>
                <a:gd name="T9" fmla="*/ 52 h 176"/>
                <a:gd name="T10" fmla="*/ 169 w 470"/>
                <a:gd name="T11" fmla="*/ 157 h 176"/>
                <a:gd name="T12" fmla="*/ 161 w 470"/>
                <a:gd name="T13" fmla="*/ 119 h 176"/>
              </a:gdLst>
              <a:ahLst/>
              <a:cxnLst>
                <a:cxn ang="0">
                  <a:pos x="T0" y="T1"/>
                </a:cxn>
                <a:cxn ang="0">
                  <a:pos x="T2" y="T3"/>
                </a:cxn>
                <a:cxn ang="0">
                  <a:pos x="T4" y="T5"/>
                </a:cxn>
                <a:cxn ang="0">
                  <a:pos x="T6" y="T7"/>
                </a:cxn>
                <a:cxn ang="0">
                  <a:pos x="T8" y="T9"/>
                </a:cxn>
                <a:cxn ang="0">
                  <a:pos x="T10" y="T11"/>
                </a:cxn>
                <a:cxn ang="0">
                  <a:pos x="T12" y="T13"/>
                </a:cxn>
              </a:cxnLst>
              <a:rect l="0" t="0" r="r" b="b"/>
              <a:pathLst>
                <a:path w="470" h="176">
                  <a:moveTo>
                    <a:pt x="161" y="119"/>
                  </a:moveTo>
                  <a:cubicBezTo>
                    <a:pt x="161" y="119"/>
                    <a:pt x="287" y="0"/>
                    <a:pt x="362" y="14"/>
                  </a:cubicBezTo>
                  <a:cubicBezTo>
                    <a:pt x="437" y="27"/>
                    <a:pt x="461" y="111"/>
                    <a:pt x="470" y="157"/>
                  </a:cubicBezTo>
                  <a:cubicBezTo>
                    <a:pt x="470" y="157"/>
                    <a:pt x="442" y="176"/>
                    <a:pt x="428" y="173"/>
                  </a:cubicBezTo>
                  <a:cubicBezTo>
                    <a:pt x="428" y="173"/>
                    <a:pt x="414" y="48"/>
                    <a:pt x="360" y="52"/>
                  </a:cubicBezTo>
                  <a:cubicBezTo>
                    <a:pt x="305" y="57"/>
                    <a:pt x="180" y="151"/>
                    <a:pt x="169" y="157"/>
                  </a:cubicBezTo>
                  <a:cubicBezTo>
                    <a:pt x="158" y="164"/>
                    <a:pt x="0" y="139"/>
                    <a:pt x="161" y="119"/>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47" name="iṧḷiḍe"/>
            <p:cNvSpPr/>
            <p:nvPr/>
          </p:nvSpPr>
          <p:spPr bwMode="auto">
            <a:xfrm>
              <a:off x="9556060" y="2842412"/>
              <a:ext cx="248003" cy="336922"/>
            </a:xfrm>
            <a:custGeom>
              <a:avLst/>
              <a:gdLst>
                <a:gd name="T0" fmla="*/ 43 w 151"/>
                <a:gd name="T1" fmla="*/ 126 h 205"/>
                <a:gd name="T2" fmla="*/ 82 w 151"/>
                <a:gd name="T3" fmla="*/ 103 h 205"/>
                <a:gd name="T4" fmla="*/ 87 w 151"/>
                <a:gd name="T5" fmla="*/ 24 h 205"/>
                <a:gd name="T6" fmla="*/ 143 w 151"/>
                <a:gd name="T7" fmla="*/ 15 h 205"/>
                <a:gd name="T8" fmla="*/ 113 w 151"/>
                <a:gd name="T9" fmla="*/ 156 h 205"/>
                <a:gd name="T10" fmla="*/ 97 w 151"/>
                <a:gd name="T11" fmla="*/ 155 h 205"/>
                <a:gd name="T12" fmla="*/ 95 w 151"/>
                <a:gd name="T13" fmla="*/ 183 h 205"/>
                <a:gd name="T14" fmla="*/ 38 w 151"/>
                <a:gd name="T15" fmla="*/ 205 h 205"/>
                <a:gd name="T16" fmla="*/ 6 w 151"/>
                <a:gd name="T17" fmla="*/ 153 h 205"/>
                <a:gd name="T18" fmla="*/ 43 w 151"/>
                <a:gd name="T19" fmla="*/ 12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205">
                  <a:moveTo>
                    <a:pt x="43" y="126"/>
                  </a:moveTo>
                  <a:cubicBezTo>
                    <a:pt x="43" y="126"/>
                    <a:pt x="74" y="117"/>
                    <a:pt x="82" y="103"/>
                  </a:cubicBezTo>
                  <a:cubicBezTo>
                    <a:pt x="90" y="89"/>
                    <a:pt x="97" y="41"/>
                    <a:pt x="87" y="24"/>
                  </a:cubicBezTo>
                  <a:cubicBezTo>
                    <a:pt x="87" y="24"/>
                    <a:pt x="130" y="0"/>
                    <a:pt x="143" y="15"/>
                  </a:cubicBezTo>
                  <a:cubicBezTo>
                    <a:pt x="143" y="15"/>
                    <a:pt x="151" y="126"/>
                    <a:pt x="113" y="156"/>
                  </a:cubicBezTo>
                  <a:cubicBezTo>
                    <a:pt x="97" y="155"/>
                    <a:pt x="97" y="155"/>
                    <a:pt x="97" y="155"/>
                  </a:cubicBezTo>
                  <a:cubicBezTo>
                    <a:pt x="97" y="155"/>
                    <a:pt x="106" y="177"/>
                    <a:pt x="95" y="183"/>
                  </a:cubicBezTo>
                  <a:cubicBezTo>
                    <a:pt x="84" y="190"/>
                    <a:pt x="41" y="205"/>
                    <a:pt x="38" y="205"/>
                  </a:cubicBezTo>
                  <a:cubicBezTo>
                    <a:pt x="38" y="205"/>
                    <a:pt x="13" y="166"/>
                    <a:pt x="6" y="153"/>
                  </a:cubicBezTo>
                  <a:cubicBezTo>
                    <a:pt x="0" y="141"/>
                    <a:pt x="43" y="126"/>
                    <a:pt x="43" y="126"/>
                  </a:cubicBezTo>
                </a:path>
              </a:pathLst>
            </a:custGeom>
            <a:solidFill>
              <a:schemeClr val="tx2">
                <a:lumMod val="75000"/>
              </a:schemeClr>
            </a:solidFill>
            <a:ln>
              <a:noFill/>
            </a:ln>
          </p:spPr>
          <p:txBody>
            <a:bodyPr anchor="ctr"/>
            <a:lstStyle/>
            <a:p>
              <a:pPr algn="ctr">
                <a:lnSpc>
                  <a:spcPct val="120000"/>
                </a:lnSpc>
              </a:pPr>
            </a:p>
          </p:txBody>
        </p:sp>
        <p:sp>
          <p:nvSpPr>
            <p:cNvPr id="48" name="îṥļîdé"/>
            <p:cNvSpPr/>
            <p:nvPr/>
          </p:nvSpPr>
          <p:spPr bwMode="auto">
            <a:xfrm>
              <a:off x="8677284" y="2699307"/>
              <a:ext cx="948940" cy="409169"/>
            </a:xfrm>
            <a:custGeom>
              <a:avLst/>
              <a:gdLst>
                <a:gd name="T0" fmla="*/ 176 w 578"/>
                <a:gd name="T1" fmla="*/ 40 h 249"/>
                <a:gd name="T2" fmla="*/ 578 w 578"/>
                <a:gd name="T3" fmla="*/ 213 h 249"/>
                <a:gd name="T4" fmla="*/ 545 w 578"/>
                <a:gd name="T5" fmla="*/ 249 h 249"/>
                <a:gd name="T6" fmla="*/ 161 w 578"/>
                <a:gd name="T7" fmla="*/ 88 h 249"/>
                <a:gd name="T8" fmla="*/ 34 w 578"/>
                <a:gd name="T9" fmla="*/ 82 h 249"/>
                <a:gd name="T10" fmla="*/ 176 w 578"/>
                <a:gd name="T11" fmla="*/ 40 h 249"/>
              </a:gdLst>
              <a:ahLst/>
              <a:cxnLst>
                <a:cxn ang="0">
                  <a:pos x="T0" y="T1"/>
                </a:cxn>
                <a:cxn ang="0">
                  <a:pos x="T2" y="T3"/>
                </a:cxn>
                <a:cxn ang="0">
                  <a:pos x="T4" y="T5"/>
                </a:cxn>
                <a:cxn ang="0">
                  <a:pos x="T6" y="T7"/>
                </a:cxn>
                <a:cxn ang="0">
                  <a:pos x="T8" y="T9"/>
                </a:cxn>
                <a:cxn ang="0">
                  <a:pos x="T10" y="T11"/>
                </a:cxn>
              </a:cxnLst>
              <a:rect l="0" t="0" r="r" b="b"/>
              <a:pathLst>
                <a:path w="578" h="249">
                  <a:moveTo>
                    <a:pt x="176" y="40"/>
                  </a:moveTo>
                  <a:cubicBezTo>
                    <a:pt x="176" y="40"/>
                    <a:pt x="473" y="12"/>
                    <a:pt x="578" y="213"/>
                  </a:cubicBezTo>
                  <a:cubicBezTo>
                    <a:pt x="578" y="213"/>
                    <a:pt x="551" y="239"/>
                    <a:pt x="545" y="249"/>
                  </a:cubicBezTo>
                  <a:cubicBezTo>
                    <a:pt x="545" y="249"/>
                    <a:pt x="478" y="50"/>
                    <a:pt x="161" y="88"/>
                  </a:cubicBezTo>
                  <a:cubicBezTo>
                    <a:pt x="153" y="86"/>
                    <a:pt x="57" y="139"/>
                    <a:pt x="34" y="82"/>
                  </a:cubicBezTo>
                  <a:cubicBezTo>
                    <a:pt x="0" y="0"/>
                    <a:pt x="176" y="40"/>
                    <a:pt x="176" y="40"/>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49" name="ïşlíḑê"/>
            <p:cNvSpPr/>
            <p:nvPr/>
          </p:nvSpPr>
          <p:spPr bwMode="auto">
            <a:xfrm>
              <a:off x="9109378" y="1630187"/>
              <a:ext cx="390413" cy="607849"/>
            </a:xfrm>
            <a:custGeom>
              <a:avLst/>
              <a:gdLst>
                <a:gd name="T0" fmla="*/ 231 w 238"/>
                <a:gd name="T1" fmla="*/ 325 h 370"/>
                <a:gd name="T2" fmla="*/ 222 w 238"/>
                <a:gd name="T3" fmla="*/ 281 h 370"/>
                <a:gd name="T4" fmla="*/ 96 w 238"/>
                <a:gd name="T5" fmla="*/ 258 h 370"/>
                <a:gd name="T6" fmla="*/ 207 w 238"/>
                <a:gd name="T7" fmla="*/ 227 h 370"/>
                <a:gd name="T8" fmla="*/ 203 w 238"/>
                <a:gd name="T9" fmla="*/ 211 h 370"/>
                <a:gd name="T10" fmla="*/ 216 w 238"/>
                <a:gd name="T11" fmla="*/ 184 h 370"/>
                <a:gd name="T12" fmla="*/ 190 w 238"/>
                <a:gd name="T13" fmla="*/ 170 h 370"/>
                <a:gd name="T14" fmla="*/ 189 w 238"/>
                <a:gd name="T15" fmla="*/ 166 h 370"/>
                <a:gd name="T16" fmla="*/ 189 w 238"/>
                <a:gd name="T17" fmla="*/ 166 h 370"/>
                <a:gd name="T18" fmla="*/ 168 w 238"/>
                <a:gd name="T19" fmla="*/ 98 h 370"/>
                <a:gd name="T20" fmla="*/ 7 w 238"/>
                <a:gd name="T21" fmla="*/ 181 h 370"/>
                <a:gd name="T22" fmla="*/ 73 w 238"/>
                <a:gd name="T23" fmla="*/ 339 h 370"/>
                <a:gd name="T24" fmla="*/ 231 w 238"/>
                <a:gd name="T25" fmla="*/ 325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8" h="370">
                  <a:moveTo>
                    <a:pt x="231" y="325"/>
                  </a:moveTo>
                  <a:cubicBezTo>
                    <a:pt x="231" y="316"/>
                    <a:pt x="227" y="300"/>
                    <a:pt x="222" y="281"/>
                  </a:cubicBezTo>
                  <a:cubicBezTo>
                    <a:pt x="140" y="369"/>
                    <a:pt x="96" y="258"/>
                    <a:pt x="96" y="258"/>
                  </a:cubicBezTo>
                  <a:cubicBezTo>
                    <a:pt x="106" y="257"/>
                    <a:pt x="177" y="236"/>
                    <a:pt x="207" y="227"/>
                  </a:cubicBezTo>
                  <a:cubicBezTo>
                    <a:pt x="206" y="221"/>
                    <a:pt x="204" y="216"/>
                    <a:pt x="203" y="211"/>
                  </a:cubicBezTo>
                  <a:cubicBezTo>
                    <a:pt x="231" y="212"/>
                    <a:pt x="238" y="174"/>
                    <a:pt x="216" y="184"/>
                  </a:cubicBezTo>
                  <a:cubicBezTo>
                    <a:pt x="201" y="191"/>
                    <a:pt x="193" y="178"/>
                    <a:pt x="190" y="170"/>
                  </a:cubicBezTo>
                  <a:cubicBezTo>
                    <a:pt x="190" y="169"/>
                    <a:pt x="189" y="167"/>
                    <a:pt x="189" y="166"/>
                  </a:cubicBezTo>
                  <a:cubicBezTo>
                    <a:pt x="189" y="166"/>
                    <a:pt x="189" y="166"/>
                    <a:pt x="189" y="166"/>
                  </a:cubicBezTo>
                  <a:cubicBezTo>
                    <a:pt x="177" y="127"/>
                    <a:pt x="168" y="98"/>
                    <a:pt x="168" y="98"/>
                  </a:cubicBezTo>
                  <a:cubicBezTo>
                    <a:pt x="53" y="0"/>
                    <a:pt x="0" y="162"/>
                    <a:pt x="7" y="181"/>
                  </a:cubicBezTo>
                  <a:cubicBezTo>
                    <a:pt x="13" y="201"/>
                    <a:pt x="43" y="309"/>
                    <a:pt x="73" y="339"/>
                  </a:cubicBezTo>
                  <a:cubicBezTo>
                    <a:pt x="103" y="370"/>
                    <a:pt x="235" y="366"/>
                    <a:pt x="231" y="325"/>
                  </a:cubicBezTo>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0" name="íṩļíḑe"/>
            <p:cNvSpPr/>
            <p:nvPr/>
          </p:nvSpPr>
          <p:spPr bwMode="auto">
            <a:xfrm>
              <a:off x="8926675" y="1569749"/>
              <a:ext cx="522403" cy="536991"/>
            </a:xfrm>
            <a:custGeom>
              <a:avLst/>
              <a:gdLst>
                <a:gd name="T0" fmla="*/ 155 w 318"/>
                <a:gd name="T1" fmla="*/ 293 h 327"/>
                <a:gd name="T2" fmla="*/ 127 w 318"/>
                <a:gd name="T3" fmla="*/ 175 h 327"/>
                <a:gd name="T4" fmla="*/ 231 w 318"/>
                <a:gd name="T5" fmla="*/ 154 h 327"/>
                <a:gd name="T6" fmla="*/ 201 w 318"/>
                <a:gd name="T7" fmla="*/ 142 h 327"/>
                <a:gd name="T8" fmla="*/ 309 w 318"/>
                <a:gd name="T9" fmla="*/ 124 h 327"/>
                <a:gd name="T10" fmla="*/ 290 w 318"/>
                <a:gd name="T11" fmla="*/ 129 h 327"/>
                <a:gd name="T12" fmla="*/ 262 w 318"/>
                <a:gd name="T13" fmla="*/ 11 h 327"/>
                <a:gd name="T14" fmla="*/ 245 w 318"/>
                <a:gd name="T15" fmla="*/ 58 h 327"/>
                <a:gd name="T16" fmla="*/ 168 w 318"/>
                <a:gd name="T17" fmla="*/ 8 h 327"/>
                <a:gd name="T18" fmla="*/ 162 w 318"/>
                <a:gd name="T19" fmla="*/ 56 h 327"/>
                <a:gd name="T20" fmla="*/ 50 w 318"/>
                <a:gd name="T21" fmla="*/ 118 h 327"/>
                <a:gd name="T22" fmla="*/ 3 w 318"/>
                <a:gd name="T23" fmla="*/ 134 h 327"/>
                <a:gd name="T24" fmla="*/ 31 w 318"/>
                <a:gd name="T25" fmla="*/ 140 h 327"/>
                <a:gd name="T26" fmla="*/ 15 w 318"/>
                <a:gd name="T27" fmla="*/ 168 h 327"/>
                <a:gd name="T28" fmla="*/ 32 w 318"/>
                <a:gd name="T29" fmla="*/ 158 h 327"/>
                <a:gd name="T30" fmla="*/ 93 w 318"/>
                <a:gd name="T31" fmla="*/ 266 h 327"/>
                <a:gd name="T32" fmla="*/ 85 w 318"/>
                <a:gd name="T33" fmla="*/ 300 h 327"/>
                <a:gd name="T34" fmla="*/ 102 w 318"/>
                <a:gd name="T35" fmla="*/ 291 h 327"/>
                <a:gd name="T36" fmla="*/ 111 w 318"/>
                <a:gd name="T37" fmla="*/ 317 h 327"/>
                <a:gd name="T38" fmla="*/ 155 w 318"/>
                <a:gd name="T39" fmla="*/ 29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327">
                  <a:moveTo>
                    <a:pt x="155" y="293"/>
                  </a:moveTo>
                  <a:cubicBezTo>
                    <a:pt x="155" y="293"/>
                    <a:pt x="196" y="217"/>
                    <a:pt x="127" y="175"/>
                  </a:cubicBezTo>
                  <a:cubicBezTo>
                    <a:pt x="127" y="175"/>
                    <a:pt x="249" y="167"/>
                    <a:pt x="231" y="154"/>
                  </a:cubicBezTo>
                  <a:cubicBezTo>
                    <a:pt x="215" y="142"/>
                    <a:pt x="201" y="142"/>
                    <a:pt x="201" y="142"/>
                  </a:cubicBezTo>
                  <a:cubicBezTo>
                    <a:pt x="201" y="142"/>
                    <a:pt x="301" y="156"/>
                    <a:pt x="309" y="124"/>
                  </a:cubicBezTo>
                  <a:cubicBezTo>
                    <a:pt x="318" y="90"/>
                    <a:pt x="290" y="129"/>
                    <a:pt x="290" y="129"/>
                  </a:cubicBezTo>
                  <a:cubicBezTo>
                    <a:pt x="290" y="129"/>
                    <a:pt x="309" y="19"/>
                    <a:pt x="262" y="11"/>
                  </a:cubicBezTo>
                  <a:cubicBezTo>
                    <a:pt x="215" y="4"/>
                    <a:pt x="245" y="58"/>
                    <a:pt x="245" y="58"/>
                  </a:cubicBezTo>
                  <a:cubicBezTo>
                    <a:pt x="245" y="58"/>
                    <a:pt x="223" y="16"/>
                    <a:pt x="168" y="8"/>
                  </a:cubicBezTo>
                  <a:cubicBezTo>
                    <a:pt x="113" y="0"/>
                    <a:pt x="130" y="46"/>
                    <a:pt x="162" y="56"/>
                  </a:cubicBezTo>
                  <a:cubicBezTo>
                    <a:pt x="162" y="56"/>
                    <a:pt x="77" y="67"/>
                    <a:pt x="50" y="118"/>
                  </a:cubicBezTo>
                  <a:cubicBezTo>
                    <a:pt x="50" y="118"/>
                    <a:pt x="6" y="110"/>
                    <a:pt x="3" y="134"/>
                  </a:cubicBezTo>
                  <a:cubicBezTo>
                    <a:pt x="0" y="158"/>
                    <a:pt x="31" y="140"/>
                    <a:pt x="31" y="140"/>
                  </a:cubicBezTo>
                  <a:cubicBezTo>
                    <a:pt x="31" y="140"/>
                    <a:pt x="2" y="161"/>
                    <a:pt x="15" y="168"/>
                  </a:cubicBezTo>
                  <a:cubicBezTo>
                    <a:pt x="27" y="176"/>
                    <a:pt x="32" y="158"/>
                    <a:pt x="32" y="158"/>
                  </a:cubicBezTo>
                  <a:cubicBezTo>
                    <a:pt x="32" y="158"/>
                    <a:pt x="26" y="249"/>
                    <a:pt x="93" y="266"/>
                  </a:cubicBezTo>
                  <a:cubicBezTo>
                    <a:pt x="93" y="266"/>
                    <a:pt x="76" y="295"/>
                    <a:pt x="85" y="300"/>
                  </a:cubicBezTo>
                  <a:cubicBezTo>
                    <a:pt x="94" y="306"/>
                    <a:pt x="102" y="291"/>
                    <a:pt x="102" y="291"/>
                  </a:cubicBezTo>
                  <a:cubicBezTo>
                    <a:pt x="102" y="291"/>
                    <a:pt x="92" y="327"/>
                    <a:pt x="111" y="317"/>
                  </a:cubicBezTo>
                  <a:cubicBezTo>
                    <a:pt x="129" y="308"/>
                    <a:pt x="149" y="308"/>
                    <a:pt x="155" y="293"/>
                  </a:cubicBezTo>
                </a:path>
              </a:pathLst>
            </a:custGeom>
            <a:solidFill>
              <a:schemeClr val="tx2"/>
            </a:solidFill>
            <a:ln>
              <a:noFill/>
            </a:ln>
          </p:spPr>
          <p:txBody>
            <a:bodyPr anchor="ctr"/>
            <a:lstStyle/>
            <a:p>
              <a:pPr algn="ctr">
                <a:lnSpc>
                  <a:spcPct val="120000"/>
                </a:lnSpc>
              </a:pPr>
            </a:p>
          </p:txBody>
        </p:sp>
        <p:sp>
          <p:nvSpPr>
            <p:cNvPr id="51" name="íṧḻíḑé"/>
            <p:cNvSpPr/>
            <p:nvPr/>
          </p:nvSpPr>
          <p:spPr bwMode="auto">
            <a:xfrm>
              <a:off x="9289996" y="2068533"/>
              <a:ext cx="141021" cy="103508"/>
            </a:xfrm>
            <a:custGeom>
              <a:avLst/>
              <a:gdLst>
                <a:gd name="T0" fmla="*/ 0 w 86"/>
                <a:gd name="T1" fmla="*/ 16 h 63"/>
                <a:gd name="T2" fmla="*/ 86 w 86"/>
                <a:gd name="T3" fmla="*/ 36 h 63"/>
                <a:gd name="T4" fmla="*/ 0 w 86"/>
                <a:gd name="T5" fmla="*/ 16 h 63"/>
              </a:gdLst>
              <a:ahLst/>
              <a:cxnLst>
                <a:cxn ang="0">
                  <a:pos x="T0" y="T1"/>
                </a:cxn>
                <a:cxn ang="0">
                  <a:pos x="T2" y="T3"/>
                </a:cxn>
                <a:cxn ang="0">
                  <a:pos x="T4" y="T5"/>
                </a:cxn>
              </a:cxnLst>
              <a:rect l="0" t="0" r="r" b="b"/>
              <a:pathLst>
                <a:path w="86" h="63">
                  <a:moveTo>
                    <a:pt x="0" y="16"/>
                  </a:moveTo>
                  <a:cubicBezTo>
                    <a:pt x="16" y="38"/>
                    <a:pt x="45" y="63"/>
                    <a:pt x="86" y="36"/>
                  </a:cubicBezTo>
                  <a:cubicBezTo>
                    <a:pt x="66" y="0"/>
                    <a:pt x="23" y="8"/>
                    <a:pt x="0" y="16"/>
                  </a:cubicBezTo>
                </a:path>
              </a:pathLst>
            </a:custGeom>
            <a:solidFill>
              <a:srgbClr val="DA908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2" name="ïŝ1îḋê"/>
            <p:cNvSpPr/>
            <p:nvPr/>
          </p:nvSpPr>
          <p:spPr bwMode="auto">
            <a:xfrm>
              <a:off x="9267071" y="2003232"/>
              <a:ext cx="207016" cy="125043"/>
            </a:xfrm>
            <a:custGeom>
              <a:avLst/>
              <a:gdLst>
                <a:gd name="T0" fmla="*/ 111 w 126"/>
                <a:gd name="T1" fmla="*/ 0 h 76"/>
                <a:gd name="T2" fmla="*/ 0 w 126"/>
                <a:gd name="T3" fmla="*/ 31 h 76"/>
                <a:gd name="T4" fmla="*/ 14 w 126"/>
                <a:gd name="T5" fmla="*/ 56 h 76"/>
                <a:gd name="T6" fmla="*/ 100 w 126"/>
                <a:gd name="T7" fmla="*/ 76 h 76"/>
                <a:gd name="T8" fmla="*/ 126 w 126"/>
                <a:gd name="T9" fmla="*/ 54 h 76"/>
                <a:gd name="T10" fmla="*/ 111 w 126"/>
                <a:gd name="T11" fmla="*/ 0 h 76"/>
              </a:gdLst>
              <a:ahLst/>
              <a:cxnLst>
                <a:cxn ang="0">
                  <a:pos x="T0" y="T1"/>
                </a:cxn>
                <a:cxn ang="0">
                  <a:pos x="T2" y="T3"/>
                </a:cxn>
                <a:cxn ang="0">
                  <a:pos x="T4" y="T5"/>
                </a:cxn>
                <a:cxn ang="0">
                  <a:pos x="T6" y="T7"/>
                </a:cxn>
                <a:cxn ang="0">
                  <a:pos x="T8" y="T9"/>
                </a:cxn>
                <a:cxn ang="0">
                  <a:pos x="T10" y="T11"/>
                </a:cxn>
              </a:cxnLst>
              <a:rect l="0" t="0" r="r" b="b"/>
              <a:pathLst>
                <a:path w="126" h="76">
                  <a:moveTo>
                    <a:pt x="111" y="0"/>
                  </a:moveTo>
                  <a:cubicBezTo>
                    <a:pt x="81" y="9"/>
                    <a:pt x="10" y="30"/>
                    <a:pt x="0" y="31"/>
                  </a:cubicBezTo>
                  <a:cubicBezTo>
                    <a:pt x="0" y="31"/>
                    <a:pt x="5" y="43"/>
                    <a:pt x="14" y="56"/>
                  </a:cubicBezTo>
                  <a:cubicBezTo>
                    <a:pt x="37" y="48"/>
                    <a:pt x="80" y="40"/>
                    <a:pt x="100" y="76"/>
                  </a:cubicBezTo>
                  <a:cubicBezTo>
                    <a:pt x="108" y="71"/>
                    <a:pt x="117" y="64"/>
                    <a:pt x="126" y="54"/>
                  </a:cubicBezTo>
                  <a:cubicBezTo>
                    <a:pt x="122" y="38"/>
                    <a:pt x="117" y="19"/>
                    <a:pt x="111" y="0"/>
                  </a:cubicBezTo>
                </a:path>
              </a:pathLst>
            </a:custGeom>
            <a:solidFill>
              <a:srgbClr val="7534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3" name="ïṣļíďé"/>
            <p:cNvSpPr/>
            <p:nvPr/>
          </p:nvSpPr>
          <p:spPr bwMode="auto">
            <a:xfrm>
              <a:off x="9337234" y="1889999"/>
              <a:ext cx="39597" cy="63911"/>
            </a:xfrm>
            <a:custGeom>
              <a:avLst/>
              <a:gdLst>
                <a:gd name="T0" fmla="*/ 21 w 24"/>
                <a:gd name="T1" fmla="*/ 17 h 39"/>
                <a:gd name="T2" fmla="*/ 17 w 24"/>
                <a:gd name="T3" fmla="*/ 37 h 39"/>
                <a:gd name="T4" fmla="*/ 3 w 24"/>
                <a:gd name="T5" fmla="*/ 22 h 39"/>
                <a:gd name="T6" fmla="*/ 7 w 24"/>
                <a:gd name="T7" fmla="*/ 1 h 39"/>
                <a:gd name="T8" fmla="*/ 21 w 24"/>
                <a:gd name="T9" fmla="*/ 17 h 39"/>
              </a:gdLst>
              <a:ahLst/>
              <a:cxnLst>
                <a:cxn ang="0">
                  <a:pos x="T0" y="T1"/>
                </a:cxn>
                <a:cxn ang="0">
                  <a:pos x="T2" y="T3"/>
                </a:cxn>
                <a:cxn ang="0">
                  <a:pos x="T4" y="T5"/>
                </a:cxn>
                <a:cxn ang="0">
                  <a:pos x="T6" y="T7"/>
                </a:cxn>
                <a:cxn ang="0">
                  <a:pos x="T8" y="T9"/>
                </a:cxn>
              </a:cxnLst>
              <a:rect l="0" t="0" r="r" b="b"/>
              <a:pathLst>
                <a:path w="24" h="39">
                  <a:moveTo>
                    <a:pt x="21" y="17"/>
                  </a:moveTo>
                  <a:cubicBezTo>
                    <a:pt x="24" y="27"/>
                    <a:pt x="22" y="36"/>
                    <a:pt x="17" y="37"/>
                  </a:cubicBezTo>
                  <a:cubicBezTo>
                    <a:pt x="12" y="39"/>
                    <a:pt x="6" y="32"/>
                    <a:pt x="3" y="22"/>
                  </a:cubicBezTo>
                  <a:cubicBezTo>
                    <a:pt x="0" y="11"/>
                    <a:pt x="2" y="2"/>
                    <a:pt x="7" y="1"/>
                  </a:cubicBezTo>
                  <a:cubicBezTo>
                    <a:pt x="12" y="0"/>
                    <a:pt x="18" y="7"/>
                    <a:pt x="21" y="17"/>
                  </a:cubicBezTo>
                </a:path>
              </a:pathLst>
            </a:custGeom>
            <a:solidFill>
              <a:srgbClr val="190F0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4" name="ïṧḻîdê"/>
            <p:cNvSpPr/>
            <p:nvPr/>
          </p:nvSpPr>
          <p:spPr bwMode="auto">
            <a:xfrm>
              <a:off x="9092705" y="1978224"/>
              <a:ext cx="128517" cy="129906"/>
            </a:xfrm>
            <a:custGeom>
              <a:avLst/>
              <a:gdLst>
                <a:gd name="T0" fmla="*/ 75 w 78"/>
                <a:gd name="T1" fmla="*/ 35 h 79"/>
                <a:gd name="T2" fmla="*/ 30 w 78"/>
                <a:gd name="T3" fmla="*/ 10 h 79"/>
                <a:gd name="T4" fmla="*/ 28 w 78"/>
                <a:gd name="T5" fmla="*/ 59 h 79"/>
                <a:gd name="T6" fmla="*/ 75 w 78"/>
                <a:gd name="T7" fmla="*/ 35 h 79"/>
              </a:gdLst>
              <a:ahLst/>
              <a:cxnLst>
                <a:cxn ang="0">
                  <a:pos x="T0" y="T1"/>
                </a:cxn>
                <a:cxn ang="0">
                  <a:pos x="T2" y="T3"/>
                </a:cxn>
                <a:cxn ang="0">
                  <a:pos x="T4" y="T5"/>
                </a:cxn>
                <a:cxn ang="0">
                  <a:pos x="T6" y="T7"/>
                </a:cxn>
              </a:cxnLst>
              <a:rect l="0" t="0" r="r" b="b"/>
              <a:pathLst>
                <a:path w="78" h="79">
                  <a:moveTo>
                    <a:pt x="75" y="35"/>
                  </a:moveTo>
                  <a:cubicBezTo>
                    <a:pt x="75" y="35"/>
                    <a:pt x="59" y="0"/>
                    <a:pt x="30" y="10"/>
                  </a:cubicBezTo>
                  <a:cubicBezTo>
                    <a:pt x="0" y="21"/>
                    <a:pt x="16" y="47"/>
                    <a:pt x="28" y="59"/>
                  </a:cubicBezTo>
                  <a:cubicBezTo>
                    <a:pt x="40" y="71"/>
                    <a:pt x="78" y="79"/>
                    <a:pt x="75" y="35"/>
                  </a:cubicBezTo>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5" name="íŝḻídè"/>
            <p:cNvSpPr/>
            <p:nvPr/>
          </p:nvSpPr>
          <p:spPr bwMode="auto">
            <a:xfrm>
              <a:off x="9289996" y="1778154"/>
              <a:ext cx="65300" cy="78499"/>
            </a:xfrm>
            <a:custGeom>
              <a:avLst/>
              <a:gdLst>
                <a:gd name="T0" fmla="*/ 40 w 40"/>
                <a:gd name="T1" fmla="*/ 38 h 48"/>
                <a:gd name="T2" fmla="*/ 0 w 40"/>
                <a:gd name="T3" fmla="*/ 48 h 48"/>
                <a:gd name="T4" fmla="*/ 40 w 40"/>
                <a:gd name="T5" fmla="*/ 38 h 48"/>
              </a:gdLst>
              <a:ahLst/>
              <a:cxnLst>
                <a:cxn ang="0">
                  <a:pos x="T0" y="T1"/>
                </a:cxn>
                <a:cxn ang="0">
                  <a:pos x="T2" y="T3"/>
                </a:cxn>
                <a:cxn ang="0">
                  <a:pos x="T4" y="T5"/>
                </a:cxn>
              </a:cxnLst>
              <a:rect l="0" t="0" r="r" b="b"/>
              <a:pathLst>
                <a:path w="40" h="48">
                  <a:moveTo>
                    <a:pt x="40" y="38"/>
                  </a:moveTo>
                  <a:cubicBezTo>
                    <a:pt x="40" y="38"/>
                    <a:pt x="12" y="16"/>
                    <a:pt x="0" y="48"/>
                  </a:cubicBezTo>
                  <a:cubicBezTo>
                    <a:pt x="0" y="48"/>
                    <a:pt x="6" y="0"/>
                    <a:pt x="40" y="38"/>
                  </a:cubicBezTo>
                </a:path>
              </a:pathLst>
            </a:custGeom>
            <a:solidFill>
              <a:srgbClr val="3A2B1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6" name="îŝlîḑé"/>
            <p:cNvSpPr/>
            <p:nvPr/>
          </p:nvSpPr>
          <p:spPr bwMode="auto">
            <a:xfrm>
              <a:off x="9119103" y="2097015"/>
              <a:ext cx="180618" cy="96561"/>
            </a:xfrm>
            <a:custGeom>
              <a:avLst/>
              <a:gdLst>
                <a:gd name="T0" fmla="*/ 110 w 110"/>
                <a:gd name="T1" fmla="*/ 55 h 59"/>
                <a:gd name="T2" fmla="*/ 30 w 110"/>
                <a:gd name="T3" fmla="*/ 54 h 59"/>
                <a:gd name="T4" fmla="*/ 1 w 110"/>
                <a:gd name="T5" fmla="*/ 36 h 59"/>
                <a:gd name="T6" fmla="*/ 71 w 110"/>
                <a:gd name="T7" fmla="*/ 0 h 59"/>
                <a:gd name="T8" fmla="*/ 110 w 110"/>
                <a:gd name="T9" fmla="*/ 55 h 59"/>
              </a:gdLst>
              <a:ahLst/>
              <a:cxnLst>
                <a:cxn ang="0">
                  <a:pos x="T0" y="T1"/>
                </a:cxn>
                <a:cxn ang="0">
                  <a:pos x="T2" y="T3"/>
                </a:cxn>
                <a:cxn ang="0">
                  <a:pos x="T4" y="T5"/>
                </a:cxn>
                <a:cxn ang="0">
                  <a:pos x="T6" y="T7"/>
                </a:cxn>
                <a:cxn ang="0">
                  <a:pos x="T8" y="T9"/>
                </a:cxn>
              </a:cxnLst>
              <a:rect l="0" t="0" r="r" b="b"/>
              <a:pathLst>
                <a:path w="110" h="59">
                  <a:moveTo>
                    <a:pt x="110" y="55"/>
                  </a:moveTo>
                  <a:cubicBezTo>
                    <a:pt x="110" y="55"/>
                    <a:pt x="52" y="48"/>
                    <a:pt x="30" y="54"/>
                  </a:cubicBezTo>
                  <a:cubicBezTo>
                    <a:pt x="30" y="54"/>
                    <a:pt x="1" y="59"/>
                    <a:pt x="1" y="36"/>
                  </a:cubicBezTo>
                  <a:cubicBezTo>
                    <a:pt x="0" y="12"/>
                    <a:pt x="40" y="14"/>
                    <a:pt x="71" y="0"/>
                  </a:cubicBezTo>
                  <a:lnTo>
                    <a:pt x="110" y="55"/>
                  </a:lnTo>
                  <a:close/>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7" name="íṡ1ïḑè"/>
            <p:cNvSpPr/>
            <p:nvPr/>
          </p:nvSpPr>
          <p:spPr bwMode="auto">
            <a:xfrm>
              <a:off x="8647412" y="2093541"/>
              <a:ext cx="522403" cy="700937"/>
            </a:xfrm>
            <a:custGeom>
              <a:avLst/>
              <a:gdLst>
                <a:gd name="T0" fmla="*/ 273 w 318"/>
                <a:gd name="T1" fmla="*/ 18 h 427"/>
                <a:gd name="T2" fmla="*/ 118 w 318"/>
                <a:gd name="T3" fmla="*/ 83 h 427"/>
                <a:gd name="T4" fmla="*/ 41 w 318"/>
                <a:gd name="T5" fmla="*/ 427 h 427"/>
                <a:gd name="T6" fmla="*/ 259 w 318"/>
                <a:gd name="T7" fmla="*/ 361 h 427"/>
                <a:gd name="T8" fmla="*/ 256 w 318"/>
                <a:gd name="T9" fmla="*/ 184 h 427"/>
                <a:gd name="T10" fmla="*/ 305 w 318"/>
                <a:gd name="T11" fmla="*/ 56 h 427"/>
                <a:gd name="T12" fmla="*/ 273 w 318"/>
                <a:gd name="T13" fmla="*/ 18 h 427"/>
              </a:gdLst>
              <a:ahLst/>
              <a:cxnLst>
                <a:cxn ang="0">
                  <a:pos x="T0" y="T1"/>
                </a:cxn>
                <a:cxn ang="0">
                  <a:pos x="T2" y="T3"/>
                </a:cxn>
                <a:cxn ang="0">
                  <a:pos x="T4" y="T5"/>
                </a:cxn>
                <a:cxn ang="0">
                  <a:pos x="T6" y="T7"/>
                </a:cxn>
                <a:cxn ang="0">
                  <a:pos x="T8" y="T9"/>
                </a:cxn>
                <a:cxn ang="0">
                  <a:pos x="T10" y="T11"/>
                </a:cxn>
                <a:cxn ang="0">
                  <a:pos x="T12" y="T13"/>
                </a:cxn>
              </a:cxnLst>
              <a:rect l="0" t="0" r="r" b="b"/>
              <a:pathLst>
                <a:path w="318" h="427">
                  <a:moveTo>
                    <a:pt x="273" y="18"/>
                  </a:moveTo>
                  <a:cubicBezTo>
                    <a:pt x="273" y="18"/>
                    <a:pt x="198" y="0"/>
                    <a:pt x="118" y="83"/>
                  </a:cubicBezTo>
                  <a:cubicBezTo>
                    <a:pt x="37" y="166"/>
                    <a:pt x="0" y="359"/>
                    <a:pt x="41" y="427"/>
                  </a:cubicBezTo>
                  <a:cubicBezTo>
                    <a:pt x="41" y="427"/>
                    <a:pt x="240" y="407"/>
                    <a:pt x="259" y="361"/>
                  </a:cubicBezTo>
                  <a:cubicBezTo>
                    <a:pt x="259" y="361"/>
                    <a:pt x="203" y="254"/>
                    <a:pt x="256" y="184"/>
                  </a:cubicBezTo>
                  <a:cubicBezTo>
                    <a:pt x="318" y="101"/>
                    <a:pt x="298" y="78"/>
                    <a:pt x="305" y="56"/>
                  </a:cubicBezTo>
                  <a:cubicBezTo>
                    <a:pt x="298" y="30"/>
                    <a:pt x="310" y="30"/>
                    <a:pt x="273" y="18"/>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8" name="î$ḷíḑe"/>
            <p:cNvSpPr/>
            <p:nvPr/>
          </p:nvSpPr>
          <p:spPr bwMode="auto">
            <a:xfrm>
              <a:off x="9039909" y="2109519"/>
              <a:ext cx="131990" cy="368183"/>
            </a:xfrm>
            <a:custGeom>
              <a:avLst/>
              <a:gdLst>
                <a:gd name="T0" fmla="*/ 43 w 80"/>
                <a:gd name="T1" fmla="*/ 0 h 224"/>
                <a:gd name="T2" fmla="*/ 33 w 80"/>
                <a:gd name="T3" fmla="*/ 122 h 224"/>
                <a:gd name="T4" fmla="*/ 22 w 80"/>
                <a:gd name="T5" fmla="*/ 141 h 224"/>
                <a:gd name="T6" fmla="*/ 9 w 80"/>
                <a:gd name="T7" fmla="*/ 203 h 224"/>
                <a:gd name="T8" fmla="*/ 76 w 80"/>
                <a:gd name="T9" fmla="*/ 72 h 224"/>
                <a:gd name="T10" fmla="*/ 45 w 80"/>
                <a:gd name="T11" fmla="*/ 0 h 224"/>
              </a:gdLst>
              <a:ahLst/>
              <a:cxnLst>
                <a:cxn ang="0">
                  <a:pos x="T0" y="T1"/>
                </a:cxn>
                <a:cxn ang="0">
                  <a:pos x="T2" y="T3"/>
                </a:cxn>
                <a:cxn ang="0">
                  <a:pos x="T4" y="T5"/>
                </a:cxn>
                <a:cxn ang="0">
                  <a:pos x="T6" y="T7"/>
                </a:cxn>
                <a:cxn ang="0">
                  <a:pos x="T8" y="T9"/>
                </a:cxn>
                <a:cxn ang="0">
                  <a:pos x="T10" y="T11"/>
                </a:cxn>
              </a:cxnLst>
              <a:rect l="0" t="0" r="r" b="b"/>
              <a:pathLst>
                <a:path w="80" h="224">
                  <a:moveTo>
                    <a:pt x="43" y="0"/>
                  </a:moveTo>
                  <a:cubicBezTo>
                    <a:pt x="43" y="0"/>
                    <a:pt x="36" y="111"/>
                    <a:pt x="33" y="122"/>
                  </a:cubicBezTo>
                  <a:cubicBezTo>
                    <a:pt x="31" y="133"/>
                    <a:pt x="22" y="141"/>
                    <a:pt x="22" y="141"/>
                  </a:cubicBezTo>
                  <a:cubicBezTo>
                    <a:pt x="22" y="141"/>
                    <a:pt x="0" y="182"/>
                    <a:pt x="9" y="203"/>
                  </a:cubicBezTo>
                  <a:cubicBezTo>
                    <a:pt x="17" y="224"/>
                    <a:pt x="80" y="100"/>
                    <a:pt x="76" y="72"/>
                  </a:cubicBezTo>
                  <a:cubicBezTo>
                    <a:pt x="72" y="44"/>
                    <a:pt x="45" y="0"/>
                    <a:pt x="45" y="0"/>
                  </a:cubicBezTo>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59" name="išļïḑé"/>
            <p:cNvSpPr/>
            <p:nvPr/>
          </p:nvSpPr>
          <p:spPr bwMode="auto">
            <a:xfrm>
              <a:off x="8627961" y="2711116"/>
              <a:ext cx="197291" cy="127822"/>
            </a:xfrm>
            <a:custGeom>
              <a:avLst/>
              <a:gdLst>
                <a:gd name="T0" fmla="*/ 120 w 120"/>
                <a:gd name="T1" fmla="*/ 43 h 78"/>
                <a:gd name="T2" fmla="*/ 0 w 120"/>
                <a:gd name="T3" fmla="*/ 21 h 78"/>
                <a:gd name="T4" fmla="*/ 37 w 120"/>
                <a:gd name="T5" fmla="*/ 0 h 78"/>
                <a:gd name="T6" fmla="*/ 120 w 120"/>
                <a:gd name="T7" fmla="*/ 43 h 78"/>
              </a:gdLst>
              <a:ahLst/>
              <a:cxnLst>
                <a:cxn ang="0">
                  <a:pos x="T0" y="T1"/>
                </a:cxn>
                <a:cxn ang="0">
                  <a:pos x="T2" y="T3"/>
                </a:cxn>
                <a:cxn ang="0">
                  <a:pos x="T4" y="T5"/>
                </a:cxn>
                <a:cxn ang="0">
                  <a:pos x="T6" y="T7"/>
                </a:cxn>
              </a:cxnLst>
              <a:rect l="0" t="0" r="r" b="b"/>
              <a:pathLst>
                <a:path w="120" h="78">
                  <a:moveTo>
                    <a:pt x="120" y="43"/>
                  </a:moveTo>
                  <a:cubicBezTo>
                    <a:pt x="120" y="43"/>
                    <a:pt x="54" y="78"/>
                    <a:pt x="0" y="21"/>
                  </a:cubicBezTo>
                  <a:cubicBezTo>
                    <a:pt x="0" y="21"/>
                    <a:pt x="39" y="40"/>
                    <a:pt x="37" y="0"/>
                  </a:cubicBezTo>
                  <a:cubicBezTo>
                    <a:pt x="37" y="0"/>
                    <a:pt x="47" y="51"/>
                    <a:pt x="120" y="43"/>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60" name="išļïďê"/>
            <p:cNvSpPr/>
            <p:nvPr/>
          </p:nvSpPr>
          <p:spPr bwMode="auto">
            <a:xfrm>
              <a:off x="8559187" y="2073396"/>
              <a:ext cx="592566" cy="228551"/>
            </a:xfrm>
            <a:custGeom>
              <a:avLst/>
              <a:gdLst>
                <a:gd name="T0" fmla="*/ 361 w 361"/>
                <a:gd name="T1" fmla="*/ 78 h 139"/>
                <a:gd name="T2" fmla="*/ 290 w 361"/>
                <a:gd name="T3" fmla="*/ 17 h 139"/>
                <a:gd name="T4" fmla="*/ 83 w 361"/>
                <a:gd name="T5" fmla="*/ 0 h 139"/>
                <a:gd name="T6" fmla="*/ 0 w 361"/>
                <a:gd name="T7" fmla="*/ 10 h 139"/>
                <a:gd name="T8" fmla="*/ 23 w 361"/>
                <a:gd name="T9" fmla="*/ 99 h 139"/>
                <a:gd name="T10" fmla="*/ 142 w 361"/>
                <a:gd name="T11" fmla="*/ 107 h 139"/>
                <a:gd name="T12" fmla="*/ 361 w 361"/>
                <a:gd name="T13" fmla="*/ 95 h 139"/>
                <a:gd name="T14" fmla="*/ 361 w 361"/>
                <a:gd name="T15" fmla="*/ 78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1" h="139">
                  <a:moveTo>
                    <a:pt x="361" y="78"/>
                  </a:moveTo>
                  <a:cubicBezTo>
                    <a:pt x="361" y="78"/>
                    <a:pt x="352" y="34"/>
                    <a:pt x="290" y="17"/>
                  </a:cubicBezTo>
                  <a:cubicBezTo>
                    <a:pt x="228" y="0"/>
                    <a:pt x="149" y="74"/>
                    <a:pt x="83" y="0"/>
                  </a:cubicBezTo>
                  <a:cubicBezTo>
                    <a:pt x="0" y="10"/>
                    <a:pt x="0" y="10"/>
                    <a:pt x="0" y="10"/>
                  </a:cubicBezTo>
                  <a:cubicBezTo>
                    <a:pt x="0" y="10"/>
                    <a:pt x="13" y="86"/>
                    <a:pt x="23" y="99"/>
                  </a:cubicBezTo>
                  <a:cubicBezTo>
                    <a:pt x="23" y="99"/>
                    <a:pt x="91" y="139"/>
                    <a:pt x="142" y="107"/>
                  </a:cubicBezTo>
                  <a:cubicBezTo>
                    <a:pt x="235" y="47"/>
                    <a:pt x="299" y="15"/>
                    <a:pt x="361" y="95"/>
                  </a:cubicBezTo>
                  <a:lnTo>
                    <a:pt x="361" y="78"/>
                  </a:lnTo>
                  <a:close/>
                </a:path>
              </a:pathLst>
            </a:custGeom>
            <a:solidFill>
              <a:schemeClr val="tx2">
                <a:lumMod val="75000"/>
              </a:schemeClr>
            </a:solidFill>
            <a:ln>
              <a:noFill/>
            </a:ln>
          </p:spPr>
          <p:txBody>
            <a:bodyPr anchor="ctr"/>
            <a:lstStyle/>
            <a:p>
              <a:pPr algn="ctr">
                <a:lnSpc>
                  <a:spcPct val="120000"/>
                </a:lnSpc>
              </a:pPr>
            </a:p>
          </p:txBody>
        </p:sp>
        <p:sp>
          <p:nvSpPr>
            <p:cNvPr id="61" name="îŝḷîdé"/>
            <p:cNvSpPr/>
            <p:nvPr/>
          </p:nvSpPr>
          <p:spPr bwMode="auto">
            <a:xfrm>
              <a:off x="9123966" y="2169262"/>
              <a:ext cx="54185" cy="42376"/>
            </a:xfrm>
            <a:custGeom>
              <a:avLst/>
              <a:gdLst>
                <a:gd name="T0" fmla="*/ 33 w 33"/>
                <a:gd name="T1" fmla="*/ 10 h 26"/>
                <a:gd name="T2" fmla="*/ 19 w 33"/>
                <a:gd name="T3" fmla="*/ 26 h 26"/>
                <a:gd name="T4" fmla="*/ 2 w 33"/>
                <a:gd name="T5" fmla="*/ 10 h 26"/>
                <a:gd name="T6" fmla="*/ 33 w 33"/>
                <a:gd name="T7" fmla="*/ 10 h 26"/>
              </a:gdLst>
              <a:ahLst/>
              <a:cxnLst>
                <a:cxn ang="0">
                  <a:pos x="T0" y="T1"/>
                </a:cxn>
                <a:cxn ang="0">
                  <a:pos x="T2" y="T3"/>
                </a:cxn>
                <a:cxn ang="0">
                  <a:pos x="T4" y="T5"/>
                </a:cxn>
                <a:cxn ang="0">
                  <a:pos x="T6" y="T7"/>
                </a:cxn>
              </a:cxnLst>
              <a:rect l="0" t="0" r="r" b="b"/>
              <a:pathLst>
                <a:path w="33" h="26">
                  <a:moveTo>
                    <a:pt x="33" y="10"/>
                  </a:moveTo>
                  <a:cubicBezTo>
                    <a:pt x="19" y="26"/>
                    <a:pt x="19" y="26"/>
                    <a:pt x="19" y="26"/>
                  </a:cubicBezTo>
                  <a:cubicBezTo>
                    <a:pt x="19" y="26"/>
                    <a:pt x="0" y="19"/>
                    <a:pt x="2" y="10"/>
                  </a:cubicBezTo>
                  <a:cubicBezTo>
                    <a:pt x="3" y="0"/>
                    <a:pt x="33" y="10"/>
                    <a:pt x="33" y="10"/>
                  </a:cubicBezTo>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62" name="îś1ïdé"/>
            <p:cNvSpPr/>
            <p:nvPr/>
          </p:nvSpPr>
          <p:spPr bwMode="auto">
            <a:xfrm>
              <a:off x="9145501" y="2201912"/>
              <a:ext cx="14588" cy="49323"/>
            </a:xfrm>
            <a:custGeom>
              <a:avLst/>
              <a:gdLst>
                <a:gd name="T0" fmla="*/ 4 w 9"/>
                <a:gd name="T1" fmla="*/ 0 h 30"/>
                <a:gd name="T2" fmla="*/ 6 w 9"/>
                <a:gd name="T3" fmla="*/ 17 h 30"/>
                <a:gd name="T4" fmla="*/ 0 w 9"/>
                <a:gd name="T5" fmla="*/ 17 h 30"/>
                <a:gd name="T6" fmla="*/ 4 w 9"/>
                <a:gd name="T7" fmla="*/ 0 h 30"/>
              </a:gdLst>
              <a:ahLst/>
              <a:cxnLst>
                <a:cxn ang="0">
                  <a:pos x="T0" y="T1"/>
                </a:cxn>
                <a:cxn ang="0">
                  <a:pos x="T2" y="T3"/>
                </a:cxn>
                <a:cxn ang="0">
                  <a:pos x="T4" y="T5"/>
                </a:cxn>
                <a:cxn ang="0">
                  <a:pos x="T6" y="T7"/>
                </a:cxn>
              </a:cxnLst>
              <a:rect l="0" t="0" r="r" b="b"/>
              <a:pathLst>
                <a:path w="9" h="30">
                  <a:moveTo>
                    <a:pt x="4" y="0"/>
                  </a:moveTo>
                  <a:cubicBezTo>
                    <a:pt x="4" y="0"/>
                    <a:pt x="9" y="4"/>
                    <a:pt x="6" y="17"/>
                  </a:cubicBezTo>
                  <a:cubicBezTo>
                    <a:pt x="3" y="30"/>
                    <a:pt x="0" y="17"/>
                    <a:pt x="0" y="17"/>
                  </a:cubicBezTo>
                  <a:lnTo>
                    <a:pt x="4" y="0"/>
                  </a:lnTo>
                  <a:close/>
                </a:path>
              </a:pathLst>
            </a:custGeom>
            <a:solidFill>
              <a:schemeClr val="tx2">
                <a:lumMod val="75000"/>
              </a:schemeClr>
            </a:solidFill>
            <a:ln>
              <a:noFill/>
            </a:ln>
          </p:spPr>
          <p:txBody>
            <a:bodyPr anchor="ctr"/>
            <a:lstStyle/>
            <a:p>
              <a:pPr algn="ctr">
                <a:lnSpc>
                  <a:spcPct val="120000"/>
                </a:lnSpc>
              </a:pPr>
            </a:p>
          </p:txBody>
        </p:sp>
        <p:sp>
          <p:nvSpPr>
            <p:cNvPr id="63" name="îšlîdê"/>
            <p:cNvSpPr/>
            <p:nvPr/>
          </p:nvSpPr>
          <p:spPr bwMode="auto">
            <a:xfrm>
              <a:off x="8966273" y="2275549"/>
              <a:ext cx="127822" cy="311914"/>
            </a:xfrm>
            <a:custGeom>
              <a:avLst/>
              <a:gdLst>
                <a:gd name="T0" fmla="*/ 78 w 78"/>
                <a:gd name="T1" fmla="*/ 28 h 190"/>
                <a:gd name="T2" fmla="*/ 26 w 78"/>
                <a:gd name="T3" fmla="*/ 0 h 190"/>
                <a:gd name="T4" fmla="*/ 44 w 78"/>
                <a:gd name="T5" fmla="*/ 190 h 190"/>
                <a:gd name="T6" fmla="*/ 78 w 78"/>
                <a:gd name="T7" fmla="*/ 28 h 190"/>
              </a:gdLst>
              <a:ahLst/>
              <a:cxnLst>
                <a:cxn ang="0">
                  <a:pos x="T0" y="T1"/>
                </a:cxn>
                <a:cxn ang="0">
                  <a:pos x="T2" y="T3"/>
                </a:cxn>
                <a:cxn ang="0">
                  <a:pos x="T4" y="T5"/>
                </a:cxn>
                <a:cxn ang="0">
                  <a:pos x="T6" y="T7"/>
                </a:cxn>
              </a:cxnLst>
              <a:rect l="0" t="0" r="r" b="b"/>
              <a:pathLst>
                <a:path w="78" h="190">
                  <a:moveTo>
                    <a:pt x="78" y="28"/>
                  </a:moveTo>
                  <a:cubicBezTo>
                    <a:pt x="78" y="28"/>
                    <a:pt x="51" y="21"/>
                    <a:pt x="26" y="0"/>
                  </a:cubicBezTo>
                  <a:cubicBezTo>
                    <a:pt x="26" y="0"/>
                    <a:pt x="0" y="137"/>
                    <a:pt x="44" y="190"/>
                  </a:cubicBezTo>
                  <a:cubicBezTo>
                    <a:pt x="44" y="190"/>
                    <a:pt x="33" y="121"/>
                    <a:pt x="78" y="28"/>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64" name="íšlïde"/>
            <p:cNvSpPr/>
            <p:nvPr/>
          </p:nvSpPr>
          <p:spPr bwMode="auto">
            <a:xfrm>
              <a:off x="9027405" y="2156063"/>
              <a:ext cx="118096" cy="165335"/>
            </a:xfrm>
            <a:custGeom>
              <a:avLst/>
              <a:gdLst>
                <a:gd name="T0" fmla="*/ 54 w 72"/>
                <a:gd name="T1" fmla="*/ 0 h 101"/>
                <a:gd name="T2" fmla="*/ 0 w 72"/>
                <a:gd name="T3" fmla="*/ 9 h 101"/>
                <a:gd name="T4" fmla="*/ 41 w 72"/>
                <a:gd name="T5" fmla="*/ 101 h 101"/>
                <a:gd name="T6" fmla="*/ 54 w 72"/>
                <a:gd name="T7" fmla="*/ 0 h 101"/>
              </a:gdLst>
              <a:ahLst/>
              <a:cxnLst>
                <a:cxn ang="0">
                  <a:pos x="T0" y="T1"/>
                </a:cxn>
                <a:cxn ang="0">
                  <a:pos x="T2" y="T3"/>
                </a:cxn>
                <a:cxn ang="0">
                  <a:pos x="T4" y="T5"/>
                </a:cxn>
                <a:cxn ang="0">
                  <a:pos x="T6" y="T7"/>
                </a:cxn>
              </a:cxnLst>
              <a:rect l="0" t="0" r="r" b="b"/>
              <a:pathLst>
                <a:path w="72" h="101">
                  <a:moveTo>
                    <a:pt x="54" y="0"/>
                  </a:moveTo>
                  <a:cubicBezTo>
                    <a:pt x="54" y="0"/>
                    <a:pt x="26" y="18"/>
                    <a:pt x="0" y="9"/>
                  </a:cubicBezTo>
                  <a:cubicBezTo>
                    <a:pt x="0" y="9"/>
                    <a:pt x="23" y="79"/>
                    <a:pt x="41" y="101"/>
                  </a:cubicBezTo>
                  <a:cubicBezTo>
                    <a:pt x="41" y="101"/>
                    <a:pt x="72" y="46"/>
                    <a:pt x="54" y="0"/>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65" name="ïṧlîḍé"/>
            <p:cNvSpPr/>
            <p:nvPr/>
          </p:nvSpPr>
          <p:spPr bwMode="auto">
            <a:xfrm>
              <a:off x="9082980" y="2108130"/>
              <a:ext cx="95172" cy="103508"/>
            </a:xfrm>
            <a:custGeom>
              <a:avLst/>
              <a:gdLst>
                <a:gd name="T0" fmla="*/ 4 w 58"/>
                <a:gd name="T1" fmla="*/ 0 h 63"/>
                <a:gd name="T2" fmla="*/ 32 w 58"/>
                <a:gd name="T3" fmla="*/ 3 h 63"/>
                <a:gd name="T4" fmla="*/ 58 w 58"/>
                <a:gd name="T5" fmla="*/ 47 h 63"/>
                <a:gd name="T6" fmla="*/ 21 w 58"/>
                <a:gd name="T7" fmla="*/ 63 h 63"/>
                <a:gd name="T8" fmla="*/ 4 w 58"/>
                <a:gd name="T9" fmla="*/ 0 h 63"/>
              </a:gdLst>
              <a:ahLst/>
              <a:cxnLst>
                <a:cxn ang="0">
                  <a:pos x="T0" y="T1"/>
                </a:cxn>
                <a:cxn ang="0">
                  <a:pos x="T2" y="T3"/>
                </a:cxn>
                <a:cxn ang="0">
                  <a:pos x="T4" y="T5"/>
                </a:cxn>
                <a:cxn ang="0">
                  <a:pos x="T6" y="T7"/>
                </a:cxn>
                <a:cxn ang="0">
                  <a:pos x="T8" y="T9"/>
                </a:cxn>
              </a:cxnLst>
              <a:rect l="0" t="0" r="r" b="b"/>
              <a:pathLst>
                <a:path w="58" h="63">
                  <a:moveTo>
                    <a:pt x="4" y="0"/>
                  </a:moveTo>
                  <a:cubicBezTo>
                    <a:pt x="32" y="3"/>
                    <a:pt x="32" y="3"/>
                    <a:pt x="32" y="3"/>
                  </a:cubicBezTo>
                  <a:cubicBezTo>
                    <a:pt x="58" y="47"/>
                    <a:pt x="58" y="47"/>
                    <a:pt x="58" y="47"/>
                  </a:cubicBezTo>
                  <a:cubicBezTo>
                    <a:pt x="21" y="63"/>
                    <a:pt x="21" y="63"/>
                    <a:pt x="21" y="63"/>
                  </a:cubicBezTo>
                  <a:cubicBezTo>
                    <a:pt x="21" y="63"/>
                    <a:pt x="0" y="2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66" name="iṥľiḍê"/>
            <p:cNvSpPr/>
            <p:nvPr/>
          </p:nvSpPr>
          <p:spPr bwMode="auto">
            <a:xfrm>
              <a:off x="8856512" y="2668046"/>
              <a:ext cx="216742" cy="105592"/>
            </a:xfrm>
            <a:custGeom>
              <a:avLst/>
              <a:gdLst>
                <a:gd name="T0" fmla="*/ 0 w 132"/>
                <a:gd name="T1" fmla="*/ 64 h 64"/>
                <a:gd name="T2" fmla="*/ 127 w 132"/>
                <a:gd name="T3" fmla="*/ 19 h 64"/>
                <a:gd name="T4" fmla="*/ 122 w 132"/>
                <a:gd name="T5" fmla="*/ 9 h 64"/>
                <a:gd name="T6" fmla="*/ 132 w 132"/>
                <a:gd name="T7" fmla="*/ 12 h 64"/>
                <a:gd name="T8" fmla="*/ 115 w 132"/>
                <a:gd name="T9" fmla="*/ 0 h 64"/>
                <a:gd name="T10" fmla="*/ 115 w 132"/>
                <a:gd name="T11" fmla="*/ 18 h 64"/>
                <a:gd name="T12" fmla="*/ 0 w 132"/>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32" h="64">
                  <a:moveTo>
                    <a:pt x="0" y="64"/>
                  </a:moveTo>
                  <a:cubicBezTo>
                    <a:pt x="0" y="64"/>
                    <a:pt x="114" y="34"/>
                    <a:pt x="127" y="19"/>
                  </a:cubicBezTo>
                  <a:cubicBezTo>
                    <a:pt x="122" y="9"/>
                    <a:pt x="122" y="9"/>
                    <a:pt x="122" y="9"/>
                  </a:cubicBezTo>
                  <a:cubicBezTo>
                    <a:pt x="132" y="12"/>
                    <a:pt x="132" y="12"/>
                    <a:pt x="132" y="12"/>
                  </a:cubicBezTo>
                  <a:cubicBezTo>
                    <a:pt x="132" y="12"/>
                    <a:pt x="118" y="1"/>
                    <a:pt x="115" y="0"/>
                  </a:cubicBezTo>
                  <a:cubicBezTo>
                    <a:pt x="115" y="18"/>
                    <a:pt x="115" y="18"/>
                    <a:pt x="115" y="18"/>
                  </a:cubicBezTo>
                  <a:cubicBezTo>
                    <a:pt x="115" y="18"/>
                    <a:pt x="35" y="59"/>
                    <a:pt x="0" y="64"/>
                  </a:cubicBezTo>
                </a:path>
              </a:pathLst>
            </a:custGeom>
            <a:solidFill>
              <a:schemeClr val="tx2">
                <a:lumMod val="75000"/>
              </a:schemeClr>
            </a:solidFill>
            <a:ln>
              <a:noFill/>
            </a:ln>
          </p:spPr>
          <p:txBody>
            <a:bodyPr anchor="ctr"/>
            <a:lstStyle/>
            <a:p>
              <a:pPr algn="ctr">
                <a:lnSpc>
                  <a:spcPct val="120000"/>
                </a:lnSpc>
              </a:pPr>
            </a:p>
          </p:txBody>
        </p:sp>
        <p:sp>
          <p:nvSpPr>
            <p:cNvPr id="67" name="îṧ1iďè"/>
            <p:cNvSpPr/>
            <p:nvPr/>
          </p:nvSpPr>
          <p:spPr bwMode="auto">
            <a:xfrm>
              <a:off x="8854428" y="2144253"/>
              <a:ext cx="606460" cy="518930"/>
            </a:xfrm>
            <a:custGeom>
              <a:avLst/>
              <a:gdLst>
                <a:gd name="T0" fmla="*/ 122 w 369"/>
                <a:gd name="T1" fmla="*/ 7 h 316"/>
                <a:gd name="T2" fmla="*/ 112 w 369"/>
                <a:gd name="T3" fmla="*/ 190 h 316"/>
                <a:gd name="T4" fmla="*/ 336 w 369"/>
                <a:gd name="T5" fmla="*/ 159 h 316"/>
                <a:gd name="T6" fmla="*/ 369 w 369"/>
                <a:gd name="T7" fmla="*/ 188 h 316"/>
                <a:gd name="T8" fmla="*/ 86 w 369"/>
                <a:gd name="T9" fmla="*/ 235 h 316"/>
                <a:gd name="T10" fmla="*/ 122 w 369"/>
                <a:gd name="T11" fmla="*/ 7 h 316"/>
              </a:gdLst>
              <a:ahLst/>
              <a:cxnLst>
                <a:cxn ang="0">
                  <a:pos x="T0" y="T1"/>
                </a:cxn>
                <a:cxn ang="0">
                  <a:pos x="T2" y="T3"/>
                </a:cxn>
                <a:cxn ang="0">
                  <a:pos x="T4" y="T5"/>
                </a:cxn>
                <a:cxn ang="0">
                  <a:pos x="T6" y="T7"/>
                </a:cxn>
                <a:cxn ang="0">
                  <a:pos x="T8" y="T9"/>
                </a:cxn>
                <a:cxn ang="0">
                  <a:pos x="T10" y="T11"/>
                </a:cxn>
              </a:cxnLst>
              <a:rect l="0" t="0" r="r" b="b"/>
              <a:pathLst>
                <a:path w="369" h="316">
                  <a:moveTo>
                    <a:pt x="122" y="7"/>
                  </a:moveTo>
                  <a:cubicBezTo>
                    <a:pt x="143" y="12"/>
                    <a:pt x="70" y="113"/>
                    <a:pt x="112" y="190"/>
                  </a:cubicBezTo>
                  <a:cubicBezTo>
                    <a:pt x="148" y="256"/>
                    <a:pt x="255" y="204"/>
                    <a:pt x="336" y="159"/>
                  </a:cubicBezTo>
                  <a:cubicBezTo>
                    <a:pt x="336" y="159"/>
                    <a:pt x="350" y="183"/>
                    <a:pt x="369" y="188"/>
                  </a:cubicBezTo>
                  <a:cubicBezTo>
                    <a:pt x="369" y="188"/>
                    <a:pt x="159" y="316"/>
                    <a:pt x="86" y="235"/>
                  </a:cubicBezTo>
                  <a:cubicBezTo>
                    <a:pt x="0" y="140"/>
                    <a:pt x="86" y="0"/>
                    <a:pt x="122" y="7"/>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68" name="isḷïdé"/>
            <p:cNvSpPr/>
            <p:nvPr/>
          </p:nvSpPr>
          <p:spPr bwMode="auto">
            <a:xfrm>
              <a:off x="8825251" y="2176904"/>
              <a:ext cx="191733" cy="371656"/>
            </a:xfrm>
            <a:custGeom>
              <a:avLst/>
              <a:gdLst>
                <a:gd name="T0" fmla="*/ 110 w 117"/>
                <a:gd name="T1" fmla="*/ 0 h 226"/>
                <a:gd name="T2" fmla="*/ 117 w 117"/>
                <a:gd name="T3" fmla="*/ 226 h 226"/>
                <a:gd name="T4" fmla="*/ 110 w 117"/>
                <a:gd name="T5" fmla="*/ 0 h 226"/>
              </a:gdLst>
              <a:ahLst/>
              <a:cxnLst>
                <a:cxn ang="0">
                  <a:pos x="T0" y="T1"/>
                </a:cxn>
                <a:cxn ang="0">
                  <a:pos x="T2" y="T3"/>
                </a:cxn>
                <a:cxn ang="0">
                  <a:pos x="T4" y="T5"/>
                </a:cxn>
              </a:cxnLst>
              <a:rect l="0" t="0" r="r" b="b"/>
              <a:pathLst>
                <a:path w="117" h="226">
                  <a:moveTo>
                    <a:pt x="110" y="0"/>
                  </a:moveTo>
                  <a:cubicBezTo>
                    <a:pt x="110" y="0"/>
                    <a:pt x="0" y="126"/>
                    <a:pt x="117" y="226"/>
                  </a:cubicBezTo>
                  <a:cubicBezTo>
                    <a:pt x="117" y="226"/>
                    <a:pt x="13" y="152"/>
                    <a:pt x="110" y="0"/>
                  </a:cubicBezTo>
                </a:path>
              </a:pathLst>
            </a:custGeom>
            <a:solidFill>
              <a:schemeClr val="tx2">
                <a:lumMod val="75000"/>
              </a:schemeClr>
            </a:solidFill>
            <a:ln>
              <a:noFill/>
            </a:ln>
          </p:spPr>
          <p:txBody>
            <a:bodyPr anchor="ctr"/>
            <a:lstStyle/>
            <a:p>
              <a:pPr algn="ctr">
                <a:lnSpc>
                  <a:spcPct val="120000"/>
                </a:lnSpc>
              </a:pPr>
            </a:p>
          </p:txBody>
        </p:sp>
        <p:sp>
          <p:nvSpPr>
            <p:cNvPr id="69" name="îṣḻîḑe"/>
            <p:cNvSpPr/>
            <p:nvPr/>
          </p:nvSpPr>
          <p:spPr bwMode="auto">
            <a:xfrm>
              <a:off x="9399756" y="2293611"/>
              <a:ext cx="174366" cy="169503"/>
            </a:xfrm>
            <a:custGeom>
              <a:avLst/>
              <a:gdLst>
                <a:gd name="T0" fmla="*/ 4 w 106"/>
                <a:gd name="T1" fmla="*/ 68 h 103"/>
                <a:gd name="T2" fmla="*/ 17 w 106"/>
                <a:gd name="T3" fmla="*/ 8 h 103"/>
                <a:gd name="T4" fmla="*/ 43 w 106"/>
                <a:gd name="T5" fmla="*/ 10 h 103"/>
                <a:gd name="T6" fmla="*/ 76 w 106"/>
                <a:gd name="T7" fmla="*/ 20 h 103"/>
                <a:gd name="T8" fmla="*/ 97 w 106"/>
                <a:gd name="T9" fmla="*/ 59 h 103"/>
                <a:gd name="T10" fmla="*/ 81 w 106"/>
                <a:gd name="T11" fmla="*/ 56 h 103"/>
                <a:gd name="T12" fmla="*/ 55 w 106"/>
                <a:gd name="T13" fmla="*/ 49 h 103"/>
                <a:gd name="T14" fmla="*/ 37 w 106"/>
                <a:gd name="T15" fmla="*/ 97 h 103"/>
                <a:gd name="T16" fmla="*/ 4 w 106"/>
                <a:gd name="T17" fmla="*/ 6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03">
                  <a:moveTo>
                    <a:pt x="4" y="68"/>
                  </a:moveTo>
                  <a:cubicBezTo>
                    <a:pt x="4" y="68"/>
                    <a:pt x="0" y="19"/>
                    <a:pt x="17" y="8"/>
                  </a:cubicBezTo>
                  <a:cubicBezTo>
                    <a:pt x="17" y="8"/>
                    <a:pt x="33" y="0"/>
                    <a:pt x="43" y="10"/>
                  </a:cubicBezTo>
                  <a:cubicBezTo>
                    <a:pt x="43" y="10"/>
                    <a:pt x="72" y="3"/>
                    <a:pt x="76" y="20"/>
                  </a:cubicBezTo>
                  <a:cubicBezTo>
                    <a:pt x="76" y="20"/>
                    <a:pt x="106" y="27"/>
                    <a:pt x="97" y="59"/>
                  </a:cubicBezTo>
                  <a:cubicBezTo>
                    <a:pt x="97" y="59"/>
                    <a:pt x="88" y="67"/>
                    <a:pt x="81" y="56"/>
                  </a:cubicBezTo>
                  <a:cubicBezTo>
                    <a:pt x="75" y="45"/>
                    <a:pt x="59" y="31"/>
                    <a:pt x="55" y="49"/>
                  </a:cubicBezTo>
                  <a:cubicBezTo>
                    <a:pt x="52" y="67"/>
                    <a:pt x="61" y="91"/>
                    <a:pt x="37" y="97"/>
                  </a:cubicBezTo>
                  <a:cubicBezTo>
                    <a:pt x="13" y="103"/>
                    <a:pt x="4" y="82"/>
                    <a:pt x="4" y="68"/>
                  </a:cubicBezTo>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p>
          </p:txBody>
        </p:sp>
        <p:sp>
          <p:nvSpPr>
            <p:cNvPr id="70" name="îṣļîďè"/>
            <p:cNvSpPr/>
            <p:nvPr/>
          </p:nvSpPr>
          <p:spPr bwMode="auto">
            <a:xfrm>
              <a:off x="9435880" y="2324871"/>
              <a:ext cx="106981" cy="106981"/>
            </a:xfrm>
            <a:custGeom>
              <a:avLst/>
              <a:gdLst>
                <a:gd name="T0" fmla="*/ 64 w 65"/>
                <a:gd name="T1" fmla="*/ 35 h 65"/>
                <a:gd name="T2" fmla="*/ 30 w 65"/>
                <a:gd name="T3" fmla="*/ 64 h 65"/>
                <a:gd name="T4" fmla="*/ 1 w 65"/>
                <a:gd name="T5" fmla="*/ 30 h 65"/>
                <a:gd name="T6" fmla="*/ 35 w 65"/>
                <a:gd name="T7" fmla="*/ 1 h 65"/>
                <a:gd name="T8" fmla="*/ 64 w 65"/>
                <a:gd name="T9" fmla="*/ 35 h 65"/>
              </a:gdLst>
              <a:ahLst/>
              <a:cxnLst>
                <a:cxn ang="0">
                  <a:pos x="T0" y="T1"/>
                </a:cxn>
                <a:cxn ang="0">
                  <a:pos x="T2" y="T3"/>
                </a:cxn>
                <a:cxn ang="0">
                  <a:pos x="T4" y="T5"/>
                </a:cxn>
                <a:cxn ang="0">
                  <a:pos x="T6" y="T7"/>
                </a:cxn>
                <a:cxn ang="0">
                  <a:pos x="T8" y="T9"/>
                </a:cxn>
              </a:cxnLst>
              <a:rect l="0" t="0" r="r" b="b"/>
              <a:pathLst>
                <a:path w="65" h="65">
                  <a:moveTo>
                    <a:pt x="64" y="35"/>
                  </a:moveTo>
                  <a:cubicBezTo>
                    <a:pt x="62" y="52"/>
                    <a:pt x="47" y="65"/>
                    <a:pt x="30" y="64"/>
                  </a:cubicBezTo>
                  <a:cubicBezTo>
                    <a:pt x="13" y="62"/>
                    <a:pt x="0" y="47"/>
                    <a:pt x="1" y="30"/>
                  </a:cubicBezTo>
                  <a:cubicBezTo>
                    <a:pt x="2" y="13"/>
                    <a:pt x="17" y="0"/>
                    <a:pt x="35" y="1"/>
                  </a:cubicBezTo>
                  <a:cubicBezTo>
                    <a:pt x="52" y="2"/>
                    <a:pt x="65" y="17"/>
                    <a:pt x="64" y="35"/>
                  </a:cubicBezTo>
                </a:path>
              </a:pathLst>
            </a:custGeom>
            <a:solidFill>
              <a:schemeClr val="tx2">
                <a:lumMod val="75000"/>
              </a:schemeClr>
            </a:solidFill>
            <a:ln>
              <a:noFill/>
            </a:ln>
          </p:spPr>
          <p:txBody>
            <a:bodyPr anchor="ctr"/>
            <a:lstStyle/>
            <a:p>
              <a:pPr algn="ctr">
                <a:lnSpc>
                  <a:spcPct val="120000"/>
                </a:lnSpc>
              </a:pPr>
            </a:p>
          </p:txBody>
        </p:sp>
        <p:sp>
          <p:nvSpPr>
            <p:cNvPr id="71" name="íşḷíďé"/>
            <p:cNvSpPr/>
            <p:nvPr/>
          </p:nvSpPr>
          <p:spPr bwMode="auto">
            <a:xfrm>
              <a:off x="9456025" y="2345017"/>
              <a:ext cx="67384" cy="67384"/>
            </a:xfrm>
            <a:custGeom>
              <a:avLst/>
              <a:gdLst>
                <a:gd name="T0" fmla="*/ 40 w 41"/>
                <a:gd name="T1" fmla="*/ 22 h 41"/>
                <a:gd name="T2" fmla="*/ 19 w 41"/>
                <a:gd name="T3" fmla="*/ 40 h 41"/>
                <a:gd name="T4" fmla="*/ 1 w 41"/>
                <a:gd name="T5" fmla="*/ 19 h 41"/>
                <a:gd name="T6" fmla="*/ 22 w 41"/>
                <a:gd name="T7" fmla="*/ 1 h 41"/>
                <a:gd name="T8" fmla="*/ 40 w 41"/>
                <a:gd name="T9" fmla="*/ 22 h 41"/>
              </a:gdLst>
              <a:ahLst/>
              <a:cxnLst>
                <a:cxn ang="0">
                  <a:pos x="T0" y="T1"/>
                </a:cxn>
                <a:cxn ang="0">
                  <a:pos x="T2" y="T3"/>
                </a:cxn>
                <a:cxn ang="0">
                  <a:pos x="T4" y="T5"/>
                </a:cxn>
                <a:cxn ang="0">
                  <a:pos x="T6" y="T7"/>
                </a:cxn>
                <a:cxn ang="0">
                  <a:pos x="T8" y="T9"/>
                </a:cxn>
              </a:cxnLst>
              <a:rect l="0" t="0" r="r" b="b"/>
              <a:pathLst>
                <a:path w="41" h="41">
                  <a:moveTo>
                    <a:pt x="40" y="22"/>
                  </a:moveTo>
                  <a:cubicBezTo>
                    <a:pt x="39" y="33"/>
                    <a:pt x="30" y="41"/>
                    <a:pt x="19" y="40"/>
                  </a:cubicBezTo>
                  <a:cubicBezTo>
                    <a:pt x="8" y="39"/>
                    <a:pt x="0" y="30"/>
                    <a:pt x="1" y="19"/>
                  </a:cubicBezTo>
                  <a:cubicBezTo>
                    <a:pt x="1" y="8"/>
                    <a:pt x="11" y="0"/>
                    <a:pt x="22" y="1"/>
                  </a:cubicBezTo>
                  <a:cubicBezTo>
                    <a:pt x="33" y="2"/>
                    <a:pt x="41" y="11"/>
                    <a:pt x="40" y="22"/>
                  </a:cubicBezTo>
                </a:path>
              </a:pathLst>
            </a:custGeom>
            <a:solidFill>
              <a:schemeClr val="tx2">
                <a:lumMod val="60000"/>
                <a:lumOff val="40000"/>
              </a:schemeClr>
            </a:solidFill>
            <a:ln>
              <a:noFill/>
            </a:ln>
          </p:spPr>
          <p:txBody>
            <a:bodyPr anchor="ctr"/>
            <a:lstStyle/>
            <a:p>
              <a:pPr algn="ctr">
                <a:lnSpc>
                  <a:spcPct val="120000"/>
                </a:lnSpc>
              </a:pPr>
            </a:p>
          </p:txBody>
        </p:sp>
        <p:sp>
          <p:nvSpPr>
            <p:cNvPr id="72" name="iṩľíḓe"/>
            <p:cNvSpPr/>
            <p:nvPr/>
          </p:nvSpPr>
          <p:spPr bwMode="auto">
            <a:xfrm>
              <a:off x="8061098" y="2300557"/>
              <a:ext cx="182702" cy="167419"/>
            </a:xfrm>
            <a:custGeom>
              <a:avLst/>
              <a:gdLst>
                <a:gd name="T0" fmla="*/ 104 w 111"/>
                <a:gd name="T1" fmla="*/ 57 h 102"/>
                <a:gd name="T2" fmla="*/ 39 w 111"/>
                <a:gd name="T3" fmla="*/ 6 h 102"/>
                <a:gd name="T4" fmla="*/ 18 w 111"/>
                <a:gd name="T5" fmla="*/ 8 h 102"/>
                <a:gd name="T6" fmla="*/ 6 w 111"/>
                <a:gd name="T7" fmla="*/ 23 h 102"/>
                <a:gd name="T8" fmla="*/ 8 w 111"/>
                <a:gd name="T9" fmla="*/ 45 h 102"/>
                <a:gd name="T10" fmla="*/ 9 w 111"/>
                <a:gd name="T11" fmla="*/ 46 h 102"/>
                <a:gd name="T12" fmla="*/ 12 w 111"/>
                <a:gd name="T13" fmla="*/ 38 h 102"/>
                <a:gd name="T14" fmla="*/ 23 w 111"/>
                <a:gd name="T15" fmla="*/ 24 h 102"/>
                <a:gd name="T16" fmla="*/ 40 w 111"/>
                <a:gd name="T17" fmla="*/ 21 h 102"/>
                <a:gd name="T18" fmla="*/ 89 w 111"/>
                <a:gd name="T19" fmla="*/ 59 h 102"/>
                <a:gd name="T20" fmla="*/ 89 w 111"/>
                <a:gd name="T21" fmla="*/ 77 h 102"/>
                <a:gd name="T22" fmla="*/ 79 w 111"/>
                <a:gd name="T23" fmla="*/ 91 h 102"/>
                <a:gd name="T24" fmla="*/ 72 w 111"/>
                <a:gd name="T25" fmla="*/ 96 h 102"/>
                <a:gd name="T26" fmla="*/ 72 w 111"/>
                <a:gd name="T27" fmla="*/ 96 h 102"/>
                <a:gd name="T28" fmla="*/ 94 w 111"/>
                <a:gd name="T29" fmla="*/ 94 h 102"/>
                <a:gd name="T30" fmla="*/ 106 w 111"/>
                <a:gd name="T31" fmla="*/ 79 h 102"/>
                <a:gd name="T32" fmla="*/ 104 w 111"/>
                <a:gd name="T33"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 h="102">
                  <a:moveTo>
                    <a:pt x="104" y="57"/>
                  </a:moveTo>
                  <a:cubicBezTo>
                    <a:pt x="39" y="6"/>
                    <a:pt x="39" y="6"/>
                    <a:pt x="39" y="6"/>
                  </a:cubicBezTo>
                  <a:cubicBezTo>
                    <a:pt x="33" y="0"/>
                    <a:pt x="23" y="2"/>
                    <a:pt x="18" y="8"/>
                  </a:cubicBezTo>
                  <a:cubicBezTo>
                    <a:pt x="6" y="23"/>
                    <a:pt x="6" y="23"/>
                    <a:pt x="6" y="23"/>
                  </a:cubicBezTo>
                  <a:cubicBezTo>
                    <a:pt x="0" y="30"/>
                    <a:pt x="1" y="40"/>
                    <a:pt x="8" y="45"/>
                  </a:cubicBezTo>
                  <a:cubicBezTo>
                    <a:pt x="9" y="46"/>
                    <a:pt x="9" y="46"/>
                    <a:pt x="9" y="46"/>
                  </a:cubicBezTo>
                  <a:cubicBezTo>
                    <a:pt x="9" y="43"/>
                    <a:pt x="10" y="40"/>
                    <a:pt x="12" y="38"/>
                  </a:cubicBezTo>
                  <a:cubicBezTo>
                    <a:pt x="23" y="24"/>
                    <a:pt x="23" y="24"/>
                    <a:pt x="23" y="24"/>
                  </a:cubicBezTo>
                  <a:cubicBezTo>
                    <a:pt x="27" y="18"/>
                    <a:pt x="35" y="17"/>
                    <a:pt x="40" y="21"/>
                  </a:cubicBezTo>
                  <a:cubicBezTo>
                    <a:pt x="89" y="59"/>
                    <a:pt x="89" y="59"/>
                    <a:pt x="89" y="59"/>
                  </a:cubicBezTo>
                  <a:cubicBezTo>
                    <a:pt x="94" y="63"/>
                    <a:pt x="94" y="72"/>
                    <a:pt x="89" y="77"/>
                  </a:cubicBezTo>
                  <a:cubicBezTo>
                    <a:pt x="79" y="91"/>
                    <a:pt x="79" y="91"/>
                    <a:pt x="79" y="91"/>
                  </a:cubicBezTo>
                  <a:cubicBezTo>
                    <a:pt x="77" y="93"/>
                    <a:pt x="74" y="95"/>
                    <a:pt x="72" y="96"/>
                  </a:cubicBezTo>
                  <a:cubicBezTo>
                    <a:pt x="72" y="96"/>
                    <a:pt x="72" y="96"/>
                    <a:pt x="72" y="96"/>
                  </a:cubicBezTo>
                  <a:cubicBezTo>
                    <a:pt x="79" y="102"/>
                    <a:pt x="89" y="101"/>
                    <a:pt x="94" y="94"/>
                  </a:cubicBezTo>
                  <a:cubicBezTo>
                    <a:pt x="106" y="79"/>
                    <a:pt x="106" y="79"/>
                    <a:pt x="106" y="79"/>
                  </a:cubicBezTo>
                  <a:cubicBezTo>
                    <a:pt x="111" y="72"/>
                    <a:pt x="110" y="62"/>
                    <a:pt x="104" y="57"/>
                  </a:cubicBezTo>
                </a:path>
              </a:pathLst>
            </a:custGeom>
            <a:solidFill>
              <a:schemeClr val="tx2">
                <a:lumMod val="75000"/>
              </a:schemeClr>
            </a:solidFill>
            <a:ln>
              <a:noFill/>
            </a:ln>
          </p:spPr>
          <p:txBody>
            <a:bodyPr anchor="ctr"/>
            <a:lstStyle/>
            <a:p>
              <a:pPr algn="ctr">
                <a:lnSpc>
                  <a:spcPct val="120000"/>
                </a:lnSpc>
              </a:pPr>
            </a:p>
          </p:txBody>
        </p:sp>
        <p:sp>
          <p:nvSpPr>
            <p:cNvPr id="73" name="ïsḻïďê"/>
            <p:cNvSpPr/>
            <p:nvPr/>
          </p:nvSpPr>
          <p:spPr bwMode="auto">
            <a:xfrm>
              <a:off x="8049983" y="2292221"/>
              <a:ext cx="182007" cy="166030"/>
            </a:xfrm>
            <a:custGeom>
              <a:avLst/>
              <a:gdLst>
                <a:gd name="T0" fmla="*/ 103 w 111"/>
                <a:gd name="T1" fmla="*/ 56 h 101"/>
                <a:gd name="T2" fmla="*/ 39 w 111"/>
                <a:gd name="T3" fmla="*/ 5 h 101"/>
                <a:gd name="T4" fmla="*/ 17 w 111"/>
                <a:gd name="T5" fmla="*/ 7 h 101"/>
                <a:gd name="T6" fmla="*/ 5 w 111"/>
                <a:gd name="T7" fmla="*/ 23 h 101"/>
                <a:gd name="T8" fmla="*/ 8 w 111"/>
                <a:gd name="T9" fmla="*/ 44 h 101"/>
                <a:gd name="T10" fmla="*/ 8 w 111"/>
                <a:gd name="T11" fmla="*/ 45 h 101"/>
                <a:gd name="T12" fmla="*/ 12 w 111"/>
                <a:gd name="T13" fmla="*/ 37 h 101"/>
                <a:gd name="T14" fmla="*/ 22 w 111"/>
                <a:gd name="T15" fmla="*/ 24 h 101"/>
                <a:gd name="T16" fmla="*/ 40 w 111"/>
                <a:gd name="T17" fmla="*/ 20 h 101"/>
                <a:gd name="T18" fmla="*/ 88 w 111"/>
                <a:gd name="T19" fmla="*/ 59 h 101"/>
                <a:gd name="T20" fmla="*/ 89 w 111"/>
                <a:gd name="T21" fmla="*/ 77 h 101"/>
                <a:gd name="T22" fmla="*/ 78 w 111"/>
                <a:gd name="T23" fmla="*/ 90 h 101"/>
                <a:gd name="T24" fmla="*/ 71 w 111"/>
                <a:gd name="T25" fmla="*/ 95 h 101"/>
                <a:gd name="T26" fmla="*/ 72 w 111"/>
                <a:gd name="T27" fmla="*/ 96 h 101"/>
                <a:gd name="T28" fmla="*/ 94 w 111"/>
                <a:gd name="T29" fmla="*/ 93 h 101"/>
                <a:gd name="T30" fmla="*/ 106 w 111"/>
                <a:gd name="T31" fmla="*/ 78 h 101"/>
                <a:gd name="T32" fmla="*/ 103 w 111"/>
                <a:gd name="T33" fmla="*/ 5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 h="101">
                  <a:moveTo>
                    <a:pt x="103" y="56"/>
                  </a:moveTo>
                  <a:cubicBezTo>
                    <a:pt x="39" y="5"/>
                    <a:pt x="39" y="5"/>
                    <a:pt x="39" y="5"/>
                  </a:cubicBezTo>
                  <a:cubicBezTo>
                    <a:pt x="32" y="0"/>
                    <a:pt x="23" y="1"/>
                    <a:pt x="17" y="7"/>
                  </a:cubicBezTo>
                  <a:cubicBezTo>
                    <a:pt x="5" y="23"/>
                    <a:pt x="5" y="23"/>
                    <a:pt x="5" y="23"/>
                  </a:cubicBezTo>
                  <a:cubicBezTo>
                    <a:pt x="0" y="29"/>
                    <a:pt x="1" y="39"/>
                    <a:pt x="8" y="44"/>
                  </a:cubicBezTo>
                  <a:cubicBezTo>
                    <a:pt x="8" y="45"/>
                    <a:pt x="8" y="45"/>
                    <a:pt x="8" y="45"/>
                  </a:cubicBezTo>
                  <a:cubicBezTo>
                    <a:pt x="9" y="42"/>
                    <a:pt x="10" y="39"/>
                    <a:pt x="12" y="37"/>
                  </a:cubicBezTo>
                  <a:cubicBezTo>
                    <a:pt x="22" y="24"/>
                    <a:pt x="22" y="24"/>
                    <a:pt x="22" y="24"/>
                  </a:cubicBezTo>
                  <a:cubicBezTo>
                    <a:pt x="27" y="18"/>
                    <a:pt x="35" y="16"/>
                    <a:pt x="40" y="20"/>
                  </a:cubicBezTo>
                  <a:cubicBezTo>
                    <a:pt x="88" y="59"/>
                    <a:pt x="88" y="59"/>
                    <a:pt x="88" y="59"/>
                  </a:cubicBezTo>
                  <a:cubicBezTo>
                    <a:pt x="93" y="63"/>
                    <a:pt x="94" y="71"/>
                    <a:pt x="89" y="77"/>
                  </a:cubicBezTo>
                  <a:cubicBezTo>
                    <a:pt x="78" y="90"/>
                    <a:pt x="78" y="90"/>
                    <a:pt x="78" y="90"/>
                  </a:cubicBezTo>
                  <a:cubicBezTo>
                    <a:pt x="76" y="93"/>
                    <a:pt x="74" y="94"/>
                    <a:pt x="71" y="95"/>
                  </a:cubicBezTo>
                  <a:cubicBezTo>
                    <a:pt x="72" y="96"/>
                    <a:pt x="72" y="96"/>
                    <a:pt x="72" y="96"/>
                  </a:cubicBezTo>
                  <a:cubicBezTo>
                    <a:pt x="79" y="101"/>
                    <a:pt x="88" y="100"/>
                    <a:pt x="94" y="93"/>
                  </a:cubicBezTo>
                  <a:cubicBezTo>
                    <a:pt x="106" y="78"/>
                    <a:pt x="106" y="78"/>
                    <a:pt x="106" y="78"/>
                  </a:cubicBezTo>
                  <a:cubicBezTo>
                    <a:pt x="111" y="71"/>
                    <a:pt x="110" y="61"/>
                    <a:pt x="103" y="56"/>
                  </a:cubicBezTo>
                </a:path>
              </a:pathLst>
            </a:custGeom>
            <a:solidFill>
              <a:schemeClr val="tx2"/>
            </a:solidFill>
            <a:ln>
              <a:noFill/>
            </a:ln>
          </p:spPr>
          <p:txBody>
            <a:bodyPr anchor="ctr"/>
            <a:lstStyle/>
            <a:p>
              <a:pPr algn="ctr">
                <a:lnSpc>
                  <a:spcPct val="120000"/>
                </a:lnSpc>
              </a:pPr>
            </a:p>
          </p:txBody>
        </p:sp>
        <p:sp>
          <p:nvSpPr>
            <p:cNvPr id="74" name="íšḷîdê"/>
            <p:cNvSpPr/>
            <p:nvPr/>
          </p:nvSpPr>
          <p:spPr bwMode="auto">
            <a:xfrm>
              <a:off x="7681800" y="2254708"/>
              <a:ext cx="724556" cy="700937"/>
            </a:xfrm>
            <a:custGeom>
              <a:avLst/>
              <a:gdLst>
                <a:gd name="T0" fmla="*/ 286 w 441"/>
                <a:gd name="T1" fmla="*/ 419 h 427"/>
                <a:gd name="T2" fmla="*/ 264 w 441"/>
                <a:gd name="T3" fmla="*/ 422 h 427"/>
                <a:gd name="T4" fmla="*/ 8 w 441"/>
                <a:gd name="T5" fmla="*/ 219 h 427"/>
                <a:gd name="T6" fmla="*/ 6 w 441"/>
                <a:gd name="T7" fmla="*/ 197 h 427"/>
                <a:gd name="T8" fmla="*/ 156 w 441"/>
                <a:gd name="T9" fmla="*/ 8 h 427"/>
                <a:gd name="T10" fmla="*/ 178 w 441"/>
                <a:gd name="T11" fmla="*/ 5 h 427"/>
                <a:gd name="T12" fmla="*/ 434 w 441"/>
                <a:gd name="T13" fmla="*/ 208 h 427"/>
                <a:gd name="T14" fmla="*/ 436 w 441"/>
                <a:gd name="T15" fmla="*/ 230 h 427"/>
                <a:gd name="T16" fmla="*/ 286 w 441"/>
                <a:gd name="T17" fmla="*/ 419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427">
                  <a:moveTo>
                    <a:pt x="286" y="419"/>
                  </a:moveTo>
                  <a:cubicBezTo>
                    <a:pt x="280" y="426"/>
                    <a:pt x="270" y="427"/>
                    <a:pt x="264" y="422"/>
                  </a:cubicBezTo>
                  <a:cubicBezTo>
                    <a:pt x="8" y="219"/>
                    <a:pt x="8" y="219"/>
                    <a:pt x="8" y="219"/>
                  </a:cubicBezTo>
                  <a:cubicBezTo>
                    <a:pt x="2" y="213"/>
                    <a:pt x="0" y="204"/>
                    <a:pt x="6" y="197"/>
                  </a:cubicBezTo>
                  <a:cubicBezTo>
                    <a:pt x="156" y="8"/>
                    <a:pt x="156" y="8"/>
                    <a:pt x="156" y="8"/>
                  </a:cubicBezTo>
                  <a:cubicBezTo>
                    <a:pt x="162" y="1"/>
                    <a:pt x="171" y="0"/>
                    <a:pt x="178" y="5"/>
                  </a:cubicBezTo>
                  <a:cubicBezTo>
                    <a:pt x="434" y="208"/>
                    <a:pt x="434" y="208"/>
                    <a:pt x="434" y="208"/>
                  </a:cubicBezTo>
                  <a:cubicBezTo>
                    <a:pt x="440" y="214"/>
                    <a:pt x="441" y="223"/>
                    <a:pt x="436" y="230"/>
                  </a:cubicBezTo>
                  <a:lnTo>
                    <a:pt x="286" y="419"/>
                  </a:lnTo>
                  <a:close/>
                </a:path>
              </a:pathLst>
            </a:custGeom>
            <a:solidFill>
              <a:schemeClr val="tx2">
                <a:lumMod val="50000"/>
              </a:schemeClr>
            </a:solidFill>
            <a:ln>
              <a:noFill/>
            </a:ln>
          </p:spPr>
          <p:txBody>
            <a:bodyPr anchor="ctr"/>
            <a:lstStyle/>
            <a:p>
              <a:pPr algn="ctr">
                <a:lnSpc>
                  <a:spcPct val="120000"/>
                </a:lnSpc>
              </a:pPr>
            </a:p>
          </p:txBody>
        </p:sp>
        <p:sp>
          <p:nvSpPr>
            <p:cNvPr id="75" name="ïśḻíḑê"/>
            <p:cNvSpPr/>
            <p:nvPr/>
          </p:nvSpPr>
          <p:spPr bwMode="auto">
            <a:xfrm>
              <a:off x="7681800" y="2254708"/>
              <a:ext cx="694685" cy="676623"/>
            </a:xfrm>
            <a:custGeom>
              <a:avLst/>
              <a:gdLst>
                <a:gd name="T0" fmla="*/ 267 w 423"/>
                <a:gd name="T1" fmla="*/ 404 h 412"/>
                <a:gd name="T2" fmla="*/ 246 w 423"/>
                <a:gd name="T3" fmla="*/ 407 h 412"/>
                <a:gd name="T4" fmla="*/ 8 w 423"/>
                <a:gd name="T5" fmla="*/ 218 h 412"/>
                <a:gd name="T6" fmla="*/ 6 w 423"/>
                <a:gd name="T7" fmla="*/ 197 h 412"/>
                <a:gd name="T8" fmla="*/ 156 w 423"/>
                <a:gd name="T9" fmla="*/ 8 h 412"/>
                <a:gd name="T10" fmla="*/ 177 w 423"/>
                <a:gd name="T11" fmla="*/ 5 h 412"/>
                <a:gd name="T12" fmla="*/ 415 w 423"/>
                <a:gd name="T13" fmla="*/ 194 h 412"/>
                <a:gd name="T14" fmla="*/ 417 w 423"/>
                <a:gd name="T15" fmla="*/ 215 h 412"/>
                <a:gd name="T16" fmla="*/ 267 w 423"/>
                <a:gd name="T17" fmla="*/ 40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3" h="412">
                  <a:moveTo>
                    <a:pt x="267" y="404"/>
                  </a:moveTo>
                  <a:cubicBezTo>
                    <a:pt x="261" y="411"/>
                    <a:pt x="252" y="412"/>
                    <a:pt x="246" y="407"/>
                  </a:cubicBezTo>
                  <a:cubicBezTo>
                    <a:pt x="8" y="218"/>
                    <a:pt x="8" y="218"/>
                    <a:pt x="8" y="218"/>
                  </a:cubicBezTo>
                  <a:cubicBezTo>
                    <a:pt x="1" y="213"/>
                    <a:pt x="0" y="204"/>
                    <a:pt x="6" y="197"/>
                  </a:cubicBezTo>
                  <a:cubicBezTo>
                    <a:pt x="156" y="8"/>
                    <a:pt x="156" y="8"/>
                    <a:pt x="156" y="8"/>
                  </a:cubicBezTo>
                  <a:cubicBezTo>
                    <a:pt x="162" y="1"/>
                    <a:pt x="171" y="0"/>
                    <a:pt x="177" y="5"/>
                  </a:cubicBezTo>
                  <a:cubicBezTo>
                    <a:pt x="415" y="194"/>
                    <a:pt x="415" y="194"/>
                    <a:pt x="415" y="194"/>
                  </a:cubicBezTo>
                  <a:cubicBezTo>
                    <a:pt x="422" y="199"/>
                    <a:pt x="423" y="209"/>
                    <a:pt x="417" y="215"/>
                  </a:cubicBezTo>
                  <a:lnTo>
                    <a:pt x="267" y="404"/>
                  </a:lnTo>
                  <a:close/>
                </a:path>
              </a:pathLst>
            </a:custGeom>
            <a:solidFill>
              <a:schemeClr val="tx2">
                <a:lumMod val="50000"/>
              </a:schemeClr>
            </a:solidFill>
            <a:ln>
              <a:noFill/>
            </a:ln>
          </p:spPr>
          <p:txBody>
            <a:bodyPr anchor="ctr"/>
            <a:lstStyle/>
            <a:p>
              <a:pPr algn="ctr">
                <a:lnSpc>
                  <a:spcPct val="120000"/>
                </a:lnSpc>
              </a:pPr>
            </a:p>
          </p:txBody>
        </p:sp>
        <p:sp>
          <p:nvSpPr>
            <p:cNvPr id="76" name="ísḻïďê"/>
            <p:cNvSpPr/>
            <p:nvPr/>
          </p:nvSpPr>
          <p:spPr bwMode="auto">
            <a:xfrm>
              <a:off x="7681800" y="2254708"/>
              <a:ext cx="694685" cy="676623"/>
            </a:xfrm>
            <a:custGeom>
              <a:avLst/>
              <a:gdLst>
                <a:gd name="T0" fmla="*/ 267 w 423"/>
                <a:gd name="T1" fmla="*/ 404 h 412"/>
                <a:gd name="T2" fmla="*/ 246 w 423"/>
                <a:gd name="T3" fmla="*/ 407 h 412"/>
                <a:gd name="T4" fmla="*/ 8 w 423"/>
                <a:gd name="T5" fmla="*/ 218 h 412"/>
                <a:gd name="T6" fmla="*/ 6 w 423"/>
                <a:gd name="T7" fmla="*/ 197 h 412"/>
                <a:gd name="T8" fmla="*/ 156 w 423"/>
                <a:gd name="T9" fmla="*/ 8 h 412"/>
                <a:gd name="T10" fmla="*/ 177 w 423"/>
                <a:gd name="T11" fmla="*/ 5 h 412"/>
                <a:gd name="T12" fmla="*/ 415 w 423"/>
                <a:gd name="T13" fmla="*/ 194 h 412"/>
                <a:gd name="T14" fmla="*/ 417 w 423"/>
                <a:gd name="T15" fmla="*/ 215 h 412"/>
                <a:gd name="T16" fmla="*/ 267 w 423"/>
                <a:gd name="T17" fmla="*/ 40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3" h="412">
                  <a:moveTo>
                    <a:pt x="267" y="404"/>
                  </a:moveTo>
                  <a:cubicBezTo>
                    <a:pt x="261" y="411"/>
                    <a:pt x="252" y="412"/>
                    <a:pt x="246" y="407"/>
                  </a:cubicBezTo>
                  <a:cubicBezTo>
                    <a:pt x="8" y="218"/>
                    <a:pt x="8" y="218"/>
                    <a:pt x="8" y="218"/>
                  </a:cubicBezTo>
                  <a:cubicBezTo>
                    <a:pt x="1" y="213"/>
                    <a:pt x="0" y="204"/>
                    <a:pt x="6" y="197"/>
                  </a:cubicBezTo>
                  <a:cubicBezTo>
                    <a:pt x="156" y="8"/>
                    <a:pt x="156" y="8"/>
                    <a:pt x="156" y="8"/>
                  </a:cubicBezTo>
                  <a:cubicBezTo>
                    <a:pt x="162" y="1"/>
                    <a:pt x="171" y="0"/>
                    <a:pt x="177" y="5"/>
                  </a:cubicBezTo>
                  <a:cubicBezTo>
                    <a:pt x="415" y="194"/>
                    <a:pt x="415" y="194"/>
                    <a:pt x="415" y="194"/>
                  </a:cubicBezTo>
                  <a:cubicBezTo>
                    <a:pt x="422" y="199"/>
                    <a:pt x="423" y="209"/>
                    <a:pt x="417" y="215"/>
                  </a:cubicBezTo>
                  <a:lnTo>
                    <a:pt x="267" y="404"/>
                  </a:lnTo>
                  <a:close/>
                </a:path>
              </a:pathLst>
            </a:custGeom>
            <a:noFill/>
            <a:ln w="14288" cap="flat">
              <a:solidFill>
                <a:schemeClr val="tx2"/>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lnSpc>
                  <a:spcPct val="120000"/>
                </a:lnSpc>
              </a:pPr>
            </a:p>
          </p:txBody>
        </p:sp>
        <p:sp>
          <p:nvSpPr>
            <p:cNvPr id="77" name="îŝlíḑé"/>
            <p:cNvSpPr/>
            <p:nvPr/>
          </p:nvSpPr>
          <p:spPr bwMode="auto">
            <a:xfrm>
              <a:off x="7639424" y="2219974"/>
              <a:ext cx="698158" cy="681486"/>
            </a:xfrm>
            <a:custGeom>
              <a:avLst/>
              <a:gdLst>
                <a:gd name="T0" fmla="*/ 269 w 425"/>
                <a:gd name="T1" fmla="*/ 406 h 415"/>
                <a:gd name="T2" fmla="*/ 248 w 425"/>
                <a:gd name="T3" fmla="*/ 409 h 415"/>
                <a:gd name="T4" fmla="*/ 8 w 425"/>
                <a:gd name="T5" fmla="*/ 218 h 415"/>
                <a:gd name="T6" fmla="*/ 6 w 425"/>
                <a:gd name="T7" fmla="*/ 197 h 415"/>
                <a:gd name="T8" fmla="*/ 156 w 425"/>
                <a:gd name="T9" fmla="*/ 8 h 415"/>
                <a:gd name="T10" fmla="*/ 177 w 425"/>
                <a:gd name="T11" fmla="*/ 5 h 415"/>
                <a:gd name="T12" fmla="*/ 418 w 425"/>
                <a:gd name="T13" fmla="*/ 196 h 415"/>
                <a:gd name="T14" fmla="*/ 419 w 425"/>
                <a:gd name="T15" fmla="*/ 217 h 415"/>
                <a:gd name="T16" fmla="*/ 269 w 425"/>
                <a:gd name="T17" fmla="*/ 406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 h="415">
                  <a:moveTo>
                    <a:pt x="269" y="406"/>
                  </a:moveTo>
                  <a:cubicBezTo>
                    <a:pt x="264" y="413"/>
                    <a:pt x="254" y="415"/>
                    <a:pt x="248" y="409"/>
                  </a:cubicBezTo>
                  <a:cubicBezTo>
                    <a:pt x="8" y="218"/>
                    <a:pt x="8" y="218"/>
                    <a:pt x="8" y="218"/>
                  </a:cubicBezTo>
                  <a:cubicBezTo>
                    <a:pt x="1" y="213"/>
                    <a:pt x="0" y="204"/>
                    <a:pt x="6" y="197"/>
                  </a:cubicBezTo>
                  <a:cubicBezTo>
                    <a:pt x="156" y="8"/>
                    <a:pt x="156" y="8"/>
                    <a:pt x="156" y="8"/>
                  </a:cubicBezTo>
                  <a:cubicBezTo>
                    <a:pt x="162" y="1"/>
                    <a:pt x="171" y="0"/>
                    <a:pt x="177" y="5"/>
                  </a:cubicBezTo>
                  <a:cubicBezTo>
                    <a:pt x="418" y="196"/>
                    <a:pt x="418" y="196"/>
                    <a:pt x="418" y="196"/>
                  </a:cubicBezTo>
                  <a:cubicBezTo>
                    <a:pt x="424" y="201"/>
                    <a:pt x="425" y="211"/>
                    <a:pt x="419" y="217"/>
                  </a:cubicBezTo>
                  <a:lnTo>
                    <a:pt x="269" y="406"/>
                  </a:lnTo>
                  <a:close/>
                </a:path>
              </a:pathLst>
            </a:custGeom>
            <a:solidFill>
              <a:schemeClr val="tx2">
                <a:lumMod val="75000"/>
              </a:schemeClr>
            </a:solidFill>
            <a:ln>
              <a:noFill/>
            </a:ln>
          </p:spPr>
          <p:txBody>
            <a:bodyPr anchor="ctr"/>
            <a:lstStyle/>
            <a:p>
              <a:pPr algn="ctr">
                <a:lnSpc>
                  <a:spcPct val="120000"/>
                </a:lnSpc>
              </a:pPr>
            </a:p>
          </p:txBody>
        </p:sp>
        <p:sp>
          <p:nvSpPr>
            <p:cNvPr id="78" name="isḻîďè"/>
            <p:cNvSpPr/>
            <p:nvPr/>
          </p:nvSpPr>
          <p:spPr bwMode="auto">
            <a:xfrm>
              <a:off x="7672074" y="2252624"/>
              <a:ext cx="617575" cy="602986"/>
            </a:xfrm>
            <a:custGeom>
              <a:avLst/>
              <a:gdLst>
                <a:gd name="T0" fmla="*/ 237 w 376"/>
                <a:gd name="T1" fmla="*/ 360 h 367"/>
                <a:gd name="T2" fmla="*/ 218 w 376"/>
                <a:gd name="T3" fmla="*/ 363 h 367"/>
                <a:gd name="T4" fmla="*/ 6 w 376"/>
                <a:gd name="T5" fmla="*/ 194 h 367"/>
                <a:gd name="T6" fmla="*/ 5 w 376"/>
                <a:gd name="T7" fmla="*/ 175 h 367"/>
                <a:gd name="T8" fmla="*/ 139 w 376"/>
                <a:gd name="T9" fmla="*/ 7 h 367"/>
                <a:gd name="T10" fmla="*/ 158 w 376"/>
                <a:gd name="T11" fmla="*/ 4 h 367"/>
                <a:gd name="T12" fmla="*/ 369 w 376"/>
                <a:gd name="T13" fmla="*/ 172 h 367"/>
                <a:gd name="T14" fmla="*/ 371 w 376"/>
                <a:gd name="T15" fmla="*/ 191 h 367"/>
                <a:gd name="T16" fmla="*/ 237 w 376"/>
                <a:gd name="T17" fmla="*/ 36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367">
                  <a:moveTo>
                    <a:pt x="237" y="360"/>
                  </a:moveTo>
                  <a:cubicBezTo>
                    <a:pt x="232" y="366"/>
                    <a:pt x="223" y="367"/>
                    <a:pt x="218" y="363"/>
                  </a:cubicBezTo>
                  <a:cubicBezTo>
                    <a:pt x="6" y="194"/>
                    <a:pt x="6" y="194"/>
                    <a:pt x="6" y="194"/>
                  </a:cubicBezTo>
                  <a:cubicBezTo>
                    <a:pt x="1" y="190"/>
                    <a:pt x="0" y="181"/>
                    <a:pt x="5" y="175"/>
                  </a:cubicBezTo>
                  <a:cubicBezTo>
                    <a:pt x="139" y="7"/>
                    <a:pt x="139" y="7"/>
                    <a:pt x="139" y="7"/>
                  </a:cubicBezTo>
                  <a:cubicBezTo>
                    <a:pt x="144" y="1"/>
                    <a:pt x="152" y="0"/>
                    <a:pt x="158" y="4"/>
                  </a:cubicBezTo>
                  <a:cubicBezTo>
                    <a:pt x="369" y="172"/>
                    <a:pt x="369" y="172"/>
                    <a:pt x="369" y="172"/>
                  </a:cubicBezTo>
                  <a:cubicBezTo>
                    <a:pt x="375" y="177"/>
                    <a:pt x="376" y="185"/>
                    <a:pt x="371" y="191"/>
                  </a:cubicBezTo>
                  <a:lnTo>
                    <a:pt x="237" y="360"/>
                  </a:lnTo>
                  <a:close/>
                </a:path>
              </a:pathLst>
            </a:custGeom>
            <a:solidFill>
              <a:schemeClr val="tx2"/>
            </a:solidFill>
            <a:ln>
              <a:noFill/>
            </a:ln>
          </p:spPr>
          <p:txBody>
            <a:bodyPr anchor="ctr"/>
            <a:lstStyle/>
            <a:p>
              <a:pPr algn="ctr">
                <a:lnSpc>
                  <a:spcPct val="120000"/>
                </a:lnSpc>
              </a:pPr>
            </a:p>
          </p:txBody>
        </p:sp>
        <p:sp>
          <p:nvSpPr>
            <p:cNvPr id="79" name="iŝļîḋe"/>
            <p:cNvSpPr/>
            <p:nvPr/>
          </p:nvSpPr>
          <p:spPr bwMode="auto">
            <a:xfrm>
              <a:off x="8414693" y="2554812"/>
              <a:ext cx="42376" cy="72247"/>
            </a:xfrm>
            <a:custGeom>
              <a:avLst/>
              <a:gdLst>
                <a:gd name="T0" fmla="*/ 6 w 26"/>
                <a:gd name="T1" fmla="*/ 16 h 44"/>
                <a:gd name="T2" fmla="*/ 11 w 26"/>
                <a:gd name="T3" fmla="*/ 34 h 44"/>
                <a:gd name="T4" fmla="*/ 26 w 26"/>
                <a:gd name="T5" fmla="*/ 34 h 44"/>
                <a:gd name="T6" fmla="*/ 18 w 26"/>
                <a:gd name="T7" fmla="*/ 8 h 44"/>
                <a:gd name="T8" fmla="*/ 6 w 26"/>
                <a:gd name="T9" fmla="*/ 16 h 44"/>
              </a:gdLst>
              <a:ahLst/>
              <a:cxnLst>
                <a:cxn ang="0">
                  <a:pos x="T0" y="T1"/>
                </a:cxn>
                <a:cxn ang="0">
                  <a:pos x="T2" y="T3"/>
                </a:cxn>
                <a:cxn ang="0">
                  <a:pos x="T4" y="T5"/>
                </a:cxn>
                <a:cxn ang="0">
                  <a:pos x="T6" y="T7"/>
                </a:cxn>
                <a:cxn ang="0">
                  <a:pos x="T8" y="T9"/>
                </a:cxn>
              </a:cxnLst>
              <a:rect l="0" t="0" r="r" b="b"/>
              <a:pathLst>
                <a:path w="26" h="44">
                  <a:moveTo>
                    <a:pt x="6" y="16"/>
                  </a:moveTo>
                  <a:cubicBezTo>
                    <a:pt x="9" y="21"/>
                    <a:pt x="10" y="27"/>
                    <a:pt x="11" y="34"/>
                  </a:cubicBezTo>
                  <a:cubicBezTo>
                    <a:pt x="11" y="44"/>
                    <a:pt x="26" y="44"/>
                    <a:pt x="26" y="34"/>
                  </a:cubicBezTo>
                  <a:cubicBezTo>
                    <a:pt x="25" y="25"/>
                    <a:pt x="23" y="16"/>
                    <a:pt x="18" y="8"/>
                  </a:cubicBezTo>
                  <a:cubicBezTo>
                    <a:pt x="13" y="0"/>
                    <a:pt x="0" y="7"/>
                    <a:pt x="6" y="16"/>
                  </a:cubicBezTo>
                </a:path>
              </a:pathLst>
            </a:custGeom>
            <a:solidFill>
              <a:schemeClr val="tx2">
                <a:lumMod val="60000"/>
                <a:lumOff val="40000"/>
              </a:schemeClr>
            </a:solidFill>
            <a:ln>
              <a:noFill/>
            </a:ln>
          </p:spPr>
          <p:txBody>
            <a:bodyPr anchor="ctr"/>
            <a:lstStyle/>
            <a:p>
              <a:pPr algn="ctr">
                <a:lnSpc>
                  <a:spcPct val="120000"/>
                </a:lnSpc>
              </a:pPr>
            </a:p>
          </p:txBody>
        </p:sp>
        <p:sp>
          <p:nvSpPr>
            <p:cNvPr id="80" name="îŝḻïḍé"/>
            <p:cNvSpPr/>
            <p:nvPr/>
          </p:nvSpPr>
          <p:spPr bwMode="auto">
            <a:xfrm>
              <a:off x="8460542" y="2556896"/>
              <a:ext cx="32650" cy="60438"/>
            </a:xfrm>
            <a:custGeom>
              <a:avLst/>
              <a:gdLst>
                <a:gd name="T0" fmla="*/ 3 w 20"/>
                <a:gd name="T1" fmla="*/ 13 h 37"/>
                <a:gd name="T2" fmla="*/ 5 w 20"/>
                <a:gd name="T3" fmla="*/ 27 h 37"/>
                <a:gd name="T4" fmla="*/ 20 w 20"/>
                <a:gd name="T5" fmla="*/ 27 h 37"/>
                <a:gd name="T6" fmla="*/ 17 w 20"/>
                <a:gd name="T7" fmla="*/ 9 h 37"/>
                <a:gd name="T8" fmla="*/ 3 w 20"/>
                <a:gd name="T9" fmla="*/ 13 h 37"/>
              </a:gdLst>
              <a:ahLst/>
              <a:cxnLst>
                <a:cxn ang="0">
                  <a:pos x="T0" y="T1"/>
                </a:cxn>
                <a:cxn ang="0">
                  <a:pos x="T2" y="T3"/>
                </a:cxn>
                <a:cxn ang="0">
                  <a:pos x="T4" y="T5"/>
                </a:cxn>
                <a:cxn ang="0">
                  <a:pos x="T6" y="T7"/>
                </a:cxn>
                <a:cxn ang="0">
                  <a:pos x="T8" y="T9"/>
                </a:cxn>
              </a:cxnLst>
              <a:rect l="0" t="0" r="r" b="b"/>
              <a:pathLst>
                <a:path w="20" h="37">
                  <a:moveTo>
                    <a:pt x="3" y="13"/>
                  </a:moveTo>
                  <a:cubicBezTo>
                    <a:pt x="4" y="17"/>
                    <a:pt x="4" y="22"/>
                    <a:pt x="5" y="27"/>
                  </a:cubicBezTo>
                  <a:cubicBezTo>
                    <a:pt x="5" y="37"/>
                    <a:pt x="20" y="37"/>
                    <a:pt x="20" y="27"/>
                  </a:cubicBezTo>
                  <a:cubicBezTo>
                    <a:pt x="19" y="21"/>
                    <a:pt x="19" y="15"/>
                    <a:pt x="17" y="9"/>
                  </a:cubicBezTo>
                  <a:cubicBezTo>
                    <a:pt x="14" y="0"/>
                    <a:pt x="0" y="4"/>
                    <a:pt x="3" y="13"/>
                  </a:cubicBezTo>
                </a:path>
              </a:pathLst>
            </a:custGeom>
            <a:solidFill>
              <a:schemeClr val="tx2">
                <a:lumMod val="60000"/>
                <a:lumOff val="40000"/>
              </a:schemeClr>
            </a:solidFill>
            <a:ln>
              <a:noFill/>
            </a:ln>
          </p:spPr>
          <p:txBody>
            <a:bodyPr anchor="ctr"/>
            <a:lstStyle/>
            <a:p>
              <a:pPr algn="ctr">
                <a:lnSpc>
                  <a:spcPct val="120000"/>
                </a:lnSpc>
              </a:pPr>
            </a:p>
          </p:txBody>
        </p:sp>
        <p:sp>
          <p:nvSpPr>
            <p:cNvPr id="81" name="îşḷîdé"/>
            <p:cNvSpPr/>
            <p:nvPr/>
          </p:nvSpPr>
          <p:spPr bwMode="auto">
            <a:xfrm>
              <a:off x="7549115" y="2507574"/>
              <a:ext cx="42376" cy="100035"/>
            </a:xfrm>
            <a:custGeom>
              <a:avLst/>
              <a:gdLst>
                <a:gd name="T0" fmla="*/ 7 w 26"/>
                <a:gd name="T1" fmla="*/ 9 h 61"/>
                <a:gd name="T2" fmla="*/ 9 w 26"/>
                <a:gd name="T3" fmla="*/ 53 h 61"/>
                <a:gd name="T4" fmla="*/ 21 w 26"/>
                <a:gd name="T5" fmla="*/ 45 h 61"/>
                <a:gd name="T6" fmla="*/ 19 w 26"/>
                <a:gd name="T7" fmla="*/ 17 h 61"/>
                <a:gd name="T8" fmla="*/ 7 w 26"/>
                <a:gd name="T9" fmla="*/ 9 h 61"/>
              </a:gdLst>
              <a:ahLst/>
              <a:cxnLst>
                <a:cxn ang="0">
                  <a:pos x="T0" y="T1"/>
                </a:cxn>
                <a:cxn ang="0">
                  <a:pos x="T2" y="T3"/>
                </a:cxn>
                <a:cxn ang="0">
                  <a:pos x="T4" y="T5"/>
                </a:cxn>
                <a:cxn ang="0">
                  <a:pos x="T6" y="T7"/>
                </a:cxn>
                <a:cxn ang="0">
                  <a:pos x="T8" y="T9"/>
                </a:cxn>
              </a:cxnLst>
              <a:rect l="0" t="0" r="r" b="b"/>
              <a:pathLst>
                <a:path w="26" h="61">
                  <a:moveTo>
                    <a:pt x="7" y="9"/>
                  </a:moveTo>
                  <a:cubicBezTo>
                    <a:pt x="0" y="24"/>
                    <a:pt x="2" y="38"/>
                    <a:pt x="9" y="53"/>
                  </a:cubicBezTo>
                  <a:cubicBezTo>
                    <a:pt x="13" y="61"/>
                    <a:pt x="26" y="54"/>
                    <a:pt x="21" y="45"/>
                  </a:cubicBezTo>
                  <a:cubicBezTo>
                    <a:pt x="17" y="36"/>
                    <a:pt x="15" y="26"/>
                    <a:pt x="19" y="17"/>
                  </a:cubicBezTo>
                  <a:cubicBezTo>
                    <a:pt x="23" y="8"/>
                    <a:pt x="11" y="0"/>
                    <a:pt x="7" y="9"/>
                  </a:cubicBezTo>
                </a:path>
              </a:pathLst>
            </a:custGeom>
            <a:solidFill>
              <a:schemeClr val="tx2">
                <a:lumMod val="60000"/>
                <a:lumOff val="40000"/>
              </a:schemeClr>
            </a:solidFill>
            <a:ln>
              <a:noFill/>
            </a:ln>
          </p:spPr>
          <p:txBody>
            <a:bodyPr anchor="ctr"/>
            <a:lstStyle/>
            <a:p>
              <a:pPr algn="ctr">
                <a:lnSpc>
                  <a:spcPct val="120000"/>
                </a:lnSpc>
              </a:pPr>
            </a:p>
          </p:txBody>
        </p:sp>
        <p:sp>
          <p:nvSpPr>
            <p:cNvPr id="82" name="íşlïḍè"/>
            <p:cNvSpPr/>
            <p:nvPr/>
          </p:nvSpPr>
          <p:spPr bwMode="auto">
            <a:xfrm>
              <a:off x="7508129" y="2518689"/>
              <a:ext cx="31261" cy="80583"/>
            </a:xfrm>
            <a:custGeom>
              <a:avLst/>
              <a:gdLst>
                <a:gd name="T0" fmla="*/ 1 w 19"/>
                <a:gd name="T1" fmla="*/ 10 h 49"/>
                <a:gd name="T2" fmla="*/ 3 w 19"/>
                <a:gd name="T3" fmla="*/ 40 h 49"/>
                <a:gd name="T4" fmla="*/ 17 w 19"/>
                <a:gd name="T5" fmla="*/ 36 h 49"/>
                <a:gd name="T6" fmla="*/ 16 w 19"/>
                <a:gd name="T7" fmla="*/ 10 h 49"/>
                <a:gd name="T8" fmla="*/ 1 w 19"/>
                <a:gd name="T9" fmla="*/ 10 h 49"/>
              </a:gdLst>
              <a:ahLst/>
              <a:cxnLst>
                <a:cxn ang="0">
                  <a:pos x="T0" y="T1"/>
                </a:cxn>
                <a:cxn ang="0">
                  <a:pos x="T2" y="T3"/>
                </a:cxn>
                <a:cxn ang="0">
                  <a:pos x="T4" y="T5"/>
                </a:cxn>
                <a:cxn ang="0">
                  <a:pos x="T6" y="T7"/>
                </a:cxn>
                <a:cxn ang="0">
                  <a:pos x="T8" y="T9"/>
                </a:cxn>
              </a:cxnLst>
              <a:rect l="0" t="0" r="r" b="b"/>
              <a:pathLst>
                <a:path w="19" h="49">
                  <a:moveTo>
                    <a:pt x="1" y="10"/>
                  </a:moveTo>
                  <a:cubicBezTo>
                    <a:pt x="1" y="20"/>
                    <a:pt x="1" y="30"/>
                    <a:pt x="3" y="40"/>
                  </a:cubicBezTo>
                  <a:cubicBezTo>
                    <a:pt x="5" y="49"/>
                    <a:pt x="19" y="45"/>
                    <a:pt x="17" y="36"/>
                  </a:cubicBezTo>
                  <a:cubicBezTo>
                    <a:pt x="16" y="27"/>
                    <a:pt x="16" y="19"/>
                    <a:pt x="16" y="10"/>
                  </a:cubicBezTo>
                  <a:cubicBezTo>
                    <a:pt x="15" y="0"/>
                    <a:pt x="0" y="0"/>
                    <a:pt x="1" y="10"/>
                  </a:cubicBezTo>
                </a:path>
              </a:pathLst>
            </a:custGeom>
            <a:solidFill>
              <a:schemeClr val="tx2">
                <a:lumMod val="60000"/>
                <a:lumOff val="40000"/>
              </a:schemeClr>
            </a:solidFill>
            <a:ln>
              <a:noFill/>
            </a:ln>
          </p:spPr>
          <p:txBody>
            <a:bodyPr anchor="ctr"/>
            <a:lstStyle/>
            <a:p>
              <a:pPr algn="ctr">
                <a:lnSpc>
                  <a:spcPct val="120000"/>
                </a:lnSpc>
              </a:p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t>扩展阅读</a:t>
            </a:r>
            <a:endParaRPr lang="zh-CN" altLang="en-US" sz="2800" dirty="0"/>
          </a:p>
        </p:txBody>
      </p:sp>
      <p:sp>
        <p:nvSpPr>
          <p:cNvPr id="7" name="文本框 6"/>
          <p:cNvSpPr txBox="1"/>
          <p:nvPr/>
        </p:nvSpPr>
        <p:spPr>
          <a:xfrm>
            <a:off x="712634" y="1968196"/>
            <a:ext cx="10355582" cy="1569660"/>
          </a:xfrm>
          <a:prstGeom prst="rect">
            <a:avLst/>
          </a:prstGeom>
          <a:noFill/>
        </p:spPr>
        <p:txBody>
          <a:bodyPr wrap="square" rtlCol="0">
            <a:spAutoFit/>
          </a:bodyPr>
          <a:lstStyle/>
          <a:p>
            <a:pPr algn="ctr" fontAlgn="auto">
              <a:spcBef>
                <a:spcPts val="0"/>
              </a:spcBef>
              <a:spcAft>
                <a:spcPts val="0"/>
              </a:spcAft>
              <a:defRPr/>
            </a:pPr>
            <a:r>
              <a:rPr lang="zh-CN" altLang="zh-CN" sz="2400" dirty="0">
                <a:latin typeface="方正小标宋简体" panose="03000509000000000000" pitchFamily="65" charset="-122"/>
                <a:ea typeface="方正小标宋简体" panose="03000509000000000000" pitchFamily="65" charset="-122"/>
              </a:rPr>
              <a:t>八种让步模式</a:t>
            </a:r>
            <a:endParaRPr lang="zh-CN" altLang="zh-CN" sz="2400" dirty="0">
              <a:latin typeface="方正小标宋简体" panose="03000509000000000000" pitchFamily="65" charset="-122"/>
              <a:ea typeface="方正小标宋简体" panose="03000509000000000000" pitchFamily="65" charset="-122"/>
            </a:endParaRPr>
          </a:p>
          <a:p>
            <a:pPr fontAlgn="auto">
              <a:spcBef>
                <a:spcPts val="0"/>
              </a:spcBef>
              <a:spcAft>
                <a:spcPts val="0"/>
              </a:spcAft>
              <a:defRPr/>
            </a:pPr>
            <a:r>
              <a:rPr lang="en-US" altLang="zh-CN" sz="2400" dirty="0"/>
              <a:t>        </a:t>
            </a:r>
            <a:r>
              <a:rPr lang="zh-CN" altLang="zh-CN" sz="2400" dirty="0">
                <a:latin typeface="仿宋_GB2312" panose="02010609030101010101" pitchFamily="49" charset="-122"/>
                <a:ea typeface="仿宋_GB2312" panose="02010609030101010101" pitchFamily="49" charset="-122"/>
              </a:rPr>
              <a:t>美国谈判大师嘉洛斯以卖方的让步为例，归纳出</a:t>
            </a:r>
            <a:r>
              <a:rPr lang="en-US" altLang="zh-CN" sz="2400" dirty="0">
                <a:latin typeface="仿宋_GB2312" panose="02010609030101010101" pitchFamily="49" charset="-122"/>
                <a:ea typeface="仿宋_GB2312" panose="02010609030101010101" pitchFamily="49" charset="-122"/>
              </a:rPr>
              <a:t>8</a:t>
            </a:r>
            <a:r>
              <a:rPr lang="zh-CN" altLang="zh-CN" sz="2400" dirty="0">
                <a:latin typeface="仿宋_GB2312" panose="02010609030101010101" pitchFamily="49" charset="-122"/>
                <a:ea typeface="仿宋_GB2312" panose="02010609030101010101" pitchFamily="49" charset="-122"/>
              </a:rPr>
              <a:t>种让步模式并分别分析了各种让步模式的利弊。在任何一种让步模式中，卖主准备减价的额度均为</a:t>
            </a:r>
            <a:r>
              <a:rPr lang="en-US" altLang="zh-CN" sz="2400" dirty="0">
                <a:latin typeface="仿宋_GB2312" panose="02010609030101010101" pitchFamily="49" charset="-122"/>
                <a:ea typeface="仿宋_GB2312" panose="02010609030101010101" pitchFamily="49" charset="-122"/>
              </a:rPr>
              <a:t>60</a:t>
            </a:r>
            <a:r>
              <a:rPr lang="zh-CN" altLang="zh-CN" sz="2400" dirty="0">
                <a:latin typeface="仿宋_GB2312" panose="02010609030101010101" pitchFamily="49" charset="-122"/>
                <a:ea typeface="仿宋_GB2312" panose="02010609030101010101" pitchFamily="49" charset="-122"/>
              </a:rPr>
              <a:t>美元。</a:t>
            </a:r>
            <a:endParaRPr lang="zh-CN" altLang="zh-CN" sz="2400" dirty="0">
              <a:latin typeface="仿宋_GB2312" panose="02010609030101010101" pitchFamily="49" charset="-122"/>
              <a:ea typeface="仿宋_GB2312" panose="02010609030101010101" pitchFamily="49" charset="-122"/>
            </a:endParaRPr>
          </a:p>
        </p:txBody>
      </p:sp>
      <p:graphicFrame>
        <p:nvGraphicFramePr>
          <p:cNvPr id="88" name="表格 87"/>
          <p:cNvGraphicFramePr>
            <a:graphicFrameLocks noGrp="1"/>
          </p:cNvGraphicFramePr>
          <p:nvPr/>
        </p:nvGraphicFramePr>
        <p:xfrm>
          <a:off x="853298" y="3537856"/>
          <a:ext cx="10214920" cy="2581597"/>
        </p:xfrm>
        <a:graphic>
          <a:graphicData uri="http://schemas.openxmlformats.org/drawingml/2006/table">
            <a:tbl>
              <a:tblPr/>
              <a:tblGrid>
                <a:gridCol w="2042984"/>
                <a:gridCol w="2042984"/>
                <a:gridCol w="2042984"/>
                <a:gridCol w="2042984"/>
                <a:gridCol w="2042984"/>
              </a:tblGrid>
              <a:tr h="279123">
                <a:tc>
                  <a:txBody>
                    <a:bodyPr/>
                    <a:lstStyle/>
                    <a:p>
                      <a:pPr algn="ctr">
                        <a:lnSpc>
                          <a:spcPct val="150000"/>
                        </a:lnSpc>
                        <a:spcAft>
                          <a:spcPts val="0"/>
                        </a:spcAft>
                      </a:pPr>
                      <a:r>
                        <a:rPr lang="zh-CN" sz="1400" dirty="0">
                          <a:solidFill>
                            <a:srgbClr val="000000"/>
                          </a:solidFill>
                          <a:latin typeface="NEU-BZ"/>
                          <a:ea typeface="方正书宋_GBK"/>
                          <a:cs typeface="Times New Roman" panose="02020603050405020304"/>
                        </a:rPr>
                        <a:t>减价方式</a:t>
                      </a:r>
                      <a:endParaRPr lang="zh-CN" sz="1400" dirty="0">
                        <a:solidFill>
                          <a:srgbClr val="000000"/>
                        </a:solidFill>
                        <a:latin typeface="NEU-BZ"/>
                        <a:ea typeface="方正书宋_GBK"/>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a:solidFill>
                            <a:srgbClr val="000000"/>
                          </a:solidFill>
                          <a:latin typeface="NEU-BZ"/>
                          <a:ea typeface="方正书宋_GBK"/>
                          <a:cs typeface="Times New Roman" panose="02020603050405020304"/>
                        </a:rPr>
                        <a:t>第一期减价</a:t>
                      </a:r>
                      <a:endParaRPr lang="zh-CN" sz="1400">
                        <a:solidFill>
                          <a:srgbClr val="000000"/>
                        </a:solidFill>
                        <a:latin typeface="NEU-BZ"/>
                        <a:ea typeface="方正书宋_GBK"/>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a:solidFill>
                            <a:srgbClr val="000000"/>
                          </a:solidFill>
                          <a:latin typeface="NEU-BZ"/>
                          <a:ea typeface="方正书宋_GBK"/>
                          <a:cs typeface="Times New Roman" panose="02020603050405020304"/>
                        </a:rPr>
                        <a:t>第二期减价</a:t>
                      </a:r>
                      <a:endParaRPr lang="zh-CN" sz="1400">
                        <a:solidFill>
                          <a:srgbClr val="000000"/>
                        </a:solidFill>
                        <a:latin typeface="NEU-BZ"/>
                        <a:ea typeface="方正书宋_GBK"/>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dirty="0">
                          <a:solidFill>
                            <a:srgbClr val="000000"/>
                          </a:solidFill>
                          <a:latin typeface="NEU-BZ"/>
                          <a:ea typeface="方正书宋_GBK"/>
                          <a:cs typeface="Times New Roman" panose="02020603050405020304"/>
                        </a:rPr>
                        <a:t>第三期减价</a:t>
                      </a:r>
                      <a:endParaRPr lang="zh-CN" sz="1400" dirty="0">
                        <a:solidFill>
                          <a:srgbClr val="000000"/>
                        </a:solidFill>
                        <a:latin typeface="NEU-BZ"/>
                        <a:ea typeface="方正书宋_GBK"/>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a:solidFill>
                            <a:srgbClr val="000000"/>
                          </a:solidFill>
                          <a:latin typeface="NEU-BZ"/>
                          <a:ea typeface="方正书宋_GBK"/>
                          <a:cs typeface="Times New Roman" panose="02020603050405020304"/>
                        </a:rPr>
                        <a:t>第四期减价</a:t>
                      </a:r>
                      <a:endParaRPr lang="zh-CN" sz="1400">
                        <a:solidFill>
                          <a:srgbClr val="000000"/>
                        </a:solidFill>
                        <a:latin typeface="NEU-BZ"/>
                        <a:ea typeface="方正书宋_GBK"/>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60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2</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dirty="0">
                          <a:solidFill>
                            <a:srgbClr val="000000"/>
                          </a:solidFill>
                          <a:latin typeface="NEU-BZ"/>
                          <a:ea typeface="方正书宋_GBK"/>
                          <a:cs typeface="Times New Roman" panose="02020603050405020304"/>
                        </a:rPr>
                        <a:t>15</a:t>
                      </a:r>
                      <a:endParaRPr lang="zh-CN" sz="1400" dirty="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15</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15</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15</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3</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8</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13</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17</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22</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4</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22</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17</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13</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8</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5</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26</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20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12</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2</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6</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49</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7</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50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1</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400" b="1">
                          <a:solidFill>
                            <a:srgbClr val="000000"/>
                          </a:solidFill>
                          <a:latin typeface="NEU-BZ"/>
                          <a:ea typeface="方正书宋_GBK"/>
                          <a:cs typeface="Times New Roman" panose="02020603050405020304"/>
                        </a:rPr>
                        <a:t>－</a:t>
                      </a:r>
                      <a:r>
                        <a:rPr lang="en-US" sz="1400" b="1">
                          <a:solidFill>
                            <a:srgbClr val="000000"/>
                          </a:solidFill>
                          <a:latin typeface="NEU-BZ"/>
                          <a:ea typeface="方正书宋_GBK"/>
                          <a:cs typeface="Times New Roman" panose="02020603050405020304"/>
                        </a:rPr>
                        <a:t>1</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123">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8</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60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dirty="0">
                          <a:solidFill>
                            <a:srgbClr val="000000"/>
                          </a:solidFill>
                          <a:latin typeface="NEU-BZ"/>
                          <a:ea typeface="方正书宋_GBK"/>
                          <a:cs typeface="Times New Roman" panose="02020603050405020304"/>
                        </a:rPr>
                        <a:t>0</a:t>
                      </a:r>
                      <a:endParaRPr lang="zh-CN" sz="1400" dirty="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solidFill>
                            <a:srgbClr val="000000"/>
                          </a:solidFill>
                          <a:latin typeface="NEU-BZ"/>
                          <a:ea typeface="方正书宋_GBK"/>
                          <a:cs typeface="Times New Roman" panose="02020603050405020304"/>
                        </a:rPr>
                        <a:t>0</a:t>
                      </a:r>
                      <a:endParaRPr lang="zh-CN" sz="140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dirty="0">
                          <a:solidFill>
                            <a:srgbClr val="000000"/>
                          </a:solidFill>
                          <a:latin typeface="NEU-BZ"/>
                          <a:ea typeface="方正书宋_GBK"/>
                          <a:cs typeface="Times New Roman" panose="02020603050405020304"/>
                        </a:rPr>
                        <a:t>0</a:t>
                      </a:r>
                      <a:endParaRPr lang="zh-CN" sz="1400" dirty="0">
                        <a:solidFill>
                          <a:srgbClr val="000000"/>
                        </a:solidFill>
                        <a:latin typeface="NEU-BZ"/>
                        <a:ea typeface="方正书宋_GBK"/>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t>扩展阅读</a:t>
            </a:r>
            <a:endParaRPr lang="zh-CN" altLang="en-US" sz="2800" dirty="0"/>
          </a:p>
        </p:txBody>
      </p:sp>
      <p:sp>
        <p:nvSpPr>
          <p:cNvPr id="7" name="文本框 6"/>
          <p:cNvSpPr txBox="1"/>
          <p:nvPr/>
        </p:nvSpPr>
        <p:spPr>
          <a:xfrm>
            <a:off x="997357" y="1973672"/>
            <a:ext cx="10355582" cy="452431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sz="2400" dirty="0">
                <a:latin typeface="仿宋_GB2312" panose="02010609030101010101" pitchFamily="49" charset="-122"/>
                <a:ea typeface="仿宋_GB2312" panose="02010609030101010101" pitchFamily="49" charset="-122"/>
              </a:rPr>
              <a:t>    </a:t>
            </a:r>
            <a:r>
              <a:rPr lang="zh-CN" altLang="zh-CN" sz="2400" dirty="0">
                <a:latin typeface="仿宋_GB2312" panose="02010609030101010101" pitchFamily="49" charset="-122"/>
                <a:ea typeface="仿宋_GB2312" panose="02010609030101010101" pitchFamily="49" charset="-122"/>
              </a:rPr>
              <a:t>第</a:t>
            </a:r>
            <a:r>
              <a:rPr lang="en-US" altLang="zh-CN" sz="2400" dirty="0">
                <a:latin typeface="仿宋_GB2312" panose="02010609030101010101" pitchFamily="49" charset="-122"/>
                <a:ea typeface="仿宋_GB2312" panose="02010609030101010101" pitchFamily="49" charset="-122"/>
              </a:rPr>
              <a:t>1</a:t>
            </a:r>
            <a:r>
              <a:rPr lang="zh-CN" altLang="zh-CN" sz="2400" dirty="0">
                <a:latin typeface="仿宋_GB2312" panose="02010609030101010101" pitchFamily="49" charset="-122"/>
                <a:ea typeface="仿宋_GB2312" panose="02010609030101010101" pitchFamily="49" charset="-122"/>
              </a:rPr>
              <a:t>种让步模式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坚定让步模式。先让对方一直以为妥协无望</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若是一个普通的买主早就放弃和卖主讨价还价了。而一个意志坚定的买主则会坚持不懈</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在卖主作出重大让步后</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他会斗志更加昂扬</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继续逼迫卖主作出让步。因此</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这种让步模式并不可取</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它既抛开了本来作小小的让步即可能成交的软弱的买主</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又给强硬的买主在卖主让步之后提供了继续施加压力的可乘之机。</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a:t>
            </a:r>
            <a:r>
              <a:rPr lang="zh-CN" altLang="zh-CN" sz="2400" dirty="0">
                <a:latin typeface="仿宋_GB2312" panose="02010609030101010101" pitchFamily="49" charset="-122"/>
                <a:ea typeface="仿宋_GB2312" panose="02010609030101010101" pitchFamily="49" charset="-122"/>
              </a:rPr>
              <a:t>第</a:t>
            </a:r>
            <a:r>
              <a:rPr lang="en-US" altLang="zh-CN" sz="2400" dirty="0">
                <a:latin typeface="仿宋_GB2312" panose="02010609030101010101" pitchFamily="49" charset="-122"/>
                <a:ea typeface="仿宋_GB2312" panose="02010609030101010101" pitchFamily="49" charset="-122"/>
              </a:rPr>
              <a:t>2</a:t>
            </a:r>
            <a:r>
              <a:rPr lang="zh-CN" altLang="zh-CN" sz="2400" dirty="0">
                <a:latin typeface="仿宋_GB2312" panose="02010609030101010101" pitchFamily="49" charset="-122"/>
                <a:ea typeface="仿宋_GB2312" panose="02010609030101010101" pitchFamily="49" charset="-122"/>
              </a:rPr>
              <a:t>种让步模式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等额让步模式。这种让步模式很容易刺激谈判对手继续期待更进一步的让步。当第二期争取到与第一期相同的让步额时</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他有理由作这样的推测</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如果再作一番努力</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还可以争取到同样的让步</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第三期果然如此。在卖主第四次作出让步后</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他还可能这么想。若卖主坚持不再让步</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买主就会失望</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很可能达不成交易的目标。</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a:t>
            </a:r>
            <a:r>
              <a:rPr lang="zh-CN" altLang="zh-CN" sz="2400" dirty="0">
                <a:latin typeface="仿宋_GB2312" panose="02010609030101010101" pitchFamily="49" charset="-122"/>
                <a:ea typeface="仿宋_GB2312" panose="02010609030101010101" pitchFamily="49" charset="-122"/>
              </a:rPr>
              <a:t>第</a:t>
            </a:r>
            <a:r>
              <a:rPr lang="en-US" altLang="zh-CN" sz="2400" dirty="0">
                <a:latin typeface="仿宋_GB2312" panose="02010609030101010101" pitchFamily="49" charset="-122"/>
                <a:ea typeface="仿宋_GB2312" panose="02010609030101010101" pitchFamily="49" charset="-122"/>
              </a:rPr>
              <a:t>3</a:t>
            </a:r>
            <a:r>
              <a:rPr lang="zh-CN" altLang="zh-CN" sz="2400" dirty="0">
                <a:latin typeface="仿宋_GB2312" panose="02010609030101010101" pitchFamily="49" charset="-122"/>
                <a:ea typeface="仿宋_GB2312" panose="02010609030101010101" pitchFamily="49" charset="-122"/>
              </a:rPr>
              <a:t>种让步模式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递增式让步模式。这种让步模式往往会造成卖主重大的损失。</a:t>
            </a:r>
            <a:endParaRPr lang="zh-CN" altLang="zh-CN"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t>扩展阅读</a:t>
            </a:r>
            <a:endParaRPr lang="zh-CN" altLang="en-US" sz="2800" dirty="0"/>
          </a:p>
        </p:txBody>
      </p:sp>
      <p:sp>
        <p:nvSpPr>
          <p:cNvPr id="7" name="文本框 6"/>
          <p:cNvSpPr txBox="1"/>
          <p:nvPr/>
        </p:nvSpPr>
        <p:spPr>
          <a:xfrm>
            <a:off x="942814" y="1979147"/>
            <a:ext cx="10355582" cy="415498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CN" altLang="zh-CN" sz="2400" dirty="0">
                <a:latin typeface="仿宋_GB2312" panose="02010609030101010101" pitchFamily="49" charset="-122"/>
                <a:ea typeface="仿宋_GB2312" panose="02010609030101010101" pitchFamily="49" charset="-122"/>
              </a:rPr>
              <a:t>因为它将买主的胃口越吊越高</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买主会认为</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只要坚持下去</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令人鼓舞的价格就在前面。买主的期望值会随着时间的推延而越来越大</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对卖主极为不利。</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a:t>
            </a:r>
            <a:r>
              <a:rPr lang="zh-CN" altLang="zh-CN" sz="2400" dirty="0">
                <a:latin typeface="仿宋_GB2312" panose="02010609030101010101" pitchFamily="49" charset="-122"/>
                <a:ea typeface="仿宋_GB2312" panose="02010609030101010101" pitchFamily="49" charset="-122"/>
              </a:rPr>
              <a:t>第</a:t>
            </a:r>
            <a:r>
              <a:rPr lang="en-US" altLang="zh-CN" sz="2400" dirty="0">
                <a:latin typeface="仿宋_GB2312" panose="02010609030101010101" pitchFamily="49" charset="-122"/>
                <a:ea typeface="仿宋_GB2312" panose="02010609030101010101" pitchFamily="49" charset="-122"/>
              </a:rPr>
              <a:t>4</a:t>
            </a:r>
            <a:r>
              <a:rPr lang="zh-CN" altLang="zh-CN" sz="2400" dirty="0">
                <a:latin typeface="仿宋_GB2312" panose="02010609030101010101" pitchFamily="49" charset="-122"/>
                <a:ea typeface="仿宋_GB2312" panose="02010609030101010101" pitchFamily="49" charset="-122"/>
              </a:rPr>
              <a:t>种让步模式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小幅递减让步模式。这种让步模式显示出卖主的立场越来越坚强</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他虽然愿意妥协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但是防卫森严</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不会轻易作出让步。</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a:t>
            </a:r>
            <a:r>
              <a:rPr lang="zh-CN" altLang="zh-CN" sz="2400" dirty="0">
                <a:latin typeface="仿宋_GB2312" panose="02010609030101010101" pitchFamily="49" charset="-122"/>
                <a:ea typeface="仿宋_GB2312" panose="02010609030101010101" pitchFamily="49" charset="-122"/>
              </a:rPr>
              <a:t>第</a:t>
            </a:r>
            <a:r>
              <a:rPr lang="en-US" altLang="zh-CN" sz="2400" dirty="0">
                <a:latin typeface="仿宋_GB2312" panose="02010609030101010101" pitchFamily="49" charset="-122"/>
                <a:ea typeface="仿宋_GB2312" panose="02010609030101010101" pitchFamily="49" charset="-122"/>
              </a:rPr>
              <a:t>5</a:t>
            </a:r>
            <a:r>
              <a:rPr lang="zh-CN" altLang="zh-CN" sz="2400" dirty="0">
                <a:latin typeface="仿宋_GB2312" panose="02010609030101010101" pitchFamily="49" charset="-122"/>
                <a:ea typeface="仿宋_GB2312" panose="02010609030101010101" pitchFamily="49" charset="-122"/>
              </a:rPr>
              <a:t>种让步模式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有限让步模式。这种让步模式表示出较为强烈的妥协意愿</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不过同时也告诉买主</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所能做的让步是有限的。在谈判的前期</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有提高买主期望的危险</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但是随着让步幅度的减小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卖主走向一个坚定的立场后</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危险也就渐渐降低了。聪明的买主便会领悟出</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更进一步的让步已经是不可能的。</a:t>
            </a:r>
            <a:endParaRPr lang="zh-CN" altLang="zh-CN" sz="2400" dirty="0">
              <a:latin typeface="仿宋_GB2312" panose="02010609030101010101" pitchFamily="49" charset="-122"/>
              <a:ea typeface="仿宋_GB2312" panose="02010609030101010101" pitchFamily="49" charset="-122"/>
            </a:endParaRPr>
          </a:p>
          <a:p>
            <a:r>
              <a:rPr lang="en-US" altLang="zh-CN" sz="2400" dirty="0">
                <a:latin typeface="仿宋_GB2312" panose="02010609030101010101" pitchFamily="49" charset="-122"/>
                <a:ea typeface="仿宋_GB2312" panose="02010609030101010101" pitchFamily="49" charset="-122"/>
              </a:rPr>
              <a:t>    </a:t>
            </a:r>
            <a:r>
              <a:rPr lang="zh-CN" altLang="zh-CN" sz="2400" dirty="0">
                <a:latin typeface="仿宋_GB2312" panose="02010609030101010101" pitchFamily="49" charset="-122"/>
                <a:ea typeface="仿宋_GB2312" panose="02010609030101010101" pitchFamily="49" charset="-122"/>
              </a:rPr>
              <a:t>第</a:t>
            </a:r>
            <a:r>
              <a:rPr lang="en-US" altLang="zh-CN" sz="2400" dirty="0">
                <a:latin typeface="仿宋_GB2312" panose="02010609030101010101" pitchFamily="49" charset="-122"/>
                <a:ea typeface="仿宋_GB2312" panose="02010609030101010101" pitchFamily="49" charset="-122"/>
              </a:rPr>
              <a:t>6</a:t>
            </a:r>
            <a:r>
              <a:rPr lang="zh-CN" altLang="zh-CN" sz="2400" dirty="0">
                <a:latin typeface="仿宋_GB2312" panose="02010609030101010101" pitchFamily="49" charset="-122"/>
                <a:ea typeface="仿宋_GB2312" panose="02010609030101010101" pitchFamily="49" charset="-122"/>
              </a:rPr>
              <a:t>种让步模式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大幅递减让步模式。这种让步模式很危险</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因为一开始就让一大步</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将会大幅提高买主的期望值。不过接着而来的第三期拒绝让步以及最后一期小小的让步</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会很快抵消这个效果</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使对方知道</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即使更进一步</a:t>
            </a:r>
            <a:endParaRPr lang="zh-CN" altLang="zh-CN"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a:t>
            </a:r>
            <a:r>
              <a:rPr lang="zh-CN" altLang="en-US" dirty="0"/>
              <a:t> 商务谈判之磋商</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t>扩展阅读</a:t>
            </a:r>
            <a:endParaRPr lang="zh-CN" altLang="en-US" sz="2800" dirty="0"/>
          </a:p>
        </p:txBody>
      </p:sp>
      <p:sp>
        <p:nvSpPr>
          <p:cNvPr id="7" name="文本框 6"/>
          <p:cNvSpPr txBox="1"/>
          <p:nvPr/>
        </p:nvSpPr>
        <p:spPr>
          <a:xfrm>
            <a:off x="918209" y="1973671"/>
            <a:ext cx="10355582" cy="230832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CN" altLang="zh-CN" sz="2400" dirty="0">
                <a:latin typeface="仿宋_GB2312" panose="02010609030101010101" pitchFamily="49" charset="-122"/>
                <a:ea typeface="仿宋_GB2312" panose="02010609030101010101" pitchFamily="49" charset="-122"/>
              </a:rPr>
              <a:t>的讨论也是徒劳无功的</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从卖主的角度来看</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一开始的大让步是不妥的</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他永远无法知道买主是否愿意付出更高的价格。</a:t>
            </a:r>
            <a:endParaRPr lang="zh-CN" altLang="zh-CN" sz="2400" dirty="0">
              <a:latin typeface="仿宋_GB2312" panose="02010609030101010101" pitchFamily="49" charset="-122"/>
              <a:ea typeface="仿宋_GB2312" panose="02010609030101010101" pitchFamily="49" charset="-122"/>
            </a:endParaRPr>
          </a:p>
          <a:p>
            <a:r>
              <a:rPr lang="zh-CN" altLang="zh-CN" sz="2400" dirty="0">
                <a:latin typeface="仿宋_GB2312" panose="02010609030101010101" pitchFamily="49" charset="-122"/>
                <a:ea typeface="仿宋_GB2312" panose="02010609030101010101" pitchFamily="49" charset="-122"/>
              </a:rPr>
              <a:t>第</a:t>
            </a:r>
            <a:r>
              <a:rPr lang="en-US" altLang="zh-CN" sz="2400" dirty="0">
                <a:latin typeface="仿宋_GB2312" panose="02010609030101010101" pitchFamily="49" charset="-122"/>
                <a:ea typeface="仿宋_GB2312" panose="02010609030101010101" pitchFamily="49" charset="-122"/>
              </a:rPr>
              <a:t>7</a:t>
            </a:r>
            <a:r>
              <a:rPr lang="zh-CN" altLang="zh-CN" sz="2400" dirty="0">
                <a:latin typeface="仿宋_GB2312" panose="02010609030101010101" pitchFamily="49" charset="-122"/>
                <a:ea typeface="仿宋_GB2312" panose="02010609030101010101" pitchFamily="49" charset="-122"/>
              </a:rPr>
              <a:t>种让步模式</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价格反弹让步模式。这种让步模式使让步大幅递减但又有价格反弹</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它脱胎于第</a:t>
            </a:r>
            <a:r>
              <a:rPr lang="en-US" altLang="zh-CN" sz="2400" dirty="0">
                <a:latin typeface="仿宋_GB2312" panose="02010609030101010101" pitchFamily="49" charset="-122"/>
                <a:ea typeface="仿宋_GB2312" panose="02010609030101010101" pitchFamily="49" charset="-122"/>
              </a:rPr>
              <a:t>6</a:t>
            </a:r>
            <a:r>
              <a:rPr lang="zh-CN" altLang="zh-CN" sz="2400" dirty="0">
                <a:latin typeface="仿宋_GB2312" panose="02010609030101010101" pitchFamily="49" charset="-122"/>
                <a:ea typeface="仿宋_GB2312" panose="02010609030101010101" pitchFamily="49" charset="-122"/>
              </a:rPr>
              <a:t>种让步模式。第三期的轻微涨价即价格反弹</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表现出卖主更坚定的立场。第四期又做小小的让步</a:t>
            </a:r>
            <a:r>
              <a:rPr lang="en-US" altLang="zh-CN" sz="2400" dirty="0">
                <a:latin typeface="仿宋_GB2312" panose="02010609030101010101" pitchFamily="49" charset="-122"/>
                <a:ea typeface="仿宋_GB2312" panose="02010609030101010101" pitchFamily="49" charset="-122"/>
              </a:rPr>
              <a:t>,</a:t>
            </a:r>
            <a:r>
              <a:rPr lang="zh-CN" altLang="zh-CN" sz="2400" dirty="0">
                <a:latin typeface="仿宋_GB2312" panose="02010609030101010101" pitchFamily="49" charset="-122"/>
                <a:ea typeface="仿宋_GB2312" panose="02010609030101010101" pitchFamily="49" charset="-122"/>
              </a:rPr>
              <a:t>将会使买主感到非常满意。</a:t>
            </a:r>
            <a:endParaRPr lang="zh-CN" altLang="zh-CN" sz="2400" dirty="0">
              <a:latin typeface="仿宋_GB2312" panose="02010609030101010101" pitchFamily="49" charset="-122"/>
              <a:ea typeface="仿宋_GB2312" panose="02010609030101010101" pitchFamily="49" charset="-122"/>
            </a:endParaRPr>
          </a:p>
          <a:p>
            <a:endParaRPr lang="zh-CN" altLang="zh-CN"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7641" r="17641"/>
          <a:stretch>
            <a:fillRect/>
          </a:stretch>
        </p:blipFill>
        <p:spPr>
          <a:xfrm>
            <a:off x="236053" y="1618384"/>
            <a:ext cx="3822995" cy="3820461"/>
          </a:xfrm>
        </p:spPr>
      </p:pic>
      <p:sp>
        <p:nvSpPr>
          <p:cNvPr id="9" name="文本框 8"/>
          <p:cNvSpPr txBox="1"/>
          <p:nvPr/>
        </p:nvSpPr>
        <p:spPr>
          <a:xfrm>
            <a:off x="6237946" y="2533650"/>
            <a:ext cx="5283251" cy="833111"/>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5.3</a:t>
            </a:r>
            <a:r>
              <a:rPr lang="zh-CN" altLang="en-US" spc="100" dirty="0">
                <a:solidFill>
                  <a:schemeClr val="bg1"/>
                </a:solidFill>
                <a:latin typeface="Impact" panose="020B0806030902050204" pitchFamily="34" charset="0"/>
                <a:cs typeface="Arial" panose="020B0604020202020204" pitchFamily="34" charset="0"/>
              </a:rPr>
              <a:t>商务谈判之终结</a:t>
            </a:r>
            <a:r>
              <a:rPr lang="en-US" altLang="zh-CN" spc="100" dirty="0">
                <a:solidFill>
                  <a:schemeClr val="bg1"/>
                </a:solidFill>
                <a:latin typeface="Impact" panose="020B0806030902050204" pitchFamily="34" charset="0"/>
                <a:cs typeface="Arial" panose="020B0604020202020204" pitchFamily="34" charset="0"/>
              </a:rPr>
              <a:t> </a:t>
            </a:r>
            <a:endParaRPr lang="zh-CN" altLang="en-US" spc="100" dirty="0">
              <a:solidFill>
                <a:schemeClr val="bg1"/>
              </a:solidFill>
              <a:latin typeface="Impact" panose="020B080603090205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a:t>
            </a:r>
            <a:r>
              <a:rPr lang="zh-CN" altLang="en-US" dirty="0"/>
              <a:t> 商务谈判之终结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谈判终结中的原则</a:t>
            </a:r>
            <a:endParaRPr lang="zh-CN" altLang="en-US" sz="2800" dirty="0">
              <a:ln w="0"/>
              <a:solidFill>
                <a:schemeClr val="accent1"/>
              </a:solidFill>
              <a:effectLst>
                <a:outerShdw blurRad="38100" dist="25400" dir="5400000" algn="ctr" rotWithShape="0">
                  <a:srgbClr val="6E747A">
                    <a:alpha val="43000"/>
                  </a:srgbClr>
                </a:outerShdw>
              </a:effectLst>
            </a:endParaRPr>
          </a:p>
        </p:txBody>
      </p:sp>
      <p:grpSp>
        <p:nvGrpSpPr>
          <p:cNvPr id="88" name="3c2f1681-f979-4de5-8036-c0bce5db0ca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1186661" y="2318459"/>
            <a:ext cx="10024678" cy="2987473"/>
            <a:chOff x="1126052" y="1988840"/>
            <a:chExt cx="10024678" cy="2987473"/>
          </a:xfrm>
        </p:grpSpPr>
        <p:grpSp>
          <p:nvGrpSpPr>
            <p:cNvPr id="90" name="îṡḷíḍè"/>
            <p:cNvGrpSpPr/>
            <p:nvPr/>
          </p:nvGrpSpPr>
          <p:grpSpPr>
            <a:xfrm>
              <a:off x="1139724" y="1988840"/>
              <a:ext cx="1518741" cy="1509753"/>
              <a:chOff x="2452226" y="1883471"/>
              <a:chExt cx="1518741" cy="1509753"/>
            </a:xfrm>
          </p:grpSpPr>
          <p:sp>
            <p:nvSpPr>
              <p:cNvPr id="108" name="íślídé"/>
              <p:cNvSpPr/>
              <p:nvPr/>
            </p:nvSpPr>
            <p:spPr>
              <a:xfrm rot="8100000">
                <a:off x="2452226" y="1883471"/>
                <a:ext cx="1518741" cy="1509753"/>
              </a:xfrm>
              <a:prstGeom prst="teardrop">
                <a:avLst/>
              </a:prstGeom>
              <a:solidFill>
                <a:schemeClr val="bg1"/>
              </a:soli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9" name="ïśļiḑe"/>
              <p:cNvSpPr/>
              <p:nvPr/>
            </p:nvSpPr>
            <p:spPr>
              <a:xfrm>
                <a:off x="2597858" y="2024527"/>
                <a:ext cx="1233979" cy="12266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b="1" dirty="0"/>
                  <a:t>彻底性原则</a:t>
                </a:r>
                <a:endParaRPr lang="zh-CN" altLang="en-US" b="1" dirty="0"/>
              </a:p>
            </p:txBody>
          </p:sp>
        </p:grpSp>
        <p:sp>
          <p:nvSpPr>
            <p:cNvPr id="91" name="ïSļidè"/>
            <p:cNvSpPr/>
            <p:nvPr/>
          </p:nvSpPr>
          <p:spPr>
            <a:xfrm>
              <a:off x="1126052" y="3947623"/>
              <a:ext cx="10024678" cy="102869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sz="2800" b="1" dirty="0">
                  <a:solidFill>
                    <a:schemeClr val="bg1"/>
                  </a:solidFill>
                </a:rPr>
                <a:t>谈判终结中的原则</a:t>
              </a:r>
              <a:endParaRPr lang="zh-CN" altLang="en-US" sz="2800" b="1" dirty="0">
                <a:solidFill>
                  <a:schemeClr val="bg1"/>
                </a:solidFill>
              </a:endParaRPr>
            </a:p>
          </p:txBody>
        </p:sp>
        <p:grpSp>
          <p:nvGrpSpPr>
            <p:cNvPr id="93" name="ïSļiḓè"/>
            <p:cNvGrpSpPr/>
            <p:nvPr/>
          </p:nvGrpSpPr>
          <p:grpSpPr>
            <a:xfrm>
              <a:off x="3901485" y="1988840"/>
              <a:ext cx="1518741" cy="1509753"/>
              <a:chOff x="2452226" y="1883471"/>
              <a:chExt cx="1518741" cy="1509753"/>
            </a:xfrm>
          </p:grpSpPr>
          <p:sp>
            <p:nvSpPr>
              <p:cNvPr id="106" name="ísļïḍe"/>
              <p:cNvSpPr/>
              <p:nvPr/>
            </p:nvSpPr>
            <p:spPr>
              <a:xfrm rot="8100000">
                <a:off x="2452226" y="1883471"/>
                <a:ext cx="1518741" cy="1509753"/>
              </a:xfrm>
              <a:prstGeom prst="teardrop">
                <a:avLst/>
              </a:prstGeom>
              <a:solidFill>
                <a:schemeClr val="bg1"/>
              </a:solid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7" name="ïṧḻïḑè"/>
              <p:cNvSpPr/>
              <p:nvPr/>
            </p:nvSpPr>
            <p:spPr>
              <a:xfrm>
                <a:off x="2597858" y="2024527"/>
                <a:ext cx="1233979" cy="12266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b="1" dirty="0"/>
                  <a:t>不二性原则</a:t>
                </a:r>
                <a:endParaRPr lang="zh-CN" altLang="en-US" b="1" dirty="0"/>
              </a:p>
            </p:txBody>
          </p:sp>
        </p:grpSp>
        <p:grpSp>
          <p:nvGrpSpPr>
            <p:cNvPr id="96" name="îŝļîďè"/>
            <p:cNvGrpSpPr/>
            <p:nvPr/>
          </p:nvGrpSpPr>
          <p:grpSpPr>
            <a:xfrm>
              <a:off x="6663246" y="1988840"/>
              <a:ext cx="1518741" cy="1509753"/>
              <a:chOff x="2452226" y="1883471"/>
              <a:chExt cx="1518741" cy="1509753"/>
            </a:xfrm>
          </p:grpSpPr>
          <p:sp>
            <p:nvSpPr>
              <p:cNvPr id="104" name="ís1îďè"/>
              <p:cNvSpPr/>
              <p:nvPr/>
            </p:nvSpPr>
            <p:spPr>
              <a:xfrm rot="8100000">
                <a:off x="2452226" y="1883471"/>
                <a:ext cx="1518741" cy="1509753"/>
              </a:xfrm>
              <a:prstGeom prst="teardrop">
                <a:avLst/>
              </a:prstGeom>
              <a:solidFill>
                <a:schemeClr val="bg1"/>
              </a:solid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5" name="iṩľídê"/>
              <p:cNvSpPr/>
              <p:nvPr/>
            </p:nvSpPr>
            <p:spPr>
              <a:xfrm>
                <a:off x="2597858" y="2024527"/>
                <a:ext cx="1233979" cy="122667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b="1" dirty="0"/>
                  <a:t>条法性原则</a:t>
                </a:r>
                <a:endParaRPr lang="zh-CN" altLang="en-US" b="1" dirty="0"/>
              </a:p>
            </p:txBody>
          </p:sp>
        </p:grpSp>
        <p:grpSp>
          <p:nvGrpSpPr>
            <p:cNvPr id="99" name="iṧļîḑê"/>
            <p:cNvGrpSpPr/>
            <p:nvPr/>
          </p:nvGrpSpPr>
          <p:grpSpPr>
            <a:xfrm>
              <a:off x="9425006" y="1988840"/>
              <a:ext cx="1518741" cy="1509753"/>
              <a:chOff x="2452226" y="1883471"/>
              <a:chExt cx="1518741" cy="1509753"/>
            </a:xfrm>
          </p:grpSpPr>
          <p:sp>
            <p:nvSpPr>
              <p:cNvPr id="102" name="ïṥḻíďê"/>
              <p:cNvSpPr/>
              <p:nvPr/>
            </p:nvSpPr>
            <p:spPr>
              <a:xfrm rot="8100000">
                <a:off x="2452226" y="1883471"/>
                <a:ext cx="1518741" cy="1509753"/>
              </a:xfrm>
              <a:prstGeom prst="teardrop">
                <a:avLst/>
              </a:prstGeom>
              <a:solidFill>
                <a:schemeClr val="bg1"/>
              </a:solid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3" name="îṧḷíḍe"/>
              <p:cNvSpPr/>
              <p:nvPr/>
            </p:nvSpPr>
            <p:spPr>
              <a:xfrm>
                <a:off x="2597858" y="2024527"/>
                <a:ext cx="1233979" cy="12266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b="1" dirty="0"/>
                  <a:t>情理兼备性</a:t>
                </a:r>
                <a:endParaRPr lang="en-US" altLang="zh-CN" b="1" dirty="0"/>
              </a:p>
              <a:p>
                <a:pPr algn="ctr"/>
                <a:r>
                  <a:rPr lang="zh-CN" altLang="en-US" b="1" dirty="0"/>
                  <a:t>原则</a:t>
                </a:r>
                <a:endParaRPr lang="zh-CN" altLang="en-US" b="1" dirty="0"/>
              </a:p>
            </p:txBody>
          </p:sp>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a:t>
            </a:r>
            <a:r>
              <a:rPr lang="zh-CN" altLang="en-US" dirty="0"/>
              <a:t> 商务谈判之终结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成交</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矩形 4"/>
          <p:cNvSpPr>
            <a:spLocks noChangeAspect="1"/>
          </p:cNvSpPr>
          <p:nvPr/>
        </p:nvSpPr>
        <p:spPr>
          <a:xfrm>
            <a:off x="6830170" y="2075946"/>
            <a:ext cx="4220189" cy="3161845"/>
          </a:xfrm>
          <a:prstGeom prst="rect">
            <a:avLst/>
          </a:prstGeom>
          <a:blipFill dpi="0" rotWithShape="1">
            <a:blip r:embed="rId1" cstate="print"/>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文本框 5"/>
          <p:cNvSpPr txBox="1"/>
          <p:nvPr/>
        </p:nvSpPr>
        <p:spPr>
          <a:xfrm>
            <a:off x="695324" y="2361537"/>
            <a:ext cx="5697525" cy="267765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400" dirty="0"/>
              <a:t>       </a:t>
            </a:r>
            <a:r>
              <a:rPr lang="zh-CN" altLang="zh-CN" sz="2400" dirty="0"/>
              <a:t>成交是指谈判双方达成合同</a:t>
            </a:r>
            <a:r>
              <a:rPr lang="en-US" altLang="zh-CN" sz="2400" dirty="0"/>
              <a:t>,</a:t>
            </a:r>
            <a:r>
              <a:rPr lang="zh-CN" altLang="zh-CN" sz="2400" dirty="0"/>
              <a:t>交易得以实现。成交的前提是双方对交易条件经过多次磋商达成共识</a:t>
            </a:r>
            <a:r>
              <a:rPr lang="en-US" altLang="zh-CN" sz="2400" dirty="0"/>
              <a:t>,</a:t>
            </a:r>
            <a:r>
              <a:rPr lang="zh-CN" altLang="zh-CN" sz="2400" dirty="0"/>
              <a:t>对全部或绝大部分问题没有实质上的分歧。成交方式是双方签订具有高度约束力和可操作性的合同书</a:t>
            </a:r>
            <a:r>
              <a:rPr lang="en-US" altLang="zh-CN" sz="2400" dirty="0"/>
              <a:t>,</a:t>
            </a:r>
            <a:r>
              <a:rPr lang="zh-CN" altLang="zh-CN" sz="2400" dirty="0"/>
              <a:t>为双方的商务交易活动提供操作原则和方式。</a:t>
            </a:r>
            <a:endParaRPr lang="zh-CN" alt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a:t>
            </a:r>
            <a:r>
              <a:rPr lang="zh-CN" altLang="en-US" dirty="0"/>
              <a:t> 商务谈判之终结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成交</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6" name="文本框 5"/>
          <p:cNvSpPr txBox="1"/>
          <p:nvPr/>
        </p:nvSpPr>
        <p:spPr>
          <a:xfrm>
            <a:off x="711248" y="2473687"/>
            <a:ext cx="10769504" cy="830997"/>
          </a:xfrm>
          <a:prstGeom prst="rect">
            <a:avLst/>
          </a:prstGeom>
          <a:noFill/>
        </p:spPr>
        <p:txBody>
          <a:bodyPr wrap="square" rtlCol="0">
            <a:spAutoFit/>
          </a:bodyPr>
          <a:lstStyle/>
          <a:p>
            <a:r>
              <a:rPr lang="en-US" altLang="zh-CN" sz="2400" dirty="0"/>
              <a:t>       </a:t>
            </a:r>
            <a:r>
              <a:rPr lang="zh-CN" altLang="zh-CN" sz="2400" dirty="0"/>
              <a:t>谈判双方认可本方的利益和要求达到后</a:t>
            </a:r>
            <a:r>
              <a:rPr lang="en-US" altLang="zh-CN" sz="2400" dirty="0"/>
              <a:t>,</a:t>
            </a:r>
            <a:r>
              <a:rPr lang="zh-CN" altLang="zh-CN" sz="2400" dirty="0"/>
              <a:t>就可以签订协议表示成交</a:t>
            </a:r>
            <a:r>
              <a:rPr lang="en-US" altLang="zh-CN" sz="2400" dirty="0"/>
              <a:t>,</a:t>
            </a:r>
            <a:r>
              <a:rPr lang="zh-CN" altLang="zh-CN" sz="2400" dirty="0"/>
              <a:t>通常以签订书面合同的形式结束。</a:t>
            </a:r>
            <a:endParaRPr lang="zh-CN" altLang="zh-CN" sz="2400" dirty="0"/>
          </a:p>
        </p:txBody>
      </p:sp>
      <p:sp>
        <p:nvSpPr>
          <p:cNvPr id="7" name="文本框 6"/>
          <p:cNvSpPr txBox="1"/>
          <p:nvPr/>
        </p:nvSpPr>
        <p:spPr>
          <a:xfrm>
            <a:off x="853297" y="1924997"/>
            <a:ext cx="4823933" cy="461665"/>
          </a:xfrm>
          <a:prstGeom prst="rect">
            <a:avLst/>
          </a:prstGeom>
          <a:noFill/>
        </p:spPr>
        <p:txBody>
          <a:bodyPr wrap="square" rtlCol="0">
            <a:spAutoFit/>
          </a:bodyPr>
          <a:lstStyle/>
          <a:p>
            <a:r>
              <a:rPr lang="en-US" altLang="zh-CN" sz="2400" dirty="0"/>
              <a:t>1</a:t>
            </a:r>
            <a:r>
              <a:rPr lang="zh-CN" altLang="en-US" sz="2400" dirty="0"/>
              <a:t>、合同的签订和注意事项</a:t>
            </a:r>
            <a:endParaRPr lang="zh-CN" altLang="en-US" sz="2400" dirty="0"/>
          </a:p>
        </p:txBody>
      </p:sp>
      <p:pic>
        <p:nvPicPr>
          <p:cNvPr id="10" name="Picture 2" descr="签字仪~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315367" y="3282959"/>
            <a:ext cx="7610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a:t>
            </a:r>
            <a:r>
              <a:rPr lang="zh-CN" altLang="en-US" dirty="0"/>
              <a:t> 商务谈判之终结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成交</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6" name="文本框 5"/>
          <p:cNvSpPr txBox="1"/>
          <p:nvPr/>
        </p:nvSpPr>
        <p:spPr>
          <a:xfrm>
            <a:off x="695324" y="3009400"/>
            <a:ext cx="11185068" cy="2923877"/>
          </a:xfrm>
          <a:prstGeom prst="rect">
            <a:avLst/>
          </a:prstGeom>
          <a:noFill/>
        </p:spPr>
        <p:txBody>
          <a:bodyPr wrap="square" rtlCol="0">
            <a:spAutoFit/>
          </a:bodyPr>
          <a:lstStyle/>
          <a:p>
            <a:r>
              <a:rPr lang="en-US" altLang="zh-CN" sz="2000" dirty="0">
                <a:latin typeface="仿宋_GB2312" panose="02010609030101010101" pitchFamily="49" charset="-122"/>
                <a:ea typeface="仿宋_GB2312" panose="02010609030101010101" pitchFamily="49" charset="-122"/>
              </a:rPr>
              <a:t>    (1)</a:t>
            </a:r>
            <a:r>
              <a:rPr lang="zh-CN" altLang="zh-CN" sz="2000" dirty="0">
                <a:latin typeface="仿宋_GB2312" panose="02010609030101010101" pitchFamily="49" charset="-122"/>
                <a:ea typeface="仿宋_GB2312" panose="02010609030101010101" pitchFamily="49" charset="-122"/>
              </a:rPr>
              <a:t>合同条款不全。重要的要约或承诺规定不清楚、不详细</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有些用词含糊、模棱两可</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漏签合同签约地。</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(2)</a:t>
            </a:r>
            <a:r>
              <a:rPr lang="zh-CN" altLang="zh-CN" sz="2000" dirty="0">
                <a:latin typeface="仿宋_GB2312" panose="02010609030101010101" pitchFamily="49" charset="-122"/>
                <a:ea typeface="仿宋_GB2312" panose="02010609030101010101" pitchFamily="49" charset="-122"/>
              </a:rPr>
              <a:t>签订合同的主题不明确或不合法。作为经济合同</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只能在法人之间进行签订</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而且只有法人代表或授权委托的代理人才能签署。</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(3)</a:t>
            </a:r>
            <a:r>
              <a:rPr lang="zh-CN" altLang="zh-CN" sz="2000" dirty="0">
                <a:latin typeface="仿宋_GB2312" panose="02010609030101010101" pitchFamily="49" charset="-122"/>
                <a:ea typeface="仿宋_GB2312" panose="02010609030101010101" pitchFamily="49" charset="-122"/>
              </a:rPr>
              <a:t>合同中没有违约责任条款或者表述不清楚。这种情况在招商合同和经济合同中也经常遇到。不同内容和形式的合同</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有不同的违约内容和不同的违约责任。</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(4)</a:t>
            </a:r>
            <a:r>
              <a:rPr lang="zh-CN" altLang="zh-CN" sz="2000" dirty="0">
                <a:latin typeface="仿宋_GB2312" panose="02010609030101010101" pitchFamily="49" charset="-122"/>
                <a:ea typeface="仿宋_GB2312" panose="02010609030101010101" pitchFamily="49" charset="-122"/>
              </a:rPr>
              <a:t>合同条款互不衔接</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相互矛盾。</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(5)</a:t>
            </a:r>
            <a:r>
              <a:rPr lang="zh-CN" altLang="zh-CN" sz="2000" dirty="0">
                <a:latin typeface="仿宋_GB2312" panose="02010609030101010101" pitchFamily="49" charset="-122"/>
                <a:ea typeface="仿宋_GB2312" panose="02010609030101010101" pitchFamily="49" charset="-122"/>
              </a:rPr>
              <a:t>签订草率</a:t>
            </a:r>
            <a:r>
              <a:rPr lang="en-US" altLang="zh-CN" sz="2000" dirty="0">
                <a:latin typeface="仿宋_GB2312" panose="02010609030101010101" pitchFamily="49" charset="-122"/>
                <a:ea typeface="仿宋_GB2312" panose="02010609030101010101" pitchFamily="49" charset="-122"/>
              </a:rPr>
              <a:t>,</a:t>
            </a:r>
            <a:r>
              <a:rPr lang="zh-CN" altLang="zh-CN" sz="2000" dirty="0">
                <a:latin typeface="仿宋_GB2312" panose="02010609030101010101" pitchFamily="49" charset="-122"/>
                <a:ea typeface="仿宋_GB2312" panose="02010609030101010101" pitchFamily="49" charset="-122"/>
              </a:rPr>
              <a:t>任意终止。</a:t>
            </a:r>
            <a:endParaRPr lang="zh-CN" altLang="zh-CN" sz="2000" dirty="0">
              <a:latin typeface="仿宋_GB2312" panose="02010609030101010101" pitchFamily="49" charset="-122"/>
              <a:ea typeface="仿宋_GB2312" panose="02010609030101010101" pitchFamily="49" charset="-122"/>
            </a:endParaRPr>
          </a:p>
          <a:p>
            <a:endParaRPr lang="zh-CN" altLang="zh-CN" sz="2400" dirty="0"/>
          </a:p>
        </p:txBody>
      </p:sp>
      <p:sp>
        <p:nvSpPr>
          <p:cNvPr id="7" name="文本框 6"/>
          <p:cNvSpPr txBox="1"/>
          <p:nvPr/>
        </p:nvSpPr>
        <p:spPr>
          <a:xfrm>
            <a:off x="1148972" y="2352082"/>
            <a:ext cx="7610475" cy="461665"/>
          </a:xfrm>
          <a:prstGeom prst="rect">
            <a:avLst/>
          </a:prstGeom>
          <a:noFill/>
        </p:spPr>
        <p:txBody>
          <a:bodyPr wrap="square" rtlCol="0">
            <a:spAutoFit/>
          </a:bodyPr>
          <a:lstStyle/>
          <a:p>
            <a:r>
              <a:rPr lang="zh-CN" altLang="en-US" sz="2400" b="1" dirty="0">
                <a:latin typeface="仿宋" panose="02010609060101010101" charset="-122"/>
                <a:ea typeface="仿宋" panose="02010609060101010101" charset="-122"/>
              </a:rPr>
              <a:t>在招商和经济合同中比较容易出现的错误有：</a:t>
            </a:r>
            <a:endParaRPr lang="zh-CN" altLang="en-US" sz="2400" b="1" dirty="0">
              <a:latin typeface="仿宋" panose="02010609060101010101" charset="-122"/>
              <a:ea typeface="仿宋" panose="02010609060101010101"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a:t>
            </a:r>
            <a:r>
              <a:rPr lang="zh-CN" altLang="en-US" dirty="0"/>
              <a:t> 商务谈判之终结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成交</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6" name="文本框 5"/>
          <p:cNvSpPr txBox="1"/>
          <p:nvPr/>
        </p:nvSpPr>
        <p:spPr>
          <a:xfrm>
            <a:off x="853297" y="2483125"/>
            <a:ext cx="10769504"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dirty="0">
                <a:latin typeface="等线 Light" panose="02010600030101010101" pitchFamily="2" charset="-122"/>
                <a:ea typeface="等线 Light" panose="02010600030101010101" pitchFamily="2" charset="-122"/>
              </a:rPr>
              <a:t>       </a:t>
            </a:r>
            <a:r>
              <a:rPr lang="zh-CN" altLang="zh-CN" dirty="0">
                <a:latin typeface="等线 Light" panose="02010600030101010101" pitchFamily="2" charset="-122"/>
                <a:ea typeface="等线 Light" panose="02010600030101010101" pitchFamily="2" charset="-122"/>
              </a:rPr>
              <a:t>谈判工作一旦结束</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通常给人的感觉是轻松、自然</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原先谈判桌上的对手一下子仿佛变成了亲密的朋友。在大中型谈判中</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还要举行一场告别酒会</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之后</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大家各自怀着兴奋的心情返回。然后做一些后续工作</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例如</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把谈判资料整理入档</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开始作履行协议的准备</a:t>
            </a:r>
            <a:r>
              <a:rPr lang="en-US" altLang="zh-CN" dirty="0">
                <a:latin typeface="等线 Light" panose="02010600030101010101" pitchFamily="2" charset="-122"/>
                <a:ea typeface="等线 Light" panose="02010600030101010101" pitchFamily="2" charset="-122"/>
              </a:rPr>
              <a:t>;</a:t>
            </a:r>
            <a:r>
              <a:rPr lang="zh-CN" altLang="zh-CN" dirty="0">
                <a:latin typeface="等线 Light" panose="02010600030101010101" pitchFamily="2" charset="-122"/>
                <a:ea typeface="等线 Light" panose="02010600030101010101" pitchFamily="2" charset="-122"/>
              </a:rPr>
              <a:t>谈判小组进行经验教训的总结等。</a:t>
            </a:r>
            <a:endParaRPr lang="zh-CN" altLang="zh-CN" dirty="0">
              <a:latin typeface="等线 Light" panose="02010600030101010101" pitchFamily="2" charset="-122"/>
              <a:ea typeface="等线 Light" panose="02010600030101010101" pitchFamily="2" charset="-122"/>
            </a:endParaRPr>
          </a:p>
        </p:txBody>
      </p:sp>
      <p:sp>
        <p:nvSpPr>
          <p:cNvPr id="7" name="文本框 6"/>
          <p:cNvSpPr txBox="1"/>
          <p:nvPr/>
        </p:nvSpPr>
        <p:spPr>
          <a:xfrm>
            <a:off x="853297" y="1924997"/>
            <a:ext cx="4823933" cy="461665"/>
          </a:xfrm>
          <a:prstGeom prst="rect">
            <a:avLst/>
          </a:prstGeom>
          <a:noFill/>
        </p:spPr>
        <p:txBody>
          <a:bodyPr wrap="square" rtlCol="0">
            <a:spAutoFit/>
          </a:bodyPr>
          <a:lstStyle/>
          <a:p>
            <a:r>
              <a:rPr lang="en-US" altLang="zh-CN" sz="2400" dirty="0"/>
              <a:t>2</a:t>
            </a:r>
            <a:r>
              <a:rPr lang="zh-CN" altLang="en-US" sz="2400" dirty="0"/>
              <a:t>、谈判完成后的交流与总结</a:t>
            </a:r>
            <a:endParaRPr lang="zh-CN" altLang="en-US" sz="2400" dirty="0"/>
          </a:p>
        </p:txBody>
      </p:sp>
      <p:sp>
        <p:nvSpPr>
          <p:cNvPr id="8" name="文本框 7"/>
          <p:cNvSpPr txBox="1"/>
          <p:nvPr/>
        </p:nvSpPr>
        <p:spPr>
          <a:xfrm>
            <a:off x="853297" y="3493480"/>
            <a:ext cx="10769504" cy="2246769"/>
          </a:xfrm>
          <a:prstGeom prst="rect">
            <a:avLst/>
          </a:prstGeom>
          <a:noFill/>
        </p:spPr>
        <p:txBody>
          <a:bodyPr wrap="square" rtlCol="0">
            <a:spAutoFit/>
          </a:bodyPr>
          <a:lstStyle/>
          <a:p>
            <a:r>
              <a:rPr lang="zh-CN" altLang="zh-CN" sz="2000" dirty="0">
                <a:latin typeface="仿宋_GB2312" panose="02010609030101010101" pitchFamily="49" charset="-122"/>
                <a:ea typeface="仿宋_GB2312" panose="02010609030101010101" pitchFamily="49" charset="-122"/>
              </a:rPr>
              <a:t>谈判结束后的总结应包括以下内容</a:t>
            </a:r>
            <a:r>
              <a:rPr lang="en-US" altLang="zh-CN" sz="2000" dirty="0">
                <a:latin typeface="仿宋_GB2312" panose="02010609030101010101" pitchFamily="49" charset="-122"/>
                <a:ea typeface="仿宋_GB2312" panose="02010609030101010101" pitchFamily="49" charset="-122"/>
              </a:rPr>
              <a:t>:</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(1)</a:t>
            </a:r>
            <a:r>
              <a:rPr lang="zh-CN" altLang="zh-CN" sz="2000" dirty="0">
                <a:latin typeface="仿宋_GB2312" panose="02010609030101010101" pitchFamily="49" charset="-122"/>
                <a:ea typeface="仿宋_GB2312" panose="02010609030101010101" pitchFamily="49" charset="-122"/>
              </a:rPr>
              <a:t>己方的战略。包括谈判对手的选择、谈判目标的确定、谈判小组的工作作风等。</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(2)</a:t>
            </a:r>
            <a:r>
              <a:rPr lang="zh-CN" altLang="zh-CN" sz="2000" dirty="0">
                <a:latin typeface="仿宋_GB2312" panose="02010609030101010101" pitchFamily="49" charset="-122"/>
                <a:ea typeface="仿宋_GB2312" panose="02010609030101010101" pitchFamily="49" charset="-122"/>
              </a:rPr>
              <a:t>谈判情况。包括准备工作、制定的程序与进度、采用的策略与技巧等。</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(3)</a:t>
            </a:r>
            <a:r>
              <a:rPr lang="zh-CN" altLang="zh-CN" sz="2000" dirty="0">
                <a:latin typeface="仿宋_GB2312" panose="02010609030101010101" pitchFamily="49" charset="-122"/>
                <a:ea typeface="仿宋_GB2312" panose="02010609030101010101" pitchFamily="49" charset="-122"/>
              </a:rPr>
              <a:t>己方谈判小组的情况。包括小组的权力和责任的划分、成员的工作作风、成员的工作能力和效率以及有无进一步培训和增加小组成员的必要性等。</a:t>
            </a:r>
            <a:endParaRPr lang="zh-CN" altLang="zh-CN" sz="2000" dirty="0">
              <a:latin typeface="仿宋_GB2312" panose="02010609030101010101" pitchFamily="49" charset="-122"/>
              <a:ea typeface="仿宋_GB2312" panose="02010609030101010101" pitchFamily="49" charset="-122"/>
            </a:endParaRPr>
          </a:p>
          <a:p>
            <a:r>
              <a:rPr lang="en-US" altLang="zh-CN" sz="2000" dirty="0">
                <a:latin typeface="仿宋_GB2312" panose="02010609030101010101" pitchFamily="49" charset="-122"/>
                <a:ea typeface="仿宋_GB2312" panose="02010609030101010101" pitchFamily="49" charset="-122"/>
              </a:rPr>
              <a:t>    (4)</a:t>
            </a:r>
            <a:r>
              <a:rPr lang="zh-CN" altLang="zh-CN" sz="2000" dirty="0">
                <a:latin typeface="仿宋_GB2312" panose="02010609030101010101" pitchFamily="49" charset="-122"/>
                <a:ea typeface="仿宋_GB2312" panose="02010609030101010101" pitchFamily="49" charset="-122"/>
              </a:rPr>
              <a:t>对方的情况。包括工作作风、小组整体的工作效率、各成员的工作效率及其他特点、所采用的策略与技巧等。</a:t>
            </a:r>
            <a:endParaRPr lang="zh-CN" altLang="zh-CN"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a:t>
            </a:r>
            <a:r>
              <a:rPr lang="zh-CN" altLang="en-US" dirty="0"/>
              <a:t> 商务谈判之终结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谈判终止</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973757" y="2164589"/>
            <a:ext cx="10421653"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400" dirty="0"/>
              <a:t>      </a:t>
            </a:r>
            <a:r>
              <a:rPr lang="zh-CN" altLang="zh-CN" sz="2000" dirty="0">
                <a:latin typeface="等线 Light" panose="02010600030101010101" pitchFamily="2" charset="-122"/>
                <a:ea typeface="等线 Light" panose="02010600030101010101" pitchFamily="2" charset="-122"/>
              </a:rPr>
              <a:t>中止是谈判双方因为某种原因未能达成全部或部分成交合同而由双方约定或单方要求暂时终结谈判的方式。中止如果是发生在整个谈判的最后阶段</a:t>
            </a:r>
            <a:r>
              <a:rPr lang="en-US" altLang="zh-CN" sz="2000" dirty="0">
                <a:latin typeface="等线 Light" panose="02010600030101010101" pitchFamily="2" charset="-122"/>
                <a:ea typeface="等线 Light" panose="02010600030101010101" pitchFamily="2" charset="-122"/>
              </a:rPr>
              <a:t>,</a:t>
            </a:r>
            <a:r>
              <a:rPr lang="zh-CN" altLang="zh-CN" sz="2000" dirty="0">
                <a:latin typeface="等线 Light" panose="02010600030101010101" pitchFamily="2" charset="-122"/>
                <a:ea typeface="等线 Light" panose="02010600030101010101" pitchFamily="2" charset="-122"/>
              </a:rPr>
              <a:t>在解决最后分歧时发生中止</a:t>
            </a:r>
            <a:r>
              <a:rPr lang="en-US" altLang="zh-CN" sz="2000" dirty="0">
                <a:latin typeface="等线 Light" panose="02010600030101010101" pitchFamily="2" charset="-122"/>
                <a:ea typeface="等线 Light" panose="02010600030101010101" pitchFamily="2" charset="-122"/>
              </a:rPr>
              <a:t>,</a:t>
            </a:r>
            <a:r>
              <a:rPr lang="zh-CN" altLang="zh-CN" sz="2000" dirty="0">
                <a:latin typeface="等线 Light" panose="02010600030101010101" pitchFamily="2" charset="-122"/>
                <a:ea typeface="等线 Light" panose="02010600030101010101" pitchFamily="2" charset="-122"/>
              </a:rPr>
              <a:t>就是终局性中止</a:t>
            </a:r>
            <a:r>
              <a:rPr lang="en-US" altLang="zh-CN" sz="2000" dirty="0">
                <a:latin typeface="等线 Light" panose="02010600030101010101" pitchFamily="2" charset="-122"/>
                <a:ea typeface="等线 Light" panose="02010600030101010101" pitchFamily="2" charset="-122"/>
              </a:rPr>
              <a:t>,</a:t>
            </a:r>
            <a:r>
              <a:rPr lang="zh-CN" altLang="zh-CN" sz="2000" dirty="0">
                <a:latin typeface="等线 Light" panose="02010600030101010101" pitchFamily="2" charset="-122"/>
                <a:ea typeface="等线 Light" panose="02010600030101010101" pitchFamily="2" charset="-122"/>
              </a:rPr>
              <a:t>并且作为一种谈判结束的方式被采用。中止可分为有约期中止与无约期中止。</a:t>
            </a:r>
            <a:endParaRPr lang="en-US" altLang="zh-CN" sz="2400" dirty="0">
              <a:latin typeface="等线 Light" panose="02010600030101010101" pitchFamily="2" charset="-122"/>
              <a:ea typeface="等线 Light" panose="02010600030101010101" pitchFamily="2" charset="-122"/>
            </a:endParaRPr>
          </a:p>
        </p:txBody>
      </p:sp>
      <p:grpSp>
        <p:nvGrpSpPr>
          <p:cNvPr id="5" name="组合 4"/>
          <p:cNvGrpSpPr/>
          <p:nvPr/>
        </p:nvGrpSpPr>
        <p:grpSpPr>
          <a:xfrm>
            <a:off x="3510704" y="4051079"/>
            <a:ext cx="4841963" cy="944121"/>
            <a:chOff x="3629973" y="4130592"/>
            <a:chExt cx="4841963" cy="944121"/>
          </a:xfrm>
        </p:grpSpPr>
        <p:sp>
          <p:nvSpPr>
            <p:cNvPr id="9" name="is1îḑè"/>
            <p:cNvSpPr/>
            <p:nvPr/>
          </p:nvSpPr>
          <p:spPr>
            <a:xfrm>
              <a:off x="3629973" y="4130592"/>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zh-CN" altLang="en-US" sz="2000" dirty="0"/>
                <a:t>有约期终止</a:t>
              </a:r>
              <a:endParaRPr sz="2000" dirty="0"/>
            </a:p>
          </p:txBody>
        </p:sp>
        <p:sp>
          <p:nvSpPr>
            <p:cNvPr id="10" name="íşlíḓé"/>
            <p:cNvSpPr/>
            <p:nvPr/>
          </p:nvSpPr>
          <p:spPr>
            <a:xfrm>
              <a:off x="5990277" y="4130592"/>
              <a:ext cx="2481659"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 name="connsiteX0-1" fmla="*/ 445061 w 2215289"/>
                <a:gd name="connsiteY0-2" fmla="*/ 0 h 708091"/>
                <a:gd name="connsiteX1-3" fmla="*/ 1861244 w 2215289"/>
                <a:gd name="connsiteY1-4" fmla="*/ 0 h 708091"/>
                <a:gd name="connsiteX2-5" fmla="*/ 2215289 w 2215289"/>
                <a:gd name="connsiteY2-6" fmla="*/ 354046 h 708091"/>
                <a:gd name="connsiteX3-7" fmla="*/ 1861244 w 2215289"/>
                <a:gd name="connsiteY3-8" fmla="*/ 708091 h 708091"/>
                <a:gd name="connsiteX4-9" fmla="*/ 445061 w 2215289"/>
                <a:gd name="connsiteY4-10" fmla="*/ 708091 h 708091"/>
                <a:gd name="connsiteX5-11" fmla="*/ 0 w 2215289"/>
                <a:gd name="connsiteY5-12" fmla="*/ 365973 h 708091"/>
                <a:gd name="connsiteX6-13" fmla="*/ 445061 w 2215289"/>
                <a:gd name="connsiteY6-14" fmla="*/ 0 h 708091"/>
                <a:gd name="connsiteX0-15" fmla="*/ 445061 w 1861244"/>
                <a:gd name="connsiteY0-16" fmla="*/ 0 h 708091"/>
                <a:gd name="connsiteX1-17" fmla="*/ 1861244 w 1861244"/>
                <a:gd name="connsiteY1-18" fmla="*/ 0 h 708091"/>
                <a:gd name="connsiteX2-19" fmla="*/ 1577197 w 1861244"/>
                <a:gd name="connsiteY2-20" fmla="*/ 383863 h 708091"/>
                <a:gd name="connsiteX3-21" fmla="*/ 1861244 w 1861244"/>
                <a:gd name="connsiteY3-22" fmla="*/ 708091 h 708091"/>
                <a:gd name="connsiteX4-23" fmla="*/ 445061 w 1861244"/>
                <a:gd name="connsiteY4-24" fmla="*/ 708091 h 708091"/>
                <a:gd name="connsiteX5-25" fmla="*/ 0 w 1861244"/>
                <a:gd name="connsiteY5-26" fmla="*/ 365973 h 708091"/>
                <a:gd name="connsiteX6-27" fmla="*/ 445061 w 1861244"/>
                <a:gd name="connsiteY6-28" fmla="*/ 0 h 7080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61244" h="708091">
                  <a:moveTo>
                    <a:pt x="445061" y="0"/>
                  </a:moveTo>
                  <a:lnTo>
                    <a:pt x="1861244" y="0"/>
                  </a:lnTo>
                  <a:lnTo>
                    <a:pt x="1577197" y="383863"/>
                  </a:lnTo>
                  <a:lnTo>
                    <a:pt x="1861244" y="708091"/>
                  </a:lnTo>
                  <a:lnTo>
                    <a:pt x="445061" y="708091"/>
                  </a:lnTo>
                  <a:lnTo>
                    <a:pt x="0" y="365973"/>
                  </a:lnTo>
                  <a:lnTo>
                    <a:pt x="445061"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zh-CN" altLang="en-US" sz="2000" dirty="0"/>
                <a:t>无约期终止</a:t>
              </a:r>
              <a:endParaRPr sz="2000" dirty="0"/>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a:t>
            </a:r>
            <a:r>
              <a:rPr lang="zh-CN" altLang="en-US" dirty="0"/>
              <a:t> 商务谈判之终结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谈判破裂</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7" name="文本框 6"/>
          <p:cNvSpPr txBox="1"/>
          <p:nvPr/>
        </p:nvSpPr>
        <p:spPr>
          <a:xfrm>
            <a:off x="968281" y="2044005"/>
            <a:ext cx="10421653"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400" dirty="0"/>
              <a:t>       </a:t>
            </a:r>
            <a:r>
              <a:rPr lang="zh-CN" altLang="en-US" sz="2000" dirty="0">
                <a:latin typeface="等线 Light" panose="02010600030101010101" pitchFamily="2" charset="-122"/>
                <a:ea typeface="等线 Light" panose="02010600030101010101" pitchFamily="2" charset="-122"/>
              </a:rPr>
              <a:t>破裂是指双方经过最后的努力仍然不能达成共识和签订合同</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交易不成</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或友好而别</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或愤然而去</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从而结束谈判。谈判破裂的前提是双方经过多次努力之后</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没有任何磋商的余地</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至少在谈判范围内的交易已无任何希望</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谈判再进行下去已无任何意义。谈判破裂依据双方的态度</a:t>
            </a:r>
            <a:r>
              <a:rPr lang="en-US" altLang="zh-CN" sz="2000" dirty="0">
                <a:latin typeface="等线 Light" panose="02010600030101010101" pitchFamily="2" charset="-122"/>
                <a:ea typeface="等线 Light" panose="02010600030101010101" pitchFamily="2" charset="-122"/>
              </a:rPr>
              <a:t>,</a:t>
            </a:r>
            <a:r>
              <a:rPr lang="zh-CN" altLang="en-US" sz="2000" dirty="0">
                <a:latin typeface="等线 Light" panose="02010600030101010101" pitchFamily="2" charset="-122"/>
                <a:ea typeface="等线 Light" panose="02010600030101010101" pitchFamily="2" charset="-122"/>
              </a:rPr>
              <a:t>可分为友好破裂结束谈判和对立破裂结束谈判。</a:t>
            </a:r>
            <a:endParaRPr lang="en-US" altLang="zh-CN" sz="2400" dirty="0">
              <a:latin typeface="等线 Light" panose="02010600030101010101" pitchFamily="2" charset="-122"/>
              <a:ea typeface="等线 Light" panose="02010600030101010101" pitchFamily="2" charset="-122"/>
            </a:endParaRPr>
          </a:p>
        </p:txBody>
      </p:sp>
      <p:grpSp>
        <p:nvGrpSpPr>
          <p:cNvPr id="5" name="组合 4"/>
          <p:cNvGrpSpPr/>
          <p:nvPr/>
        </p:nvGrpSpPr>
        <p:grpSpPr>
          <a:xfrm>
            <a:off x="2282024" y="4051079"/>
            <a:ext cx="7235687" cy="944121"/>
            <a:chOff x="2401293" y="4130592"/>
            <a:chExt cx="7235687" cy="944121"/>
          </a:xfrm>
        </p:grpSpPr>
        <p:sp>
          <p:nvSpPr>
            <p:cNvPr id="9" name="is1îḑè"/>
            <p:cNvSpPr/>
            <p:nvPr/>
          </p:nvSpPr>
          <p:spPr>
            <a:xfrm>
              <a:off x="2401293" y="4130592"/>
              <a:ext cx="358898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zh-CN" altLang="zh-CN" dirty="0"/>
                <a:t>友好破裂结束谈判</a:t>
              </a:r>
              <a:endParaRPr sz="2000" dirty="0"/>
            </a:p>
          </p:txBody>
        </p:sp>
        <p:sp>
          <p:nvSpPr>
            <p:cNvPr id="10" name="íşlíḓé"/>
            <p:cNvSpPr/>
            <p:nvPr/>
          </p:nvSpPr>
          <p:spPr>
            <a:xfrm>
              <a:off x="5990277" y="4130592"/>
              <a:ext cx="3646703"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 name="connsiteX0-1" fmla="*/ 445061 w 2215289"/>
                <a:gd name="connsiteY0-2" fmla="*/ 0 h 708091"/>
                <a:gd name="connsiteX1-3" fmla="*/ 1861244 w 2215289"/>
                <a:gd name="connsiteY1-4" fmla="*/ 0 h 708091"/>
                <a:gd name="connsiteX2-5" fmla="*/ 2215289 w 2215289"/>
                <a:gd name="connsiteY2-6" fmla="*/ 354046 h 708091"/>
                <a:gd name="connsiteX3-7" fmla="*/ 1861244 w 2215289"/>
                <a:gd name="connsiteY3-8" fmla="*/ 708091 h 708091"/>
                <a:gd name="connsiteX4-9" fmla="*/ 445061 w 2215289"/>
                <a:gd name="connsiteY4-10" fmla="*/ 708091 h 708091"/>
                <a:gd name="connsiteX5-11" fmla="*/ 0 w 2215289"/>
                <a:gd name="connsiteY5-12" fmla="*/ 365973 h 708091"/>
                <a:gd name="connsiteX6-13" fmla="*/ 445061 w 2215289"/>
                <a:gd name="connsiteY6-14" fmla="*/ 0 h 708091"/>
                <a:gd name="connsiteX0-15" fmla="*/ 445061 w 1861244"/>
                <a:gd name="connsiteY0-16" fmla="*/ 0 h 708091"/>
                <a:gd name="connsiteX1-17" fmla="*/ 1861244 w 1861244"/>
                <a:gd name="connsiteY1-18" fmla="*/ 0 h 708091"/>
                <a:gd name="connsiteX2-19" fmla="*/ 1577197 w 1861244"/>
                <a:gd name="connsiteY2-20" fmla="*/ 383863 h 708091"/>
                <a:gd name="connsiteX3-21" fmla="*/ 1861244 w 1861244"/>
                <a:gd name="connsiteY3-22" fmla="*/ 708091 h 708091"/>
                <a:gd name="connsiteX4-23" fmla="*/ 445061 w 1861244"/>
                <a:gd name="connsiteY4-24" fmla="*/ 708091 h 708091"/>
                <a:gd name="connsiteX5-25" fmla="*/ 0 w 1861244"/>
                <a:gd name="connsiteY5-26" fmla="*/ 365973 h 708091"/>
                <a:gd name="connsiteX6-27" fmla="*/ 445061 w 1861244"/>
                <a:gd name="connsiteY6-28" fmla="*/ 0 h 7080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61244" h="708091">
                  <a:moveTo>
                    <a:pt x="445061" y="0"/>
                  </a:moveTo>
                  <a:lnTo>
                    <a:pt x="1861244" y="0"/>
                  </a:lnTo>
                  <a:lnTo>
                    <a:pt x="1577197" y="383863"/>
                  </a:lnTo>
                  <a:lnTo>
                    <a:pt x="1861244" y="708091"/>
                  </a:lnTo>
                  <a:lnTo>
                    <a:pt x="445061" y="708091"/>
                  </a:lnTo>
                  <a:lnTo>
                    <a:pt x="0" y="365973"/>
                  </a:lnTo>
                  <a:lnTo>
                    <a:pt x="445061"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zh-CN" altLang="zh-CN" dirty="0"/>
                <a:t>对立破裂结束谈判</a:t>
              </a:r>
              <a:endParaRPr sz="2000" dirty="0"/>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7641" r="17641"/>
          <a:stretch>
            <a:fillRect/>
          </a:stretch>
        </p:blipFill>
        <p:spPr>
          <a:xfrm>
            <a:off x="236053" y="1618384"/>
            <a:ext cx="3822995" cy="3820461"/>
          </a:xfrm>
        </p:spPr>
      </p:pic>
      <p:sp>
        <p:nvSpPr>
          <p:cNvPr id="9" name="文本框 8"/>
          <p:cNvSpPr txBox="1"/>
          <p:nvPr/>
        </p:nvSpPr>
        <p:spPr>
          <a:xfrm>
            <a:off x="6237945" y="2533650"/>
            <a:ext cx="3287717" cy="833111"/>
          </a:xfrm>
          <a:prstGeom prst="rect">
            <a:avLst/>
          </a:prstGeom>
          <a:noFill/>
          <a:ln w="117475">
            <a:noFill/>
          </a:ln>
        </p:spPr>
        <p:txBody>
          <a:bodyPr wrap="none" rtlCol="0">
            <a:prstTxWarp prst="textPlain">
              <a:avLst/>
            </a:prstTxWarp>
            <a:spAutoFit/>
          </a:bodyPr>
          <a:lstStyle/>
          <a:p>
            <a:r>
              <a:rPr lang="zh-CN" altLang="en-US" spc="100" dirty="0">
                <a:solidFill>
                  <a:schemeClr val="bg1"/>
                </a:solidFill>
                <a:latin typeface="Impact" panose="020B0806030902050204" pitchFamily="34" charset="0"/>
                <a:cs typeface="Arial" panose="020B0604020202020204" pitchFamily="34" charset="0"/>
              </a:rPr>
              <a:t>本章小结</a:t>
            </a:r>
            <a:endParaRPr lang="zh-CN" altLang="en-US" spc="100" dirty="0">
              <a:solidFill>
                <a:schemeClr val="bg1"/>
              </a:solidFill>
              <a:latin typeface="Impact" panose="020B0806030902050204" pitchFamily="34" charset="0"/>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本章小结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知识点</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853298" y="1900813"/>
            <a:ext cx="10413700" cy="433965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250" dirty="0"/>
              <a:t>       1.</a:t>
            </a:r>
            <a:r>
              <a:rPr lang="zh-CN" altLang="zh-CN" sz="2250" dirty="0"/>
              <a:t>开局是实质性谈判的第一个阶段。在这一阶段应当注意</a:t>
            </a:r>
            <a:r>
              <a:rPr lang="en-US" altLang="zh-CN" sz="2250" dirty="0"/>
              <a:t>:(1)</a:t>
            </a:r>
            <a:r>
              <a:rPr lang="zh-CN" altLang="zh-CN" sz="2250" dirty="0"/>
              <a:t>营造一种合作的洽谈气氛</a:t>
            </a:r>
            <a:r>
              <a:rPr lang="en-US" altLang="zh-CN" sz="2250" dirty="0"/>
              <a:t>;(2)</a:t>
            </a:r>
            <a:r>
              <a:rPr lang="zh-CN" altLang="zh-CN" sz="2250" dirty="0"/>
              <a:t>确立自己在谈判中的形象</a:t>
            </a:r>
            <a:r>
              <a:rPr lang="en-US" altLang="zh-CN" sz="2250" dirty="0"/>
              <a:t>,</a:t>
            </a:r>
            <a:r>
              <a:rPr lang="zh-CN" altLang="zh-CN" sz="2250" dirty="0"/>
              <a:t>形成自己的角色定位</a:t>
            </a:r>
            <a:r>
              <a:rPr lang="en-US" altLang="zh-CN" sz="2250" dirty="0"/>
              <a:t>;(3)</a:t>
            </a:r>
            <a:r>
              <a:rPr lang="zh-CN" altLang="zh-CN" sz="2250" dirty="0"/>
              <a:t>开好预备会议。</a:t>
            </a:r>
            <a:endParaRPr lang="zh-CN" altLang="zh-CN" sz="2250" dirty="0"/>
          </a:p>
          <a:p>
            <a:r>
              <a:rPr lang="en-US" altLang="zh-CN" sz="2250" dirty="0"/>
              <a:t>       2.</a:t>
            </a:r>
            <a:r>
              <a:rPr lang="zh-CN" altLang="zh-CN" sz="2250" dirty="0"/>
              <a:t>磋商阶段是实质性谈判的核心部分。这个阶段一般包括摸底、报价、议价等几个阶段。</a:t>
            </a:r>
            <a:endParaRPr lang="zh-CN" altLang="zh-CN" sz="2250" dirty="0"/>
          </a:p>
          <a:p>
            <a:r>
              <a:rPr lang="en-US" altLang="zh-CN" sz="2250" dirty="0"/>
              <a:t>       3.</a:t>
            </a:r>
            <a:r>
              <a:rPr lang="zh-CN" altLang="zh-CN" sz="2250" dirty="0"/>
              <a:t>报价阶段是商务谈判由横向铺开转向纵向深入的转折点。这一阶段主要考虑三个方面的问题</a:t>
            </a:r>
            <a:r>
              <a:rPr lang="en-US" altLang="zh-CN" sz="2250" dirty="0"/>
              <a:t>:</a:t>
            </a:r>
            <a:r>
              <a:rPr lang="zh-CN" altLang="zh-CN" sz="2250" dirty="0"/>
              <a:t>一是如何确定开盘价</a:t>
            </a:r>
            <a:r>
              <a:rPr lang="en-US" altLang="zh-CN" sz="2250" dirty="0"/>
              <a:t>;</a:t>
            </a:r>
            <a:r>
              <a:rPr lang="zh-CN" altLang="zh-CN" sz="2250" dirty="0"/>
              <a:t>二是如何确定报价次序</a:t>
            </a:r>
            <a:r>
              <a:rPr lang="en-US" altLang="zh-CN" sz="2250" dirty="0"/>
              <a:t>;</a:t>
            </a:r>
            <a:r>
              <a:rPr lang="zh-CN" altLang="zh-CN" sz="2250" dirty="0"/>
              <a:t>三是如何回价。</a:t>
            </a:r>
            <a:endParaRPr lang="zh-CN" altLang="zh-CN" sz="2250" dirty="0"/>
          </a:p>
          <a:p>
            <a:r>
              <a:rPr lang="en-US" altLang="zh-CN" sz="2250" dirty="0"/>
              <a:t>       4.</a:t>
            </a:r>
            <a:r>
              <a:rPr lang="zh-CN" altLang="zh-CN" sz="2250" dirty="0"/>
              <a:t>当双方进入议价阶段后</a:t>
            </a:r>
            <a:r>
              <a:rPr lang="en-US" altLang="zh-CN" sz="2250" dirty="0"/>
              <a:t>,</a:t>
            </a:r>
            <a:r>
              <a:rPr lang="zh-CN" altLang="zh-CN" sz="2250" dirty="0"/>
              <a:t>可能需要四个步骤才能使交易明确</a:t>
            </a:r>
            <a:r>
              <a:rPr lang="en-US" altLang="zh-CN" sz="2250" dirty="0"/>
              <a:t>,</a:t>
            </a:r>
            <a:r>
              <a:rPr lang="zh-CN" altLang="zh-CN" sz="2250" dirty="0"/>
              <a:t>即探明对方报价或还价的依据</a:t>
            </a:r>
            <a:r>
              <a:rPr lang="en-US" altLang="zh-CN" sz="2250" dirty="0"/>
              <a:t>,</a:t>
            </a:r>
            <a:r>
              <a:rPr lang="zh-CN" altLang="zh-CN" sz="2250" dirty="0"/>
              <a:t>对报价做出判断</a:t>
            </a:r>
            <a:r>
              <a:rPr lang="en-US" altLang="zh-CN" sz="2250" dirty="0"/>
              <a:t>,</a:t>
            </a:r>
            <a:r>
              <a:rPr lang="zh-CN" altLang="zh-CN" sz="2250" dirty="0"/>
              <a:t>互为让步</a:t>
            </a:r>
            <a:r>
              <a:rPr lang="en-US" altLang="zh-CN" sz="2250" dirty="0"/>
              <a:t>,</a:t>
            </a:r>
            <a:r>
              <a:rPr lang="zh-CN" altLang="zh-CN" sz="2250" dirty="0"/>
              <a:t>打破僵局。</a:t>
            </a:r>
            <a:endParaRPr lang="zh-CN" altLang="zh-CN" sz="2250" dirty="0"/>
          </a:p>
          <a:p>
            <a:r>
              <a:rPr lang="en-US" altLang="zh-CN" sz="2250" dirty="0"/>
              <a:t>       5.</a:t>
            </a:r>
            <a:r>
              <a:rPr lang="zh-CN" altLang="zh-CN" sz="2250" dirty="0"/>
              <a:t>让步是商务谈判工作中颇费心思的棘手工作</a:t>
            </a:r>
            <a:r>
              <a:rPr lang="en-US" altLang="zh-CN" sz="2250" dirty="0"/>
              <a:t>,</a:t>
            </a:r>
            <a:r>
              <a:rPr lang="zh-CN" altLang="zh-CN" sz="2250" dirty="0"/>
              <a:t>若处理不当将前功尽弃。让步要把握原则</a:t>
            </a:r>
            <a:r>
              <a:rPr lang="en-US" altLang="zh-CN" sz="2250" dirty="0"/>
              <a:t>,</a:t>
            </a:r>
            <a:r>
              <a:rPr lang="zh-CN" altLang="zh-CN" sz="2250" dirty="0"/>
              <a:t>有步骤、有方式地进行。</a:t>
            </a:r>
            <a:endParaRPr lang="zh-CN" altLang="zh-CN" sz="2250" dirty="0"/>
          </a:p>
          <a:p>
            <a:r>
              <a:rPr lang="en-US" altLang="zh-CN" sz="2250" dirty="0"/>
              <a:t>       6. </a:t>
            </a:r>
            <a:r>
              <a:rPr lang="zh-CN" altLang="zh-CN" sz="2250" dirty="0"/>
              <a:t>商务谈判终结的基本原则包括彻底性原则、不二性原则、条法性原则和情理兼备性原则。商务谈判结束的方式有成交、谈判中止、谈判破裂三种情况。</a:t>
            </a:r>
            <a:endParaRPr lang="zh-CN" altLang="zh-CN" sz="22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本章小结</a:t>
            </a:r>
            <a:endParaRPr lang="zh-CN" altLang="en-US" dirty="0"/>
          </a:p>
        </p:txBody>
      </p:sp>
      <p:sp>
        <p:nvSpPr>
          <p:cNvPr id="42" name="ExtraShape"/>
          <p:cNvSpPr/>
          <p:nvPr/>
        </p:nvSpPr>
        <p:spPr bwMode="auto">
          <a:xfrm>
            <a:off x="853298" y="131475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43" name="文本框 42"/>
          <p:cNvSpPr txBox="1"/>
          <p:nvPr/>
        </p:nvSpPr>
        <p:spPr>
          <a:xfrm>
            <a:off x="1503003" y="131475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重点名词</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5" name="文本框 4"/>
          <p:cNvSpPr txBox="1"/>
          <p:nvPr/>
        </p:nvSpPr>
        <p:spPr>
          <a:xfrm>
            <a:off x="826794" y="1939358"/>
            <a:ext cx="10413700" cy="461665"/>
          </a:xfrm>
          <a:prstGeom prst="rect">
            <a:avLst/>
          </a:prstGeom>
          <a:noFill/>
        </p:spPr>
        <p:txBody>
          <a:bodyPr wrap="square" rtlCol="0">
            <a:spAutoFit/>
          </a:bodyPr>
          <a:lstStyle/>
          <a:p>
            <a:r>
              <a:rPr lang="en-US" altLang="zh-CN" sz="2400" b="1" dirty="0">
                <a:latin typeface="等线 Light" panose="02010600030101010101" pitchFamily="2" charset="-122"/>
                <a:ea typeface="等线 Light" panose="02010600030101010101" pitchFamily="2" charset="-122"/>
              </a:rPr>
              <a:t>              </a:t>
            </a:r>
            <a:r>
              <a:rPr lang="zh-CN" altLang="zh-CN" sz="2400" b="1" dirty="0">
                <a:latin typeface="等线 Light" panose="02010600030101010101" pitchFamily="2" charset="-122"/>
                <a:ea typeface="等线 Light" panose="02010600030101010101" pitchFamily="2" charset="-122"/>
              </a:rPr>
              <a:t>开局　磋商　摸底　有约期中止　让步</a:t>
            </a:r>
            <a:r>
              <a:rPr lang="en-US" altLang="zh-CN" sz="2400" b="1" dirty="0">
                <a:latin typeface="等线 Light" panose="02010600030101010101" pitchFamily="2" charset="-122"/>
                <a:ea typeface="等线 Light" panose="02010600030101010101" pitchFamily="2" charset="-122"/>
              </a:rPr>
              <a:t>  </a:t>
            </a:r>
            <a:r>
              <a:rPr lang="zh-CN" altLang="zh-CN" sz="2400" b="1" dirty="0">
                <a:latin typeface="等线 Light" panose="02010600030101010101" pitchFamily="2" charset="-122"/>
                <a:ea typeface="等线 Light" panose="02010600030101010101" pitchFamily="2" charset="-122"/>
              </a:rPr>
              <a:t> 彻底性原则</a:t>
            </a:r>
            <a:endParaRPr lang="zh-CN" altLang="zh-CN" sz="2400" b="1" dirty="0">
              <a:latin typeface="等线 Light" panose="02010600030101010101" pitchFamily="2" charset="-122"/>
              <a:ea typeface="等线 Light" panose="02010600030101010101" pitchFamily="2" charset="-122"/>
            </a:endParaRPr>
          </a:p>
        </p:txBody>
      </p:sp>
      <p:sp>
        <p:nvSpPr>
          <p:cNvPr id="8" name="ExtraShape"/>
          <p:cNvSpPr/>
          <p:nvPr/>
        </p:nvSpPr>
        <p:spPr bwMode="auto">
          <a:xfrm>
            <a:off x="853298" y="2456242"/>
            <a:ext cx="470176" cy="523220"/>
          </a:xfrm>
          <a:custGeom>
            <a:avLst/>
            <a:gdLst>
              <a:gd name="connsiteX0" fmla="*/ 192494 w 384988"/>
              <a:gd name="connsiteY0" fmla="*/ 256651 h 550871"/>
              <a:gd name="connsiteX1" fmla="*/ 165348 w 384988"/>
              <a:gd name="connsiteY1" fmla="*/ 283743 h 550871"/>
              <a:gd name="connsiteX2" fmla="*/ 192494 w 384988"/>
              <a:gd name="connsiteY2" fmla="*/ 309545 h 550871"/>
              <a:gd name="connsiteX3" fmla="*/ 193786 w 384988"/>
              <a:gd name="connsiteY3" fmla="*/ 309545 h 550871"/>
              <a:gd name="connsiteX4" fmla="*/ 220932 w 384988"/>
              <a:gd name="connsiteY4" fmla="*/ 283743 h 550871"/>
              <a:gd name="connsiteX5" fmla="*/ 193786 w 384988"/>
              <a:gd name="connsiteY5" fmla="*/ 256651 h 550871"/>
              <a:gd name="connsiteX6" fmla="*/ 192494 w 384988"/>
              <a:gd name="connsiteY6" fmla="*/ 256651 h 550871"/>
              <a:gd name="connsiteX7" fmla="*/ 192494 w 384988"/>
              <a:gd name="connsiteY7" fmla="*/ 243750 h 550871"/>
              <a:gd name="connsiteX8" fmla="*/ 193786 w 384988"/>
              <a:gd name="connsiteY8" fmla="*/ 243750 h 550871"/>
              <a:gd name="connsiteX9" fmla="*/ 232566 w 384988"/>
              <a:gd name="connsiteY9" fmla="*/ 283743 h 550871"/>
              <a:gd name="connsiteX10" fmla="*/ 193786 w 384988"/>
              <a:gd name="connsiteY10" fmla="*/ 322446 h 550871"/>
              <a:gd name="connsiteX11" fmla="*/ 192494 w 384988"/>
              <a:gd name="connsiteY11" fmla="*/ 322446 h 550871"/>
              <a:gd name="connsiteX12" fmla="*/ 152421 w 384988"/>
              <a:gd name="connsiteY12" fmla="*/ 283743 h 550871"/>
              <a:gd name="connsiteX13" fmla="*/ 192494 w 384988"/>
              <a:gd name="connsiteY13" fmla="*/ 243750 h 550871"/>
              <a:gd name="connsiteX14" fmla="*/ 192494 w 384988"/>
              <a:gd name="connsiteY14" fmla="*/ 231008 h 550871"/>
              <a:gd name="connsiteX15" fmla="*/ 139526 w 384988"/>
              <a:gd name="connsiteY15" fmla="*/ 283888 h 550871"/>
              <a:gd name="connsiteX16" fmla="*/ 192494 w 384988"/>
              <a:gd name="connsiteY16" fmla="*/ 336769 h 550871"/>
              <a:gd name="connsiteX17" fmla="*/ 193786 w 384988"/>
              <a:gd name="connsiteY17" fmla="*/ 336769 h 550871"/>
              <a:gd name="connsiteX18" fmla="*/ 246754 w 384988"/>
              <a:gd name="connsiteY18" fmla="*/ 283888 h 550871"/>
              <a:gd name="connsiteX19" fmla="*/ 193786 w 384988"/>
              <a:gd name="connsiteY19" fmla="*/ 231008 h 550871"/>
              <a:gd name="connsiteX20" fmla="*/ 192494 w 384988"/>
              <a:gd name="connsiteY20" fmla="*/ 231008 h 550871"/>
              <a:gd name="connsiteX21" fmla="*/ 14211 w 384988"/>
              <a:gd name="connsiteY21" fmla="*/ 200053 h 550871"/>
              <a:gd name="connsiteX22" fmla="*/ 38757 w 384988"/>
              <a:gd name="connsiteY22" fmla="*/ 200053 h 550871"/>
              <a:gd name="connsiteX23" fmla="*/ 62011 w 384988"/>
              <a:gd name="connsiteY23" fmla="*/ 200053 h 550871"/>
              <a:gd name="connsiteX24" fmla="*/ 63303 w 384988"/>
              <a:gd name="connsiteY24" fmla="*/ 200053 h 550871"/>
              <a:gd name="connsiteX25" fmla="*/ 86558 w 384988"/>
              <a:gd name="connsiteY25" fmla="*/ 200053 h 550871"/>
              <a:gd name="connsiteX26" fmla="*/ 109812 w 384988"/>
              <a:gd name="connsiteY26" fmla="*/ 200053 h 550871"/>
              <a:gd name="connsiteX27" fmla="*/ 111104 w 384988"/>
              <a:gd name="connsiteY27" fmla="*/ 200053 h 550871"/>
              <a:gd name="connsiteX28" fmla="*/ 192494 w 384988"/>
              <a:gd name="connsiteY28" fmla="*/ 200053 h 550871"/>
              <a:gd name="connsiteX29" fmla="*/ 273884 w 384988"/>
              <a:gd name="connsiteY29" fmla="*/ 200053 h 550871"/>
              <a:gd name="connsiteX30" fmla="*/ 276468 w 384988"/>
              <a:gd name="connsiteY30" fmla="*/ 200053 h 550871"/>
              <a:gd name="connsiteX31" fmla="*/ 298430 w 384988"/>
              <a:gd name="connsiteY31" fmla="*/ 200053 h 550871"/>
              <a:gd name="connsiteX32" fmla="*/ 322977 w 384988"/>
              <a:gd name="connsiteY32" fmla="*/ 200053 h 550871"/>
              <a:gd name="connsiteX33" fmla="*/ 347523 w 384988"/>
              <a:gd name="connsiteY33" fmla="*/ 200053 h 550871"/>
              <a:gd name="connsiteX34" fmla="*/ 372069 w 384988"/>
              <a:gd name="connsiteY34" fmla="*/ 200053 h 550871"/>
              <a:gd name="connsiteX35" fmla="*/ 372069 w 384988"/>
              <a:gd name="connsiteY35" fmla="*/ 247775 h 550871"/>
              <a:gd name="connsiteX36" fmla="*/ 372069 w 384988"/>
              <a:gd name="connsiteY36" fmla="*/ 272280 h 550871"/>
              <a:gd name="connsiteX37" fmla="*/ 372069 w 384988"/>
              <a:gd name="connsiteY37" fmla="*/ 296786 h 550871"/>
              <a:gd name="connsiteX38" fmla="*/ 372069 w 384988"/>
              <a:gd name="connsiteY38" fmla="*/ 298076 h 550871"/>
              <a:gd name="connsiteX39" fmla="*/ 372069 w 384988"/>
              <a:gd name="connsiteY39" fmla="*/ 321292 h 550871"/>
              <a:gd name="connsiteX40" fmla="*/ 372069 w 384988"/>
              <a:gd name="connsiteY40" fmla="*/ 340638 h 550871"/>
              <a:gd name="connsiteX41" fmla="*/ 384988 w 384988"/>
              <a:gd name="connsiteY41" fmla="*/ 359985 h 550871"/>
              <a:gd name="connsiteX42" fmla="*/ 374653 w 384988"/>
              <a:gd name="connsiteY42" fmla="*/ 378042 h 550871"/>
              <a:gd name="connsiteX43" fmla="*/ 351399 w 384988"/>
              <a:gd name="connsiteY43" fmla="*/ 363854 h 550871"/>
              <a:gd name="connsiteX44" fmla="*/ 326852 w 384988"/>
              <a:gd name="connsiteY44" fmla="*/ 379331 h 550871"/>
              <a:gd name="connsiteX45" fmla="*/ 313933 w 384988"/>
              <a:gd name="connsiteY45" fmla="*/ 359985 h 550871"/>
              <a:gd name="connsiteX46" fmla="*/ 324268 w 384988"/>
              <a:gd name="connsiteY46" fmla="*/ 343218 h 550871"/>
              <a:gd name="connsiteX47" fmla="*/ 324268 w 384988"/>
              <a:gd name="connsiteY47" fmla="*/ 321292 h 550871"/>
              <a:gd name="connsiteX48" fmla="*/ 324268 w 384988"/>
              <a:gd name="connsiteY48" fmla="*/ 298076 h 550871"/>
              <a:gd name="connsiteX49" fmla="*/ 324268 w 384988"/>
              <a:gd name="connsiteY49" fmla="*/ 296786 h 550871"/>
              <a:gd name="connsiteX50" fmla="*/ 324268 w 384988"/>
              <a:gd name="connsiteY50" fmla="*/ 272280 h 550871"/>
              <a:gd name="connsiteX51" fmla="*/ 324268 w 384988"/>
              <a:gd name="connsiteY51" fmla="*/ 247775 h 550871"/>
              <a:gd name="connsiteX52" fmla="*/ 322977 w 384988"/>
              <a:gd name="connsiteY52" fmla="*/ 247775 h 550871"/>
              <a:gd name="connsiteX53" fmla="*/ 298430 w 384988"/>
              <a:gd name="connsiteY53" fmla="*/ 247775 h 550871"/>
              <a:gd name="connsiteX54" fmla="*/ 295847 w 384988"/>
              <a:gd name="connsiteY54" fmla="*/ 247775 h 550871"/>
              <a:gd name="connsiteX55" fmla="*/ 276468 w 384988"/>
              <a:gd name="connsiteY55" fmla="*/ 247775 h 550871"/>
              <a:gd name="connsiteX56" fmla="*/ 276468 w 384988"/>
              <a:gd name="connsiteY56" fmla="*/ 363854 h 550871"/>
              <a:gd name="connsiteX57" fmla="*/ 276468 w 384988"/>
              <a:gd name="connsiteY57" fmla="*/ 389650 h 550871"/>
              <a:gd name="connsiteX58" fmla="*/ 276468 w 384988"/>
              <a:gd name="connsiteY58" fmla="*/ 416735 h 550871"/>
              <a:gd name="connsiteX59" fmla="*/ 276468 w 384988"/>
              <a:gd name="connsiteY59" fmla="*/ 442530 h 550871"/>
              <a:gd name="connsiteX60" fmla="*/ 276468 w 384988"/>
              <a:gd name="connsiteY60" fmla="*/ 468326 h 550871"/>
              <a:gd name="connsiteX61" fmla="*/ 276468 w 384988"/>
              <a:gd name="connsiteY61" fmla="*/ 482513 h 550871"/>
              <a:gd name="connsiteX62" fmla="*/ 325560 w 384988"/>
              <a:gd name="connsiteY62" fmla="*/ 536684 h 550871"/>
              <a:gd name="connsiteX63" fmla="*/ 324268 w 384988"/>
              <a:gd name="connsiteY63" fmla="*/ 550871 h 550871"/>
              <a:gd name="connsiteX64" fmla="*/ 268717 w 384988"/>
              <a:gd name="connsiteY64" fmla="*/ 550871 h 550871"/>
              <a:gd name="connsiteX65" fmla="*/ 213165 w 384988"/>
              <a:gd name="connsiteY65" fmla="*/ 550871 h 550871"/>
              <a:gd name="connsiteX66" fmla="*/ 210581 w 384988"/>
              <a:gd name="connsiteY66" fmla="*/ 536684 h 550871"/>
              <a:gd name="connsiteX67" fmla="*/ 237711 w 384988"/>
              <a:gd name="connsiteY67" fmla="*/ 490252 h 550871"/>
              <a:gd name="connsiteX68" fmla="*/ 237711 w 384988"/>
              <a:gd name="connsiteY68" fmla="*/ 468326 h 550871"/>
              <a:gd name="connsiteX69" fmla="*/ 237711 w 384988"/>
              <a:gd name="connsiteY69" fmla="*/ 442530 h 550871"/>
              <a:gd name="connsiteX70" fmla="*/ 237711 w 384988"/>
              <a:gd name="connsiteY70" fmla="*/ 416735 h 550871"/>
              <a:gd name="connsiteX71" fmla="*/ 237711 w 384988"/>
              <a:gd name="connsiteY71" fmla="*/ 389650 h 550871"/>
              <a:gd name="connsiteX72" fmla="*/ 237711 w 384988"/>
              <a:gd name="connsiteY72" fmla="*/ 366434 h 550871"/>
              <a:gd name="connsiteX73" fmla="*/ 192494 w 384988"/>
              <a:gd name="connsiteY73" fmla="*/ 366434 h 550871"/>
              <a:gd name="connsiteX74" fmla="*/ 148569 w 384988"/>
              <a:gd name="connsiteY74" fmla="*/ 366434 h 550871"/>
              <a:gd name="connsiteX75" fmla="*/ 148569 w 384988"/>
              <a:gd name="connsiteY75" fmla="*/ 389650 h 550871"/>
              <a:gd name="connsiteX76" fmla="*/ 148569 w 384988"/>
              <a:gd name="connsiteY76" fmla="*/ 416735 h 550871"/>
              <a:gd name="connsiteX77" fmla="*/ 148569 w 384988"/>
              <a:gd name="connsiteY77" fmla="*/ 442530 h 550871"/>
              <a:gd name="connsiteX78" fmla="*/ 148569 w 384988"/>
              <a:gd name="connsiteY78" fmla="*/ 468326 h 550871"/>
              <a:gd name="connsiteX79" fmla="*/ 148569 w 384988"/>
              <a:gd name="connsiteY79" fmla="*/ 490252 h 550871"/>
              <a:gd name="connsiteX80" fmla="*/ 174407 w 384988"/>
              <a:gd name="connsiteY80" fmla="*/ 536684 h 550871"/>
              <a:gd name="connsiteX81" fmla="*/ 173115 w 384988"/>
              <a:gd name="connsiteY81" fmla="*/ 550871 h 550871"/>
              <a:gd name="connsiteX82" fmla="*/ 117564 w 384988"/>
              <a:gd name="connsiteY82" fmla="*/ 550871 h 550871"/>
              <a:gd name="connsiteX83" fmla="*/ 62011 w 384988"/>
              <a:gd name="connsiteY83" fmla="*/ 550871 h 550871"/>
              <a:gd name="connsiteX84" fmla="*/ 59428 w 384988"/>
              <a:gd name="connsiteY84" fmla="*/ 536684 h 550871"/>
              <a:gd name="connsiteX85" fmla="*/ 109812 w 384988"/>
              <a:gd name="connsiteY85" fmla="*/ 482513 h 550871"/>
              <a:gd name="connsiteX86" fmla="*/ 109812 w 384988"/>
              <a:gd name="connsiteY86" fmla="*/ 468326 h 550871"/>
              <a:gd name="connsiteX87" fmla="*/ 109812 w 384988"/>
              <a:gd name="connsiteY87" fmla="*/ 442530 h 550871"/>
              <a:gd name="connsiteX88" fmla="*/ 109812 w 384988"/>
              <a:gd name="connsiteY88" fmla="*/ 416735 h 550871"/>
              <a:gd name="connsiteX89" fmla="*/ 109812 w 384988"/>
              <a:gd name="connsiteY89" fmla="*/ 389650 h 550871"/>
              <a:gd name="connsiteX90" fmla="*/ 109812 w 384988"/>
              <a:gd name="connsiteY90" fmla="*/ 363854 h 550871"/>
              <a:gd name="connsiteX91" fmla="*/ 109812 w 384988"/>
              <a:gd name="connsiteY91" fmla="*/ 247775 h 550871"/>
              <a:gd name="connsiteX92" fmla="*/ 89141 w 384988"/>
              <a:gd name="connsiteY92" fmla="*/ 247775 h 550871"/>
              <a:gd name="connsiteX93" fmla="*/ 87850 w 384988"/>
              <a:gd name="connsiteY93" fmla="*/ 247775 h 550871"/>
              <a:gd name="connsiteX94" fmla="*/ 86558 w 384988"/>
              <a:gd name="connsiteY94" fmla="*/ 247775 h 550871"/>
              <a:gd name="connsiteX95" fmla="*/ 63303 w 384988"/>
              <a:gd name="connsiteY95" fmla="*/ 247775 h 550871"/>
              <a:gd name="connsiteX96" fmla="*/ 62011 w 384988"/>
              <a:gd name="connsiteY96" fmla="*/ 247775 h 550871"/>
              <a:gd name="connsiteX97" fmla="*/ 60720 w 384988"/>
              <a:gd name="connsiteY97" fmla="*/ 247775 h 550871"/>
              <a:gd name="connsiteX98" fmla="*/ 60720 w 384988"/>
              <a:gd name="connsiteY98" fmla="*/ 272280 h 550871"/>
              <a:gd name="connsiteX99" fmla="*/ 60720 w 384988"/>
              <a:gd name="connsiteY99" fmla="*/ 296786 h 550871"/>
              <a:gd name="connsiteX100" fmla="*/ 60720 w 384988"/>
              <a:gd name="connsiteY100" fmla="*/ 298076 h 550871"/>
              <a:gd name="connsiteX101" fmla="*/ 60720 w 384988"/>
              <a:gd name="connsiteY101" fmla="*/ 321292 h 550871"/>
              <a:gd name="connsiteX102" fmla="*/ 60720 w 384988"/>
              <a:gd name="connsiteY102" fmla="*/ 343218 h 550871"/>
              <a:gd name="connsiteX103" fmla="*/ 72347 w 384988"/>
              <a:gd name="connsiteY103" fmla="*/ 359985 h 550871"/>
              <a:gd name="connsiteX104" fmla="*/ 59428 w 384988"/>
              <a:gd name="connsiteY104" fmla="*/ 379331 h 550871"/>
              <a:gd name="connsiteX105" fmla="*/ 34881 w 384988"/>
              <a:gd name="connsiteY105" fmla="*/ 363854 h 550871"/>
              <a:gd name="connsiteX106" fmla="*/ 10335 w 384988"/>
              <a:gd name="connsiteY106" fmla="*/ 378042 h 550871"/>
              <a:gd name="connsiteX107" fmla="*/ 0 w 384988"/>
              <a:gd name="connsiteY107" fmla="*/ 359985 h 550871"/>
              <a:gd name="connsiteX108" fmla="*/ 14211 w 384988"/>
              <a:gd name="connsiteY108" fmla="*/ 340638 h 550871"/>
              <a:gd name="connsiteX109" fmla="*/ 14211 w 384988"/>
              <a:gd name="connsiteY109" fmla="*/ 321292 h 550871"/>
              <a:gd name="connsiteX110" fmla="*/ 14211 w 384988"/>
              <a:gd name="connsiteY110" fmla="*/ 298076 h 550871"/>
              <a:gd name="connsiteX111" fmla="*/ 14211 w 384988"/>
              <a:gd name="connsiteY111" fmla="*/ 296786 h 550871"/>
              <a:gd name="connsiteX112" fmla="*/ 14211 w 384988"/>
              <a:gd name="connsiteY112" fmla="*/ 272280 h 550871"/>
              <a:gd name="connsiteX113" fmla="*/ 14211 w 384988"/>
              <a:gd name="connsiteY113" fmla="*/ 247775 h 550871"/>
              <a:gd name="connsiteX114" fmla="*/ 191201 w 384988"/>
              <a:gd name="connsiteY114" fmla="*/ 114730 h 550871"/>
              <a:gd name="connsiteX115" fmla="*/ 192495 w 384988"/>
              <a:gd name="connsiteY115" fmla="*/ 114730 h 550871"/>
              <a:gd name="connsiteX116" fmla="*/ 193788 w 384988"/>
              <a:gd name="connsiteY116" fmla="*/ 114730 h 550871"/>
              <a:gd name="connsiteX117" fmla="*/ 258454 w 384988"/>
              <a:gd name="connsiteY117" fmla="*/ 179316 h 550871"/>
              <a:gd name="connsiteX118" fmla="*/ 258454 w 384988"/>
              <a:gd name="connsiteY118" fmla="*/ 190941 h 550871"/>
              <a:gd name="connsiteX119" fmla="*/ 237761 w 384988"/>
              <a:gd name="connsiteY119" fmla="*/ 190941 h 550871"/>
              <a:gd name="connsiteX120" fmla="*/ 237761 w 384988"/>
              <a:gd name="connsiteY120" fmla="*/ 183191 h 550871"/>
              <a:gd name="connsiteX121" fmla="*/ 193788 w 384988"/>
              <a:gd name="connsiteY121" fmla="*/ 139273 h 550871"/>
              <a:gd name="connsiteX122" fmla="*/ 193788 w 384988"/>
              <a:gd name="connsiteY122" fmla="*/ 140564 h 550871"/>
              <a:gd name="connsiteX123" fmla="*/ 192495 w 384988"/>
              <a:gd name="connsiteY123" fmla="*/ 140564 h 550871"/>
              <a:gd name="connsiteX124" fmla="*/ 192495 w 384988"/>
              <a:gd name="connsiteY124" fmla="*/ 139273 h 550871"/>
              <a:gd name="connsiteX125" fmla="*/ 148522 w 384988"/>
              <a:gd name="connsiteY125" fmla="*/ 183191 h 550871"/>
              <a:gd name="connsiteX126" fmla="*/ 148522 w 384988"/>
              <a:gd name="connsiteY126" fmla="*/ 190941 h 550871"/>
              <a:gd name="connsiteX127" fmla="*/ 127828 w 384988"/>
              <a:gd name="connsiteY127" fmla="*/ 190941 h 550871"/>
              <a:gd name="connsiteX128" fmla="*/ 126535 w 384988"/>
              <a:gd name="connsiteY128" fmla="*/ 179316 h 550871"/>
              <a:gd name="connsiteX129" fmla="*/ 191201 w 384988"/>
              <a:gd name="connsiteY129" fmla="*/ 114730 h 550871"/>
              <a:gd name="connsiteX130" fmla="*/ 191280 w 384988"/>
              <a:gd name="connsiteY130" fmla="*/ 0 h 550871"/>
              <a:gd name="connsiteX131" fmla="*/ 193865 w 384988"/>
              <a:gd name="connsiteY131" fmla="*/ 0 h 550871"/>
              <a:gd name="connsiteX132" fmla="*/ 211953 w 384988"/>
              <a:gd name="connsiteY132" fmla="*/ 16772 h 550871"/>
              <a:gd name="connsiteX133" fmla="*/ 197741 w 384988"/>
              <a:gd name="connsiteY133" fmla="*/ 33544 h 550871"/>
              <a:gd name="connsiteX134" fmla="*/ 197741 w 384988"/>
              <a:gd name="connsiteY134" fmla="*/ 69668 h 550871"/>
              <a:gd name="connsiteX135" fmla="*/ 295937 w 384988"/>
              <a:gd name="connsiteY135" fmla="*/ 166428 h 550871"/>
              <a:gd name="connsiteX136" fmla="*/ 292061 w 384988"/>
              <a:gd name="connsiteY136" fmla="*/ 190941 h 550871"/>
              <a:gd name="connsiteX137" fmla="*/ 271388 w 384988"/>
              <a:gd name="connsiteY137" fmla="*/ 190941 h 550871"/>
              <a:gd name="connsiteX138" fmla="*/ 272680 w 384988"/>
              <a:gd name="connsiteY138" fmla="*/ 179330 h 550871"/>
              <a:gd name="connsiteX139" fmla="*/ 192573 w 384988"/>
              <a:gd name="connsiteY139" fmla="*/ 100631 h 550871"/>
              <a:gd name="connsiteX140" fmla="*/ 113757 w 384988"/>
              <a:gd name="connsiteY140" fmla="*/ 179330 h 550871"/>
              <a:gd name="connsiteX141" fmla="*/ 113757 w 384988"/>
              <a:gd name="connsiteY141" fmla="*/ 190941 h 550871"/>
              <a:gd name="connsiteX142" fmla="*/ 93084 w 384988"/>
              <a:gd name="connsiteY142" fmla="*/ 190941 h 550871"/>
              <a:gd name="connsiteX143" fmla="*/ 90500 w 384988"/>
              <a:gd name="connsiteY143" fmla="*/ 166428 h 550871"/>
              <a:gd name="connsiteX144" fmla="*/ 188696 w 384988"/>
              <a:gd name="connsiteY144" fmla="*/ 69668 h 550871"/>
              <a:gd name="connsiteX145" fmla="*/ 188696 w 384988"/>
              <a:gd name="connsiteY145" fmla="*/ 33544 h 550871"/>
              <a:gd name="connsiteX146" fmla="*/ 174484 w 384988"/>
              <a:gd name="connsiteY146" fmla="*/ 16772 h 550871"/>
              <a:gd name="connsiteX147" fmla="*/ 191280 w 384988"/>
              <a:gd name="connsiteY147"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4988" h="550871">
                <a:moveTo>
                  <a:pt x="192494" y="256651"/>
                </a:moveTo>
                <a:cubicBezTo>
                  <a:pt x="176982" y="256651"/>
                  <a:pt x="165348" y="268262"/>
                  <a:pt x="165348" y="283743"/>
                </a:cubicBezTo>
                <a:cubicBezTo>
                  <a:pt x="165348" y="297934"/>
                  <a:pt x="176982" y="309545"/>
                  <a:pt x="192494" y="309545"/>
                </a:cubicBezTo>
                <a:cubicBezTo>
                  <a:pt x="193786" y="309545"/>
                  <a:pt x="193786" y="309545"/>
                  <a:pt x="193786" y="309545"/>
                </a:cubicBezTo>
                <a:cubicBezTo>
                  <a:pt x="209298" y="309545"/>
                  <a:pt x="220932" y="297934"/>
                  <a:pt x="220932" y="283743"/>
                </a:cubicBezTo>
                <a:cubicBezTo>
                  <a:pt x="220932" y="268262"/>
                  <a:pt x="209298" y="256651"/>
                  <a:pt x="193786" y="256651"/>
                </a:cubicBezTo>
                <a:cubicBezTo>
                  <a:pt x="193786" y="256651"/>
                  <a:pt x="193786" y="256651"/>
                  <a:pt x="192494" y="256651"/>
                </a:cubicBezTo>
                <a:close/>
                <a:moveTo>
                  <a:pt x="192494" y="243750"/>
                </a:moveTo>
                <a:cubicBezTo>
                  <a:pt x="193786" y="243750"/>
                  <a:pt x="193786" y="243750"/>
                  <a:pt x="193786" y="243750"/>
                </a:cubicBezTo>
                <a:cubicBezTo>
                  <a:pt x="215761" y="243750"/>
                  <a:pt x="232566" y="261811"/>
                  <a:pt x="232566" y="283743"/>
                </a:cubicBezTo>
                <a:cubicBezTo>
                  <a:pt x="232566" y="304385"/>
                  <a:pt x="215761" y="322446"/>
                  <a:pt x="193786" y="322446"/>
                </a:cubicBezTo>
                <a:cubicBezTo>
                  <a:pt x="193786" y="322446"/>
                  <a:pt x="193786" y="322446"/>
                  <a:pt x="192494" y="322446"/>
                </a:cubicBezTo>
                <a:cubicBezTo>
                  <a:pt x="170518" y="322446"/>
                  <a:pt x="152421" y="304385"/>
                  <a:pt x="152421" y="283743"/>
                </a:cubicBezTo>
                <a:cubicBezTo>
                  <a:pt x="152421" y="261811"/>
                  <a:pt x="170518" y="243750"/>
                  <a:pt x="192494" y="243750"/>
                </a:cubicBezTo>
                <a:close/>
                <a:moveTo>
                  <a:pt x="192494" y="231008"/>
                </a:moveTo>
                <a:cubicBezTo>
                  <a:pt x="162780" y="231008"/>
                  <a:pt x="139526" y="254223"/>
                  <a:pt x="139526" y="283888"/>
                </a:cubicBezTo>
                <a:cubicBezTo>
                  <a:pt x="139526" y="312263"/>
                  <a:pt x="162780" y="336769"/>
                  <a:pt x="192494" y="336769"/>
                </a:cubicBezTo>
                <a:cubicBezTo>
                  <a:pt x="193786" y="336769"/>
                  <a:pt x="193786" y="336769"/>
                  <a:pt x="193786" y="336769"/>
                </a:cubicBezTo>
                <a:cubicBezTo>
                  <a:pt x="223500" y="336769"/>
                  <a:pt x="246754" y="312263"/>
                  <a:pt x="246754" y="283888"/>
                </a:cubicBezTo>
                <a:cubicBezTo>
                  <a:pt x="246754" y="254223"/>
                  <a:pt x="223500" y="231008"/>
                  <a:pt x="193786" y="231008"/>
                </a:cubicBezTo>
                <a:cubicBezTo>
                  <a:pt x="193786" y="231008"/>
                  <a:pt x="193786" y="231008"/>
                  <a:pt x="192494" y="231008"/>
                </a:cubicBezTo>
                <a:close/>
                <a:moveTo>
                  <a:pt x="14211" y="200053"/>
                </a:moveTo>
                <a:lnTo>
                  <a:pt x="38757" y="200053"/>
                </a:lnTo>
                <a:lnTo>
                  <a:pt x="62011" y="200053"/>
                </a:lnTo>
                <a:lnTo>
                  <a:pt x="63303" y="200053"/>
                </a:lnTo>
                <a:lnTo>
                  <a:pt x="86558" y="200053"/>
                </a:lnTo>
                <a:lnTo>
                  <a:pt x="109812" y="200053"/>
                </a:lnTo>
                <a:lnTo>
                  <a:pt x="111104" y="200053"/>
                </a:lnTo>
                <a:lnTo>
                  <a:pt x="192494" y="200053"/>
                </a:lnTo>
                <a:lnTo>
                  <a:pt x="273884" y="200053"/>
                </a:lnTo>
                <a:lnTo>
                  <a:pt x="276468" y="200053"/>
                </a:lnTo>
                <a:lnTo>
                  <a:pt x="298430" y="200053"/>
                </a:lnTo>
                <a:lnTo>
                  <a:pt x="322977" y="200053"/>
                </a:lnTo>
                <a:lnTo>
                  <a:pt x="347523" y="200053"/>
                </a:lnTo>
                <a:lnTo>
                  <a:pt x="372069" y="200053"/>
                </a:lnTo>
                <a:lnTo>
                  <a:pt x="372069" y="247775"/>
                </a:lnTo>
                <a:lnTo>
                  <a:pt x="372069" y="272280"/>
                </a:lnTo>
                <a:lnTo>
                  <a:pt x="372069" y="296786"/>
                </a:lnTo>
                <a:lnTo>
                  <a:pt x="372069" y="298076"/>
                </a:lnTo>
                <a:lnTo>
                  <a:pt x="372069" y="321292"/>
                </a:lnTo>
                <a:lnTo>
                  <a:pt x="372069" y="340638"/>
                </a:lnTo>
                <a:cubicBezTo>
                  <a:pt x="379820" y="345797"/>
                  <a:pt x="384988" y="352246"/>
                  <a:pt x="384988" y="359985"/>
                </a:cubicBezTo>
                <a:cubicBezTo>
                  <a:pt x="384988" y="366434"/>
                  <a:pt x="381112" y="372882"/>
                  <a:pt x="374653" y="378042"/>
                </a:cubicBezTo>
                <a:cubicBezTo>
                  <a:pt x="370777" y="370303"/>
                  <a:pt x="361734" y="363854"/>
                  <a:pt x="351399" y="363854"/>
                </a:cubicBezTo>
                <a:cubicBezTo>
                  <a:pt x="339771" y="363854"/>
                  <a:pt x="330728" y="370303"/>
                  <a:pt x="326852" y="379331"/>
                </a:cubicBezTo>
                <a:cubicBezTo>
                  <a:pt x="319101" y="374172"/>
                  <a:pt x="313933" y="367723"/>
                  <a:pt x="313933" y="359985"/>
                </a:cubicBezTo>
                <a:cubicBezTo>
                  <a:pt x="313933" y="353536"/>
                  <a:pt x="317809" y="347087"/>
                  <a:pt x="324268" y="343218"/>
                </a:cubicBezTo>
                <a:lnTo>
                  <a:pt x="324268" y="321292"/>
                </a:lnTo>
                <a:lnTo>
                  <a:pt x="324268" y="298076"/>
                </a:lnTo>
                <a:lnTo>
                  <a:pt x="324268" y="296786"/>
                </a:lnTo>
                <a:lnTo>
                  <a:pt x="324268" y="272280"/>
                </a:lnTo>
                <a:lnTo>
                  <a:pt x="324268" y="247775"/>
                </a:lnTo>
                <a:lnTo>
                  <a:pt x="322977" y="247775"/>
                </a:lnTo>
                <a:lnTo>
                  <a:pt x="298430" y="247775"/>
                </a:lnTo>
                <a:lnTo>
                  <a:pt x="295847" y="247775"/>
                </a:lnTo>
                <a:lnTo>
                  <a:pt x="276468" y="247775"/>
                </a:lnTo>
                <a:lnTo>
                  <a:pt x="276468" y="363854"/>
                </a:lnTo>
                <a:lnTo>
                  <a:pt x="276468" y="389650"/>
                </a:lnTo>
                <a:lnTo>
                  <a:pt x="276468" y="416735"/>
                </a:lnTo>
                <a:lnTo>
                  <a:pt x="276468" y="442530"/>
                </a:lnTo>
                <a:lnTo>
                  <a:pt x="276468" y="468326"/>
                </a:lnTo>
                <a:lnTo>
                  <a:pt x="276468" y="482513"/>
                </a:lnTo>
                <a:cubicBezTo>
                  <a:pt x="304890" y="486382"/>
                  <a:pt x="325560" y="509598"/>
                  <a:pt x="325560" y="536684"/>
                </a:cubicBezTo>
                <a:cubicBezTo>
                  <a:pt x="325560" y="540553"/>
                  <a:pt x="325560" y="545712"/>
                  <a:pt x="324268" y="550871"/>
                </a:cubicBezTo>
                <a:lnTo>
                  <a:pt x="268717" y="550871"/>
                </a:lnTo>
                <a:lnTo>
                  <a:pt x="213165" y="550871"/>
                </a:lnTo>
                <a:cubicBezTo>
                  <a:pt x="211873" y="545712"/>
                  <a:pt x="210581" y="541843"/>
                  <a:pt x="210581" y="536684"/>
                </a:cubicBezTo>
                <a:cubicBezTo>
                  <a:pt x="210581" y="517337"/>
                  <a:pt x="222208" y="500570"/>
                  <a:pt x="237711" y="490252"/>
                </a:cubicBezTo>
                <a:lnTo>
                  <a:pt x="237711" y="468326"/>
                </a:lnTo>
                <a:lnTo>
                  <a:pt x="237711" y="442530"/>
                </a:lnTo>
                <a:lnTo>
                  <a:pt x="237711" y="416735"/>
                </a:lnTo>
                <a:lnTo>
                  <a:pt x="237711" y="389650"/>
                </a:lnTo>
                <a:lnTo>
                  <a:pt x="237711" y="366434"/>
                </a:lnTo>
                <a:lnTo>
                  <a:pt x="192494" y="366434"/>
                </a:lnTo>
                <a:lnTo>
                  <a:pt x="148569" y="366434"/>
                </a:lnTo>
                <a:lnTo>
                  <a:pt x="148569" y="389650"/>
                </a:lnTo>
                <a:lnTo>
                  <a:pt x="148569" y="416735"/>
                </a:lnTo>
                <a:lnTo>
                  <a:pt x="148569" y="442530"/>
                </a:lnTo>
                <a:lnTo>
                  <a:pt x="148569" y="468326"/>
                </a:lnTo>
                <a:lnTo>
                  <a:pt x="148569" y="490252"/>
                </a:lnTo>
                <a:cubicBezTo>
                  <a:pt x="164072" y="500570"/>
                  <a:pt x="174407" y="517337"/>
                  <a:pt x="174407" y="536684"/>
                </a:cubicBezTo>
                <a:cubicBezTo>
                  <a:pt x="174407" y="541843"/>
                  <a:pt x="174407" y="545712"/>
                  <a:pt x="173115" y="550871"/>
                </a:cubicBezTo>
                <a:lnTo>
                  <a:pt x="117564" y="550871"/>
                </a:lnTo>
                <a:lnTo>
                  <a:pt x="62011" y="550871"/>
                </a:lnTo>
                <a:cubicBezTo>
                  <a:pt x="60720" y="545712"/>
                  <a:pt x="59428" y="541843"/>
                  <a:pt x="59428" y="536684"/>
                </a:cubicBezTo>
                <a:cubicBezTo>
                  <a:pt x="59428" y="509598"/>
                  <a:pt x="81390" y="486382"/>
                  <a:pt x="109812" y="482513"/>
                </a:cubicBezTo>
                <a:lnTo>
                  <a:pt x="109812" y="468326"/>
                </a:lnTo>
                <a:lnTo>
                  <a:pt x="109812" y="442530"/>
                </a:lnTo>
                <a:lnTo>
                  <a:pt x="109812" y="416735"/>
                </a:lnTo>
                <a:lnTo>
                  <a:pt x="109812" y="389650"/>
                </a:lnTo>
                <a:lnTo>
                  <a:pt x="109812" y="363854"/>
                </a:lnTo>
                <a:lnTo>
                  <a:pt x="109812" y="247775"/>
                </a:lnTo>
                <a:lnTo>
                  <a:pt x="89141" y="247775"/>
                </a:lnTo>
                <a:lnTo>
                  <a:pt x="87850" y="247775"/>
                </a:lnTo>
                <a:lnTo>
                  <a:pt x="86558" y="247775"/>
                </a:lnTo>
                <a:lnTo>
                  <a:pt x="63303" y="247775"/>
                </a:lnTo>
                <a:lnTo>
                  <a:pt x="62011" y="247775"/>
                </a:lnTo>
                <a:lnTo>
                  <a:pt x="60720" y="247775"/>
                </a:lnTo>
                <a:lnTo>
                  <a:pt x="60720" y="272280"/>
                </a:lnTo>
                <a:lnTo>
                  <a:pt x="60720" y="296786"/>
                </a:lnTo>
                <a:lnTo>
                  <a:pt x="60720" y="298076"/>
                </a:lnTo>
                <a:lnTo>
                  <a:pt x="60720" y="321292"/>
                </a:lnTo>
                <a:lnTo>
                  <a:pt x="60720" y="343218"/>
                </a:lnTo>
                <a:cubicBezTo>
                  <a:pt x="68471" y="347087"/>
                  <a:pt x="72347" y="353536"/>
                  <a:pt x="72347" y="359985"/>
                </a:cubicBezTo>
                <a:cubicBezTo>
                  <a:pt x="72347" y="367723"/>
                  <a:pt x="67179" y="374172"/>
                  <a:pt x="59428" y="379331"/>
                </a:cubicBezTo>
                <a:cubicBezTo>
                  <a:pt x="55552" y="370303"/>
                  <a:pt x="45217" y="363854"/>
                  <a:pt x="34881" y="363854"/>
                </a:cubicBezTo>
                <a:cubicBezTo>
                  <a:pt x="24546" y="363854"/>
                  <a:pt x="15503" y="370303"/>
                  <a:pt x="10335" y="378042"/>
                </a:cubicBezTo>
                <a:cubicBezTo>
                  <a:pt x="3876" y="372882"/>
                  <a:pt x="0" y="366434"/>
                  <a:pt x="0" y="359985"/>
                </a:cubicBezTo>
                <a:cubicBezTo>
                  <a:pt x="0" y="352246"/>
                  <a:pt x="5168" y="345797"/>
                  <a:pt x="14211" y="340638"/>
                </a:cubicBezTo>
                <a:lnTo>
                  <a:pt x="14211" y="321292"/>
                </a:lnTo>
                <a:lnTo>
                  <a:pt x="14211" y="298076"/>
                </a:lnTo>
                <a:lnTo>
                  <a:pt x="14211" y="296786"/>
                </a:lnTo>
                <a:lnTo>
                  <a:pt x="14211" y="272280"/>
                </a:lnTo>
                <a:lnTo>
                  <a:pt x="14211" y="247775"/>
                </a:lnTo>
                <a:close/>
                <a:moveTo>
                  <a:pt x="191201" y="114730"/>
                </a:moveTo>
                <a:lnTo>
                  <a:pt x="192495" y="114730"/>
                </a:lnTo>
                <a:lnTo>
                  <a:pt x="193788" y="114730"/>
                </a:lnTo>
                <a:cubicBezTo>
                  <a:pt x="230001" y="116022"/>
                  <a:pt x="258454" y="144439"/>
                  <a:pt x="258454" y="179316"/>
                </a:cubicBezTo>
                <a:cubicBezTo>
                  <a:pt x="258454" y="183191"/>
                  <a:pt x="258454" y="187066"/>
                  <a:pt x="258454" y="190941"/>
                </a:cubicBezTo>
                <a:lnTo>
                  <a:pt x="237761" y="190941"/>
                </a:lnTo>
                <a:cubicBezTo>
                  <a:pt x="237761" y="188358"/>
                  <a:pt x="237761" y="185774"/>
                  <a:pt x="237761" y="183191"/>
                </a:cubicBezTo>
                <a:cubicBezTo>
                  <a:pt x="237761" y="159940"/>
                  <a:pt x="218361" y="140564"/>
                  <a:pt x="193788" y="139273"/>
                </a:cubicBezTo>
                <a:lnTo>
                  <a:pt x="193788" y="140564"/>
                </a:lnTo>
                <a:cubicBezTo>
                  <a:pt x="193788" y="140564"/>
                  <a:pt x="192495" y="140564"/>
                  <a:pt x="192495" y="140564"/>
                </a:cubicBezTo>
                <a:lnTo>
                  <a:pt x="192495" y="139273"/>
                </a:lnTo>
                <a:cubicBezTo>
                  <a:pt x="167921" y="140564"/>
                  <a:pt x="148522" y="159940"/>
                  <a:pt x="148522" y="183191"/>
                </a:cubicBezTo>
                <a:cubicBezTo>
                  <a:pt x="148522" y="185774"/>
                  <a:pt x="148522" y="188358"/>
                  <a:pt x="148522" y="190941"/>
                </a:cubicBezTo>
                <a:lnTo>
                  <a:pt x="127828" y="190941"/>
                </a:lnTo>
                <a:cubicBezTo>
                  <a:pt x="127828" y="187066"/>
                  <a:pt x="126535" y="183191"/>
                  <a:pt x="126535" y="179316"/>
                </a:cubicBezTo>
                <a:cubicBezTo>
                  <a:pt x="126535" y="144439"/>
                  <a:pt x="156282" y="116022"/>
                  <a:pt x="191201" y="114730"/>
                </a:cubicBezTo>
                <a:close/>
                <a:moveTo>
                  <a:pt x="191280" y="0"/>
                </a:moveTo>
                <a:lnTo>
                  <a:pt x="193865" y="0"/>
                </a:lnTo>
                <a:cubicBezTo>
                  <a:pt x="204201" y="0"/>
                  <a:pt x="211953" y="7741"/>
                  <a:pt x="211953" y="16772"/>
                </a:cubicBezTo>
                <a:cubicBezTo>
                  <a:pt x="211953" y="25803"/>
                  <a:pt x="205493" y="32254"/>
                  <a:pt x="197741" y="33544"/>
                </a:cubicBezTo>
                <a:lnTo>
                  <a:pt x="197741" y="69668"/>
                </a:lnTo>
                <a:cubicBezTo>
                  <a:pt x="252007" y="72248"/>
                  <a:pt x="295937" y="114823"/>
                  <a:pt x="295937" y="166428"/>
                </a:cubicBezTo>
                <a:cubicBezTo>
                  <a:pt x="295937" y="175459"/>
                  <a:pt x="294645" y="183200"/>
                  <a:pt x="292061" y="190941"/>
                </a:cubicBezTo>
                <a:lnTo>
                  <a:pt x="271388" y="190941"/>
                </a:lnTo>
                <a:cubicBezTo>
                  <a:pt x="272680" y="187071"/>
                  <a:pt x="272680" y="183200"/>
                  <a:pt x="272680" y="179330"/>
                </a:cubicBezTo>
                <a:cubicBezTo>
                  <a:pt x="272680" y="136755"/>
                  <a:pt x="236502" y="101921"/>
                  <a:pt x="192573" y="100631"/>
                </a:cubicBezTo>
                <a:cubicBezTo>
                  <a:pt x="148643" y="101921"/>
                  <a:pt x="113757" y="136755"/>
                  <a:pt x="113757" y="179330"/>
                </a:cubicBezTo>
                <a:cubicBezTo>
                  <a:pt x="113757" y="183200"/>
                  <a:pt x="113757" y="187071"/>
                  <a:pt x="113757" y="190941"/>
                </a:cubicBezTo>
                <a:lnTo>
                  <a:pt x="93084" y="190941"/>
                </a:lnTo>
                <a:cubicBezTo>
                  <a:pt x="91792" y="183200"/>
                  <a:pt x="90500" y="175459"/>
                  <a:pt x="90500" y="166428"/>
                </a:cubicBezTo>
                <a:cubicBezTo>
                  <a:pt x="90500" y="114823"/>
                  <a:pt x="133138" y="72248"/>
                  <a:pt x="188696" y="69668"/>
                </a:cubicBezTo>
                <a:lnTo>
                  <a:pt x="188696" y="33544"/>
                </a:lnTo>
                <a:cubicBezTo>
                  <a:pt x="180944" y="32254"/>
                  <a:pt x="174484" y="25803"/>
                  <a:pt x="174484" y="16772"/>
                </a:cubicBezTo>
                <a:cubicBezTo>
                  <a:pt x="174484" y="7741"/>
                  <a:pt x="182236" y="0"/>
                  <a:pt x="191280"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9" name="文本框 8"/>
          <p:cNvSpPr txBox="1"/>
          <p:nvPr/>
        </p:nvSpPr>
        <p:spPr>
          <a:xfrm>
            <a:off x="1503003" y="2456242"/>
            <a:ext cx="5931568" cy="523220"/>
          </a:xfrm>
          <a:prstGeom prst="rect">
            <a:avLst/>
          </a:prstGeom>
          <a:noFill/>
        </p:spPr>
        <p:txBody>
          <a:bodyPr wrap="square" rtlCol="0">
            <a:spAutoFit/>
          </a:bodyPr>
          <a:lstStyle/>
          <a:p>
            <a:r>
              <a:rPr lang="zh-CN" altLang="en-US" sz="2800" dirty="0">
                <a:ln w="0"/>
                <a:solidFill>
                  <a:schemeClr val="accent1"/>
                </a:solidFill>
                <a:effectLst>
                  <a:outerShdw blurRad="38100" dist="25400" dir="5400000" algn="ctr" rotWithShape="0">
                    <a:srgbClr val="6E747A">
                      <a:alpha val="43000"/>
                    </a:srgbClr>
                  </a:outerShdw>
                </a:effectLst>
              </a:rPr>
              <a:t>思考题</a:t>
            </a:r>
            <a:endParaRPr lang="zh-CN" altLang="en-US" sz="2800" dirty="0">
              <a:ln w="0"/>
              <a:solidFill>
                <a:schemeClr val="accent1"/>
              </a:solidFill>
              <a:effectLst>
                <a:outerShdw blurRad="38100" dist="25400" dir="5400000" algn="ctr" rotWithShape="0">
                  <a:srgbClr val="6E747A">
                    <a:alpha val="43000"/>
                  </a:srgbClr>
                </a:outerShdw>
              </a:effectLst>
            </a:endParaRPr>
          </a:p>
        </p:txBody>
      </p:sp>
      <p:sp>
        <p:nvSpPr>
          <p:cNvPr id="10" name="文本框 9"/>
          <p:cNvSpPr txBox="1"/>
          <p:nvPr/>
        </p:nvSpPr>
        <p:spPr>
          <a:xfrm>
            <a:off x="826794" y="3080848"/>
            <a:ext cx="10413700" cy="1938992"/>
          </a:xfrm>
          <a:prstGeom prst="rect">
            <a:avLst/>
          </a:prstGeom>
          <a:noFill/>
        </p:spPr>
        <p:txBody>
          <a:bodyPr wrap="square" rtlCol="0">
            <a:spAutoFit/>
          </a:bodyPr>
          <a:lstStyle/>
          <a:p>
            <a:r>
              <a:rPr lang="en-US" altLang="zh-CN" sz="2400" dirty="0">
                <a:latin typeface="等线 Light" panose="02010600030101010101" pitchFamily="2" charset="-122"/>
                <a:ea typeface="等线 Light" panose="02010600030101010101" pitchFamily="2" charset="-122"/>
              </a:rPr>
              <a:t>       1.</a:t>
            </a:r>
            <a:r>
              <a:rPr lang="zh-CN" altLang="zh-CN" sz="2400" dirty="0">
                <a:latin typeface="等线 Light" panose="02010600030101010101" pitchFamily="2" charset="-122"/>
                <a:ea typeface="等线 Light" panose="02010600030101010101" pitchFamily="2" charset="-122"/>
              </a:rPr>
              <a:t>谈判人员在开局阶段如何营造和谐的谈判气氛</a:t>
            </a:r>
            <a:r>
              <a:rPr lang="en-US" altLang="zh-CN" sz="2400" dirty="0">
                <a:latin typeface="等线 Light" panose="02010600030101010101" pitchFamily="2" charset="-122"/>
                <a:ea typeface="等线 Light" panose="02010600030101010101" pitchFamily="2" charset="-122"/>
              </a:rPr>
              <a:t>?</a:t>
            </a:r>
            <a:endParaRPr lang="zh-CN" altLang="zh-CN" sz="2400" dirty="0">
              <a:latin typeface="等线 Light" panose="02010600030101010101" pitchFamily="2" charset="-122"/>
              <a:ea typeface="等线 Light" panose="02010600030101010101" pitchFamily="2" charset="-122"/>
            </a:endParaRPr>
          </a:p>
          <a:p>
            <a:r>
              <a:rPr lang="en-US" altLang="zh-CN" sz="2400" dirty="0">
                <a:latin typeface="等线 Light" panose="02010600030101010101" pitchFamily="2" charset="-122"/>
                <a:ea typeface="等线 Light" panose="02010600030101010101" pitchFamily="2" charset="-122"/>
              </a:rPr>
              <a:t>       2.</a:t>
            </a:r>
            <a:r>
              <a:rPr lang="zh-CN" altLang="zh-CN" sz="2400" dirty="0">
                <a:latin typeface="等线 Light" panose="02010600030101010101" pitchFamily="2" charset="-122"/>
                <a:ea typeface="等线 Light" panose="02010600030101010101" pitchFamily="2" charset="-122"/>
              </a:rPr>
              <a:t>通过摸底交谈</a:t>
            </a:r>
            <a:r>
              <a:rPr lang="en-US" altLang="zh-CN" sz="2400" dirty="0">
                <a:latin typeface="等线 Light" panose="02010600030101010101" pitchFamily="2" charset="-122"/>
                <a:ea typeface="等线 Light" panose="02010600030101010101" pitchFamily="2" charset="-122"/>
              </a:rPr>
              <a:t>,</a:t>
            </a:r>
            <a:r>
              <a:rPr lang="zh-CN" altLang="zh-CN" sz="2400" dirty="0">
                <a:latin typeface="等线 Light" panose="02010600030101010101" pitchFamily="2" charset="-122"/>
                <a:ea typeface="等线 Light" panose="02010600030101010101" pitchFamily="2" charset="-122"/>
              </a:rPr>
              <a:t>己方应了解对方哪些情况</a:t>
            </a:r>
            <a:r>
              <a:rPr lang="en-US" altLang="zh-CN" sz="2400" dirty="0">
                <a:latin typeface="等线 Light" panose="02010600030101010101" pitchFamily="2" charset="-122"/>
                <a:ea typeface="等线 Light" panose="02010600030101010101" pitchFamily="2" charset="-122"/>
              </a:rPr>
              <a:t>?</a:t>
            </a:r>
            <a:endParaRPr lang="zh-CN" altLang="zh-CN" sz="2400" dirty="0">
              <a:latin typeface="等线 Light" panose="02010600030101010101" pitchFamily="2" charset="-122"/>
              <a:ea typeface="等线 Light" panose="02010600030101010101" pitchFamily="2" charset="-122"/>
            </a:endParaRPr>
          </a:p>
          <a:p>
            <a:r>
              <a:rPr lang="en-US" altLang="zh-CN" sz="2400" dirty="0">
                <a:latin typeface="等线 Light" panose="02010600030101010101" pitchFamily="2" charset="-122"/>
                <a:ea typeface="等线 Light" panose="02010600030101010101" pitchFamily="2" charset="-122"/>
              </a:rPr>
              <a:t>       3.</a:t>
            </a:r>
            <a:r>
              <a:rPr lang="zh-CN" altLang="zh-CN" sz="2400" dirty="0">
                <a:latin typeface="等线 Light" panose="02010600030101010101" pitchFamily="2" charset="-122"/>
                <a:ea typeface="等线 Light" panose="02010600030101010101" pitchFamily="2" charset="-122"/>
              </a:rPr>
              <a:t>怎样确定开盘价</a:t>
            </a:r>
            <a:r>
              <a:rPr lang="en-US" altLang="zh-CN" sz="2400" dirty="0">
                <a:latin typeface="等线 Light" panose="02010600030101010101" pitchFamily="2" charset="-122"/>
                <a:ea typeface="等线 Light" panose="02010600030101010101" pitchFamily="2" charset="-122"/>
              </a:rPr>
              <a:t>?</a:t>
            </a:r>
            <a:r>
              <a:rPr lang="zh-CN" altLang="zh-CN" sz="2400" dirty="0">
                <a:latin typeface="等线 Light" panose="02010600030101010101" pitchFamily="2" charset="-122"/>
                <a:ea typeface="等线 Light" panose="02010600030101010101" pitchFamily="2" charset="-122"/>
              </a:rPr>
              <a:t>议价与磋商时应把握好哪几个环节</a:t>
            </a:r>
            <a:r>
              <a:rPr lang="en-US" altLang="zh-CN" sz="2400" dirty="0">
                <a:latin typeface="等线 Light" panose="02010600030101010101" pitchFamily="2" charset="-122"/>
                <a:ea typeface="等线 Light" panose="02010600030101010101" pitchFamily="2" charset="-122"/>
              </a:rPr>
              <a:t>?</a:t>
            </a:r>
            <a:endParaRPr lang="zh-CN" altLang="zh-CN" sz="2400" dirty="0">
              <a:latin typeface="等线 Light" panose="02010600030101010101" pitchFamily="2" charset="-122"/>
              <a:ea typeface="等线 Light" panose="02010600030101010101" pitchFamily="2" charset="-122"/>
            </a:endParaRPr>
          </a:p>
          <a:p>
            <a:r>
              <a:rPr lang="en-US" altLang="zh-CN" sz="2400" dirty="0">
                <a:latin typeface="等线 Light" panose="02010600030101010101" pitchFamily="2" charset="-122"/>
                <a:ea typeface="等线 Light" panose="02010600030101010101" pitchFamily="2" charset="-122"/>
              </a:rPr>
              <a:t>       4.</a:t>
            </a:r>
            <a:r>
              <a:rPr lang="zh-CN" altLang="zh-CN" sz="2400" dirty="0">
                <a:latin typeface="等线 Light" panose="02010600030101010101" pitchFamily="2" charset="-122"/>
                <a:ea typeface="等线 Light" panose="02010600030101010101" pitchFamily="2" charset="-122"/>
              </a:rPr>
              <a:t>试述谈判如何开局才能收到良好的效果。</a:t>
            </a:r>
            <a:endParaRPr lang="zh-CN" altLang="zh-CN" sz="2400" dirty="0">
              <a:latin typeface="等线 Light" panose="02010600030101010101" pitchFamily="2" charset="-122"/>
              <a:ea typeface="等线 Light" panose="02010600030101010101" pitchFamily="2" charset="-122"/>
            </a:endParaRPr>
          </a:p>
          <a:p>
            <a:r>
              <a:rPr lang="en-US" altLang="zh-CN" sz="2400" dirty="0">
                <a:latin typeface="等线 Light" panose="02010600030101010101" pitchFamily="2" charset="-122"/>
                <a:ea typeface="等线 Light" panose="02010600030101010101" pitchFamily="2" charset="-122"/>
              </a:rPr>
              <a:t>       5.</a:t>
            </a:r>
            <a:r>
              <a:rPr lang="zh-CN" altLang="zh-CN" sz="2400" dirty="0">
                <a:latin typeface="等线 Light" panose="02010600030101010101" pitchFamily="2" charset="-122"/>
                <a:ea typeface="等线 Light" panose="02010600030101010101" pitchFamily="2" charset="-122"/>
              </a:rPr>
              <a:t>如何理解让步和磋商的相互关系</a:t>
            </a:r>
            <a:r>
              <a:rPr lang="en-US" altLang="zh-CN" sz="2400" dirty="0">
                <a:latin typeface="等线 Light" panose="02010600030101010101" pitchFamily="2" charset="-122"/>
                <a:ea typeface="等线 Light" panose="02010600030101010101" pitchFamily="2" charset="-122"/>
              </a:rPr>
              <a:t>?   </a:t>
            </a:r>
            <a:endParaRPr lang="zh-CN" altLang="zh-CN" sz="2400" dirty="0">
              <a:latin typeface="等线 Light" panose="02010600030101010101" pitchFamily="2" charset="-122"/>
              <a:ea typeface="等线 Light"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7641" r="17641"/>
          <a:stretch>
            <a:fillRect/>
          </a:stretch>
        </p:blipFill>
        <p:spPr>
          <a:xfrm>
            <a:off x="260515" y="1550111"/>
            <a:ext cx="3822995" cy="3820461"/>
          </a:xfrm>
        </p:spPr>
      </p:pic>
      <p:sp>
        <p:nvSpPr>
          <p:cNvPr id="16" name="标题 4"/>
          <p:cNvSpPr>
            <a:spLocks noGrp="1"/>
          </p:cNvSpPr>
          <p:nvPr>
            <p:ph type="ctrTitle"/>
          </p:nvPr>
        </p:nvSpPr>
        <p:spPr>
          <a:xfrm>
            <a:off x="6946465" y="2244209"/>
            <a:ext cx="4069557" cy="1216132"/>
          </a:xfrm>
        </p:spPr>
        <p:txBody>
          <a:bodyPr>
            <a:normAutofit/>
          </a:bodyPr>
          <a:lstStyle/>
          <a:p>
            <a:r>
              <a:rPr lang="zh-CN" altLang="en-US" sz="5400" dirty="0">
                <a:solidFill>
                  <a:schemeClr val="bg1"/>
                </a:solidFill>
              </a:rPr>
              <a:t>谢 谢！</a:t>
            </a:r>
            <a:endParaRPr lang="zh-CN" altLang="en-US" sz="5400" b="0" dirty="0">
              <a:solidFill>
                <a:schemeClr val="bg1"/>
              </a:solidFill>
            </a:endParaRPr>
          </a:p>
        </p:txBody>
      </p:sp>
    </p:spTree>
  </p:cSld>
  <p:clrMapOvr>
    <a:masterClrMapping/>
  </p:clrMapOvr>
</p:sld>
</file>

<file path=ppt/tags/tag1.xml><?xml version="1.0" encoding="utf-8"?>
<p:tagLst xmlns:p="http://schemas.openxmlformats.org/presentationml/2006/main">
  <p:tag name="ISLIDE.DIAGRAM" val="ae99c3c6-276f-476b-bce0-0a4fb3ef299d"/>
</p:tagLst>
</file>

<file path=ppt/tags/tag2.xml><?xml version="1.0" encoding="utf-8"?>
<p:tagLst xmlns:p="http://schemas.openxmlformats.org/presentationml/2006/main">
  <p:tag name="ISLIDE.VECTOR" val="2be5040d-9d71-4fd5-8a0f-ee0866fc4ad1"/>
</p:tagLst>
</file>

<file path=ppt/tags/tag3.xml><?xml version="1.0" encoding="utf-8"?>
<p:tagLst xmlns:p="http://schemas.openxmlformats.org/presentationml/2006/main">
  <p:tag name="ISLIDE.DIAGRAM" val="0bf993ed-4045-43f5-b6d7-6559592aae67"/>
</p:tagLst>
</file>

<file path=ppt/tags/tag4.xml><?xml version="1.0" encoding="utf-8"?>
<p:tagLst xmlns:p="http://schemas.openxmlformats.org/presentationml/2006/main">
  <p:tag name="ISLIDE.DIAGRAM" val="3c2f1681-f979-4de5-8036-c0bce5db0ca5"/>
</p:tagLst>
</file>

<file path=ppt/tags/tag5.xml><?xml version="1.0" encoding="utf-8"?>
<p:tagLst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ISLIDE.THEME" val="68953973-91f3-43b6-a3fb-5c1e43813db3"/>
</p:tagLst>
</file>

<file path=ppt/theme/theme1.xml><?xml version="1.0" encoding="utf-8"?>
<a:theme xmlns:a="http://schemas.openxmlformats.org/drawingml/2006/main" name="主题5">
  <a:themeElements>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xml><?xml version="1.0" encoding="utf-8"?>
<a:themeOverride xmlns:a="http://schemas.openxmlformats.org/drawingml/2006/main">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3.xml><?xml version="1.0" encoding="utf-8"?>
<a:themeOverride xmlns:a="http://schemas.openxmlformats.org/drawingml/2006/main">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4.xml><?xml version="1.0" encoding="utf-8"?>
<a:themeOverride xmlns:a="http://schemas.openxmlformats.org/drawingml/2006/main">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5.xml><?xml version="1.0" encoding="utf-8"?>
<a:themeOverride xmlns:a="http://schemas.openxmlformats.org/drawingml/2006/main">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6.xml><?xml version="1.0" encoding="utf-8"?>
<a:themeOverride xmlns:a="http://schemas.openxmlformats.org/drawingml/2006/main">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0</TotalTime>
  <Words>6015</Words>
  <Application>WPS 演示</Application>
  <PresentationFormat>宽屏</PresentationFormat>
  <Paragraphs>436</Paragraphs>
  <Slides>36</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Arial</vt:lpstr>
      <vt:lpstr>宋体</vt:lpstr>
      <vt:lpstr>Wingdings</vt:lpstr>
      <vt:lpstr>Impact</vt:lpstr>
      <vt:lpstr>方正小标宋简体</vt:lpstr>
      <vt:lpstr>微软雅黑</vt:lpstr>
      <vt:lpstr>仿宋_GB2312</vt:lpstr>
      <vt:lpstr>仿宋</vt:lpstr>
      <vt:lpstr>等线 Light</vt:lpstr>
      <vt:lpstr>Arial Unicode MS</vt:lpstr>
      <vt:lpstr>Calibri</vt:lpstr>
      <vt:lpstr>NEU-BZ</vt:lpstr>
      <vt:lpstr>方正书宋_GBK</vt:lpstr>
      <vt:lpstr>Times New Roman</vt:lpstr>
      <vt:lpstr>Segoe Print</vt:lpstr>
      <vt:lpstr>主题5</vt:lpstr>
      <vt:lpstr>商务谈判的过程</vt:lpstr>
      <vt:lpstr>第五章 商务谈判的过程</vt:lpstr>
      <vt:lpstr>PowerPoint 演示文稿</vt:lpstr>
      <vt:lpstr>5.1 商务谈判之开局</vt:lpstr>
      <vt:lpstr>5.1 商务谈判之开局</vt:lpstr>
      <vt:lpstr>5.1 商务谈判之开局</vt:lpstr>
      <vt:lpstr>5.1 商务谈判之开局</vt:lpstr>
      <vt:lpstr>5.1 商务谈判之开局</vt:lpstr>
      <vt:lpstr>PowerPoint 演示文稿</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5.2 商务谈判之磋商</vt:lpstr>
      <vt:lpstr>PowerPoint 演示文稿</vt:lpstr>
      <vt:lpstr>5.3 商务谈判之终结</vt:lpstr>
      <vt:lpstr>5.3 商务谈判之终结</vt:lpstr>
      <vt:lpstr>5.3 商务谈判之终结</vt:lpstr>
      <vt:lpstr>5.3 商务谈判之终结</vt:lpstr>
      <vt:lpstr>5.3 商务谈判之终结</vt:lpstr>
      <vt:lpstr>5.3 商务谈判之终结</vt:lpstr>
      <vt:lpstr>5.3 商务谈判之终结</vt:lpstr>
      <vt:lpstr>PowerPoint 演示文稿</vt:lpstr>
      <vt:lpstr>本章小结</vt:lpstr>
      <vt:lpstr>本章小结</vt:lpstr>
      <vt:lpstr>谢 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商务谈判的过程</dc:title>
  <dc:creator/>
  <cp:lastModifiedBy>zyx</cp:lastModifiedBy>
  <cp:revision>2</cp:revision>
  <cp:lastPrinted>2018-04-24T16:00:00Z</cp:lastPrinted>
  <dcterms:created xsi:type="dcterms:W3CDTF">2021-01-24T09:40:00Z</dcterms:created>
  <dcterms:modified xsi:type="dcterms:W3CDTF">2021-01-24T09:58:23Z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68953973-91f3-43b6-a3fb-5c1e43813db3</vt:lpwstr>
  </property>
  <property fmtid="{D5CDD505-2E9C-101B-9397-08002B2CF9AE}" pid="3" name="KSOProductBuildVer">
    <vt:lpwstr>2052-11.1.0.9021</vt:lpwstr>
  </property>
</Properties>
</file>