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56" r:id="rId2"/>
    <p:sldId id="257" r:id="rId3"/>
    <p:sldId id="296" r:id="rId4"/>
    <p:sldId id="297" r:id="rId5"/>
    <p:sldId id="258" r:id="rId6"/>
    <p:sldId id="259" r:id="rId7"/>
    <p:sldId id="260" r:id="rId8"/>
    <p:sldId id="261" r:id="rId9"/>
    <p:sldId id="287" r:id="rId10"/>
    <p:sldId id="288" r:id="rId11"/>
    <p:sldId id="289" r:id="rId12"/>
    <p:sldId id="290" r:id="rId13"/>
    <p:sldId id="263" r:id="rId14"/>
    <p:sldId id="264" r:id="rId15"/>
    <p:sldId id="285" r:id="rId16"/>
    <p:sldId id="270" r:id="rId17"/>
    <p:sldId id="271" r:id="rId18"/>
    <p:sldId id="272" r:id="rId19"/>
    <p:sldId id="273" r:id="rId20"/>
    <p:sldId id="274" r:id="rId21"/>
    <p:sldId id="275" r:id="rId22"/>
    <p:sldId id="291" r:id="rId23"/>
    <p:sldId id="294" r:id="rId24"/>
    <p:sldId id="266" r:id="rId25"/>
    <p:sldId id="278" r:id="rId26"/>
    <p:sldId id="293" r:id="rId27"/>
    <p:sldId id="276" r:id="rId28"/>
    <p:sldId id="277" r:id="rId29"/>
    <p:sldId id="279" r:id="rId30"/>
    <p:sldId id="280" r:id="rId31"/>
    <p:sldId id="268" r:id="rId32"/>
    <p:sldId id="282" r:id="rId33"/>
    <p:sldId id="283" r:id="rId34"/>
    <p:sldId id="269" r:id="rId35"/>
    <p:sldId id="284" r:id="rId36"/>
    <p:sldId id="292" r:id="rId37"/>
    <p:sldId id="295" r:id="rId3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4655"/>
    <a:srgbClr val="4DBF70"/>
    <a:srgbClr val="D44338"/>
    <a:srgbClr val="0F97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84" y="-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9E2323-82B9-4EE9-A74B-33A14C21576F}"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zh-CN" altLang="en-US"/>
        </a:p>
      </dgm:t>
    </dgm:pt>
    <dgm:pt modelId="{7160A3A3-3AFC-4278-9244-A5700AF0FA94}">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3</a:t>
          </a:r>
          <a:endParaRPr lang="zh-CN" altLang="en-US" sz="2800" b="1" dirty="0">
            <a:latin typeface="Arial" panose="020B0604020202020204" pitchFamily="34" charset="0"/>
            <a:cs typeface="Arial" panose="020B0604020202020204" pitchFamily="34" charset="0"/>
          </a:endParaRPr>
        </a:p>
      </dgm:t>
    </dgm:pt>
    <dgm:pt modelId="{3ADA0845-4EE7-4741-A467-521773999658}" type="parTrans" cxnId="{AFCE9904-8ECC-4E16-B828-FD8BD2349943}">
      <dgm:prSet/>
      <dgm:spPr/>
      <dgm:t>
        <a:bodyPr/>
        <a:lstStyle/>
        <a:p>
          <a:endParaRPr lang="zh-CN" altLang="en-US"/>
        </a:p>
      </dgm:t>
    </dgm:pt>
    <dgm:pt modelId="{56EAB339-ED21-4B2B-9E09-00A945ED5DE1}" type="sibTrans" cxnId="{AFCE9904-8ECC-4E16-B828-FD8BD2349943}">
      <dgm:prSet/>
      <dgm:spPr/>
      <dgm:t>
        <a:bodyPr/>
        <a:lstStyle/>
        <a:p>
          <a:endParaRPr lang="zh-CN" altLang="en-US"/>
        </a:p>
      </dgm:t>
    </dgm:pt>
    <dgm:pt modelId="{5F671413-F617-4C40-BA32-F21130D52739}">
      <dgm:prSet phldrT="[文本]" custT="1"/>
      <dgm:spPr>
        <a:ln>
          <a:noFill/>
        </a:ln>
      </dgm:spPr>
      <dgm:t>
        <a:bodyPr/>
        <a:lstStyle/>
        <a:p>
          <a:r>
            <a:rPr lang="zh-CN" altLang="en-US" sz="2800" dirty="0" smtClean="0"/>
            <a:t>投标文件的编写</a:t>
          </a:r>
          <a:endParaRPr lang="zh-CN" altLang="en-US" sz="2800" dirty="0"/>
        </a:p>
      </dgm:t>
    </dgm:pt>
    <dgm:pt modelId="{E0D597F4-CD18-4CB6-B06A-087028FB7C4B}" type="parTrans" cxnId="{D2D169BA-C9F0-4F16-881F-CEE06B91D55F}">
      <dgm:prSet/>
      <dgm:spPr/>
      <dgm:t>
        <a:bodyPr/>
        <a:lstStyle/>
        <a:p>
          <a:endParaRPr lang="zh-CN" altLang="en-US"/>
        </a:p>
      </dgm:t>
    </dgm:pt>
    <dgm:pt modelId="{4FEE7907-577E-49DF-A58E-F051F749A6A0}" type="sibTrans" cxnId="{D2D169BA-C9F0-4F16-881F-CEE06B91D55F}">
      <dgm:prSet/>
      <dgm:spPr/>
      <dgm:t>
        <a:bodyPr/>
        <a:lstStyle/>
        <a:p>
          <a:endParaRPr lang="zh-CN" altLang="en-US"/>
        </a:p>
      </dgm:t>
    </dgm:pt>
    <dgm:pt modelId="{511AC823-55AD-481C-A299-E4AC321F94BF}">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4</a:t>
          </a:r>
          <a:endParaRPr lang="zh-CN" altLang="en-US" sz="2800" b="1" dirty="0">
            <a:latin typeface="Arial" panose="020B0604020202020204" pitchFamily="34" charset="0"/>
            <a:cs typeface="Arial" panose="020B0604020202020204" pitchFamily="34" charset="0"/>
          </a:endParaRPr>
        </a:p>
      </dgm:t>
    </dgm:pt>
    <dgm:pt modelId="{34517874-957D-44D3-80A2-CD033029F175}" type="parTrans" cxnId="{3E1BD452-2B96-4D5F-A623-294A95A8D7EC}">
      <dgm:prSet/>
      <dgm:spPr/>
      <dgm:t>
        <a:bodyPr/>
        <a:lstStyle/>
        <a:p>
          <a:endParaRPr lang="zh-CN" altLang="en-US"/>
        </a:p>
      </dgm:t>
    </dgm:pt>
    <dgm:pt modelId="{01DE9C58-5CE0-42E6-A9BF-50F1B15BBF32}" type="sibTrans" cxnId="{3E1BD452-2B96-4D5F-A623-294A95A8D7EC}">
      <dgm:prSet/>
      <dgm:spPr/>
      <dgm:t>
        <a:bodyPr/>
        <a:lstStyle/>
        <a:p>
          <a:endParaRPr lang="zh-CN" altLang="en-US"/>
        </a:p>
      </dgm:t>
    </dgm:pt>
    <dgm:pt modelId="{DB5D8A3C-0A6D-4090-9307-9895A0F1B71B}">
      <dgm:prSet phldrT="[文本]" custT="1"/>
      <dgm:spPr>
        <a:ln>
          <a:noFill/>
        </a:ln>
      </dgm:spPr>
      <dgm:t>
        <a:bodyPr/>
        <a:lstStyle/>
        <a:p>
          <a:r>
            <a:rPr lang="zh-CN" altLang="en-US" sz="2800" dirty="0" smtClean="0"/>
            <a:t>投标注意事项</a:t>
          </a:r>
          <a:endParaRPr lang="zh-CN" altLang="en-US" sz="2800" dirty="0"/>
        </a:p>
      </dgm:t>
    </dgm:pt>
    <dgm:pt modelId="{BF338B5C-9962-4E4E-B36B-B8ACC1292C7F}" type="parTrans" cxnId="{77BC0209-E12C-4C42-94AF-79999BBFA718}">
      <dgm:prSet/>
      <dgm:spPr/>
      <dgm:t>
        <a:bodyPr/>
        <a:lstStyle/>
        <a:p>
          <a:endParaRPr lang="zh-CN" altLang="en-US"/>
        </a:p>
      </dgm:t>
    </dgm:pt>
    <dgm:pt modelId="{F86BC1AF-6521-4F2D-84BA-77615C0FCF2F}" type="sibTrans" cxnId="{77BC0209-E12C-4C42-94AF-79999BBFA718}">
      <dgm:prSet/>
      <dgm:spPr/>
      <dgm:t>
        <a:bodyPr/>
        <a:lstStyle/>
        <a:p>
          <a:endParaRPr lang="zh-CN" altLang="en-US"/>
        </a:p>
      </dgm:t>
    </dgm:pt>
    <dgm:pt modelId="{ABC440AC-EB6C-46BC-B94F-A111BB6BFF66}">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5</a:t>
          </a:r>
          <a:endParaRPr lang="zh-CN" altLang="en-US" sz="2800" b="1" dirty="0">
            <a:latin typeface="Arial" panose="020B0604020202020204" pitchFamily="34" charset="0"/>
            <a:cs typeface="Arial" panose="020B0604020202020204" pitchFamily="34" charset="0"/>
          </a:endParaRPr>
        </a:p>
      </dgm:t>
    </dgm:pt>
    <dgm:pt modelId="{9770E653-3B25-44B3-A8AF-93FF4B9DADA1}" type="parTrans" cxnId="{AC577467-3A1C-4627-8954-4CE41ADD4236}">
      <dgm:prSet/>
      <dgm:spPr/>
      <dgm:t>
        <a:bodyPr/>
        <a:lstStyle/>
        <a:p>
          <a:endParaRPr lang="zh-CN" altLang="en-US"/>
        </a:p>
      </dgm:t>
    </dgm:pt>
    <dgm:pt modelId="{0C1EF4E0-9B29-483A-BFFC-37F05A00665C}" type="sibTrans" cxnId="{AC577467-3A1C-4627-8954-4CE41ADD4236}">
      <dgm:prSet/>
      <dgm:spPr/>
      <dgm:t>
        <a:bodyPr/>
        <a:lstStyle/>
        <a:p>
          <a:endParaRPr lang="zh-CN" altLang="en-US"/>
        </a:p>
      </dgm:t>
    </dgm:pt>
    <dgm:pt modelId="{4DDCAE5F-AA66-4223-A3B8-8A514D80F448}">
      <dgm:prSet phldrT="[文本]" custT="1"/>
      <dgm:spPr>
        <a:ln>
          <a:noFill/>
        </a:ln>
      </dgm:spPr>
      <dgm:t>
        <a:bodyPr/>
        <a:lstStyle/>
        <a:p>
          <a:r>
            <a:rPr lang="zh-CN" altLang="en-US" sz="2800" dirty="0" smtClean="0"/>
            <a:t>案例分析</a:t>
          </a:r>
          <a:endParaRPr lang="zh-CN" altLang="en-US" sz="2800" dirty="0"/>
        </a:p>
      </dgm:t>
    </dgm:pt>
    <dgm:pt modelId="{A46C66D3-002E-4E2F-8D18-0E0D9B885C29}" type="parTrans" cxnId="{94860A03-8CB0-47CA-AA4A-15BF1A91B68A}">
      <dgm:prSet/>
      <dgm:spPr/>
      <dgm:t>
        <a:bodyPr/>
        <a:lstStyle/>
        <a:p>
          <a:endParaRPr lang="zh-CN" altLang="en-US"/>
        </a:p>
      </dgm:t>
    </dgm:pt>
    <dgm:pt modelId="{E0CF85D4-4253-47FB-8F77-10CD3D15254C}" type="sibTrans" cxnId="{94860A03-8CB0-47CA-AA4A-15BF1A91B68A}">
      <dgm:prSet/>
      <dgm:spPr/>
      <dgm:t>
        <a:bodyPr/>
        <a:lstStyle/>
        <a:p>
          <a:endParaRPr lang="zh-CN" altLang="en-US"/>
        </a:p>
      </dgm:t>
    </dgm:pt>
    <dgm:pt modelId="{628D21CF-FEE1-4178-97A7-1E9DD8C00E6F}">
      <dgm:prSet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pPr algn="ctr"/>
          <a:r>
            <a:rPr lang="en-US" altLang="zh-CN" sz="2800" b="1" dirty="0" smtClean="0">
              <a:latin typeface="Arial" panose="020B0604020202020204" pitchFamily="34" charset="0"/>
              <a:cs typeface="Arial" panose="020B0604020202020204" pitchFamily="34" charset="0"/>
            </a:rPr>
            <a:t>1</a:t>
          </a:r>
          <a:endParaRPr lang="zh-CN" altLang="en-US" sz="2800" b="1" dirty="0">
            <a:latin typeface="Arial" panose="020B0604020202020204" pitchFamily="34" charset="0"/>
            <a:cs typeface="Arial" panose="020B0604020202020204" pitchFamily="34" charset="0"/>
          </a:endParaRPr>
        </a:p>
      </dgm:t>
    </dgm:pt>
    <dgm:pt modelId="{77BC04AB-5F60-4927-8AF7-F58B1676B750}" type="parTrans" cxnId="{91B69E42-32DA-4686-84AF-8F01AC370677}">
      <dgm:prSet/>
      <dgm:spPr/>
      <dgm:t>
        <a:bodyPr/>
        <a:lstStyle/>
        <a:p>
          <a:endParaRPr lang="zh-CN" altLang="en-US"/>
        </a:p>
      </dgm:t>
    </dgm:pt>
    <dgm:pt modelId="{A714603F-023D-4C1A-95CB-C18735C0058B}" type="sibTrans" cxnId="{91B69E42-32DA-4686-84AF-8F01AC370677}">
      <dgm:prSet/>
      <dgm:spPr/>
      <dgm:t>
        <a:bodyPr/>
        <a:lstStyle/>
        <a:p>
          <a:endParaRPr lang="zh-CN" altLang="en-US"/>
        </a:p>
      </dgm:t>
    </dgm:pt>
    <dgm:pt modelId="{8F1C433F-3FB3-4224-8793-437EAD9047E0}">
      <dgm:prSet custT="1"/>
      <dgm:spPr>
        <a:gradFill rotWithShape="0">
          <a:gsLst>
            <a:gs pos="0">
              <a:srgbClr val="03D4A8"/>
            </a:gs>
            <a:gs pos="25000">
              <a:srgbClr val="21D6E0"/>
            </a:gs>
            <a:gs pos="75000">
              <a:srgbClr val="0087E6"/>
            </a:gs>
            <a:gs pos="100000">
              <a:srgbClr val="005CBF"/>
            </a:gs>
          </a:gsLst>
          <a:lin ang="16200000" scaled="0"/>
        </a:gradFill>
        <a:ln>
          <a:noFill/>
        </a:ln>
      </dgm:spPr>
      <dgm:t>
        <a:bodyPr/>
        <a:lstStyle/>
        <a:p>
          <a:r>
            <a:rPr lang="zh-CN" altLang="en-US" sz="2800" dirty="0" smtClean="0"/>
            <a:t>什么是招投标</a:t>
          </a:r>
          <a:endParaRPr lang="zh-CN" altLang="en-US" sz="2800" dirty="0"/>
        </a:p>
      </dgm:t>
    </dgm:pt>
    <dgm:pt modelId="{BFB3227D-F38E-4E2A-B874-6717D0EC84DC}" type="parTrans" cxnId="{0DFC6DAD-88FE-4F6E-8D12-1DC1392E0FBA}">
      <dgm:prSet/>
      <dgm:spPr/>
      <dgm:t>
        <a:bodyPr/>
        <a:lstStyle/>
        <a:p>
          <a:endParaRPr lang="zh-CN" altLang="en-US"/>
        </a:p>
      </dgm:t>
    </dgm:pt>
    <dgm:pt modelId="{C43DB70D-3C64-46B4-9ECF-5FAC7F74A86C}" type="sibTrans" cxnId="{0DFC6DAD-88FE-4F6E-8D12-1DC1392E0FBA}">
      <dgm:prSet/>
      <dgm:spPr/>
      <dgm:t>
        <a:bodyPr/>
        <a:lstStyle/>
        <a:p>
          <a:endParaRPr lang="zh-CN" altLang="en-US"/>
        </a:p>
      </dgm:t>
    </dgm:pt>
    <dgm:pt modelId="{D7790534-7315-4C64-863A-B8925CBBDC98}">
      <dgm:prSet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2</a:t>
          </a:r>
          <a:endParaRPr lang="zh-CN" altLang="en-US" sz="2800" b="1" dirty="0">
            <a:latin typeface="Arial" panose="020B0604020202020204" pitchFamily="34" charset="0"/>
            <a:cs typeface="Arial" panose="020B0604020202020204" pitchFamily="34" charset="0"/>
          </a:endParaRPr>
        </a:p>
      </dgm:t>
    </dgm:pt>
    <dgm:pt modelId="{1D656803-CE53-4DBE-A51D-AE7C3EE21D2B}" type="parTrans" cxnId="{7E37FFEC-DF93-4A04-9EB5-47EFD2BB6F46}">
      <dgm:prSet/>
      <dgm:spPr/>
      <dgm:t>
        <a:bodyPr/>
        <a:lstStyle/>
        <a:p>
          <a:endParaRPr lang="zh-CN" altLang="en-US"/>
        </a:p>
      </dgm:t>
    </dgm:pt>
    <dgm:pt modelId="{7D284491-ECFD-4A72-9F0C-CE94653769CB}" type="sibTrans" cxnId="{7E37FFEC-DF93-4A04-9EB5-47EFD2BB6F46}">
      <dgm:prSet/>
      <dgm:spPr/>
      <dgm:t>
        <a:bodyPr/>
        <a:lstStyle/>
        <a:p>
          <a:endParaRPr lang="zh-CN" altLang="en-US"/>
        </a:p>
      </dgm:t>
    </dgm:pt>
    <dgm:pt modelId="{46D06D3E-76D8-4769-83C1-ED598BA48EB5}">
      <dgm:prSet custT="1"/>
      <dgm:spPr>
        <a:ln>
          <a:noFill/>
        </a:ln>
      </dgm:spPr>
      <dgm:t>
        <a:bodyPr/>
        <a:lstStyle/>
        <a:p>
          <a:r>
            <a:rPr lang="zh-CN" altLang="en-US" sz="2800" dirty="0" smtClean="0"/>
            <a:t>招投标的流程</a:t>
          </a:r>
          <a:endParaRPr lang="zh-CN" altLang="en-US" sz="2800" dirty="0"/>
        </a:p>
      </dgm:t>
    </dgm:pt>
    <dgm:pt modelId="{BEB8C681-D5FB-4363-BC40-1C8EB63E2318}" type="parTrans" cxnId="{FDE6CD53-B0ED-419E-8222-9B7B2EE41DC1}">
      <dgm:prSet/>
      <dgm:spPr/>
      <dgm:t>
        <a:bodyPr/>
        <a:lstStyle/>
        <a:p>
          <a:endParaRPr lang="zh-CN" altLang="en-US"/>
        </a:p>
      </dgm:t>
    </dgm:pt>
    <dgm:pt modelId="{9F35FEDF-D09D-47B1-9C2D-28CD68BDE06E}" type="sibTrans" cxnId="{FDE6CD53-B0ED-419E-8222-9B7B2EE41DC1}">
      <dgm:prSet/>
      <dgm:spPr/>
      <dgm:t>
        <a:bodyPr/>
        <a:lstStyle/>
        <a:p>
          <a:endParaRPr lang="zh-CN" altLang="en-US"/>
        </a:p>
      </dgm:t>
    </dgm:pt>
    <dgm:pt modelId="{462DFC85-E44A-418B-A4E1-4E7B54EADE3C}">
      <dgm:prSet custT="1"/>
      <dgm:spPr>
        <a:gradFill rotWithShape="0">
          <a:gsLst>
            <a:gs pos="0">
              <a:srgbClr val="03D4A8"/>
            </a:gs>
            <a:gs pos="25000">
              <a:srgbClr val="21D6E0"/>
            </a:gs>
            <a:gs pos="75000">
              <a:srgbClr val="0087E6"/>
            </a:gs>
            <a:gs pos="100000">
              <a:srgbClr val="005CBF"/>
            </a:gs>
          </a:gsLst>
          <a:lin ang="16200000" scaled="0"/>
        </a:gradFill>
      </dgm:spPr>
      <dgm:t>
        <a:bodyPr/>
        <a:lstStyle/>
        <a:p>
          <a:r>
            <a:rPr lang="en-US" altLang="zh-CN" sz="2800" b="1" dirty="0" smtClean="0">
              <a:latin typeface="Arial" panose="020B0604020202020204" pitchFamily="34" charset="0"/>
              <a:cs typeface="Arial" panose="020B0604020202020204" pitchFamily="34" charset="0"/>
            </a:rPr>
            <a:t>6</a:t>
          </a:r>
          <a:endParaRPr lang="zh-CN" altLang="en-US" sz="2800" b="1" dirty="0">
            <a:latin typeface="Arial" panose="020B0604020202020204" pitchFamily="34" charset="0"/>
            <a:cs typeface="Arial" panose="020B0604020202020204" pitchFamily="34" charset="0"/>
          </a:endParaRPr>
        </a:p>
      </dgm:t>
    </dgm:pt>
    <dgm:pt modelId="{20959408-C275-4332-B34F-C352A12494F7}" type="parTrans" cxnId="{0D80161A-5703-4617-894A-BB1ED499E7AF}">
      <dgm:prSet/>
      <dgm:spPr/>
      <dgm:t>
        <a:bodyPr/>
        <a:lstStyle/>
        <a:p>
          <a:endParaRPr lang="zh-CN" altLang="en-US"/>
        </a:p>
      </dgm:t>
    </dgm:pt>
    <dgm:pt modelId="{35E3F10C-61DF-45B3-A793-3754FDF86F26}" type="sibTrans" cxnId="{0D80161A-5703-4617-894A-BB1ED499E7AF}">
      <dgm:prSet/>
      <dgm:spPr/>
      <dgm:t>
        <a:bodyPr/>
        <a:lstStyle/>
        <a:p>
          <a:endParaRPr lang="zh-CN" altLang="en-US"/>
        </a:p>
      </dgm:t>
    </dgm:pt>
    <dgm:pt modelId="{D323D1EE-BA33-4931-94B5-130DE7D41923}">
      <dgm:prSet custT="1"/>
      <dgm:spPr>
        <a:ln>
          <a:noFill/>
        </a:ln>
      </dgm:spPr>
      <dgm:t>
        <a:bodyPr/>
        <a:lstStyle/>
        <a:p>
          <a:r>
            <a:rPr lang="zh-CN" altLang="en-US" sz="2800" dirty="0" smtClean="0"/>
            <a:t>综合实训</a:t>
          </a:r>
          <a:endParaRPr lang="zh-CN" altLang="en-US" sz="2800" dirty="0"/>
        </a:p>
      </dgm:t>
    </dgm:pt>
    <dgm:pt modelId="{6CB641FB-0911-418D-B255-A1EB8462A440}" type="parTrans" cxnId="{CD68C533-77E2-4F53-B074-C2262CE4EC55}">
      <dgm:prSet/>
      <dgm:spPr/>
      <dgm:t>
        <a:bodyPr/>
        <a:lstStyle/>
        <a:p>
          <a:endParaRPr lang="zh-CN" altLang="en-US"/>
        </a:p>
      </dgm:t>
    </dgm:pt>
    <dgm:pt modelId="{99D0F09C-D2BE-480A-A014-24DEF6160242}" type="sibTrans" cxnId="{CD68C533-77E2-4F53-B074-C2262CE4EC55}">
      <dgm:prSet/>
      <dgm:spPr/>
      <dgm:t>
        <a:bodyPr/>
        <a:lstStyle/>
        <a:p>
          <a:endParaRPr lang="zh-CN" altLang="en-US"/>
        </a:p>
      </dgm:t>
    </dgm:pt>
    <dgm:pt modelId="{3BED0C71-DA13-4EF8-BFE8-322BCE77C5C4}" type="pres">
      <dgm:prSet presAssocID="{929E2323-82B9-4EE9-A74B-33A14C21576F}" presName="linearFlow" presStyleCnt="0">
        <dgm:presLayoutVars>
          <dgm:dir/>
          <dgm:animLvl val="lvl"/>
          <dgm:resizeHandles val="exact"/>
        </dgm:presLayoutVars>
      </dgm:prSet>
      <dgm:spPr/>
      <dgm:t>
        <a:bodyPr/>
        <a:lstStyle/>
        <a:p>
          <a:endParaRPr lang="zh-CN" altLang="en-US"/>
        </a:p>
      </dgm:t>
    </dgm:pt>
    <dgm:pt modelId="{CC7172DB-AE4A-406A-B112-B39034B6F14D}" type="pres">
      <dgm:prSet presAssocID="{628D21CF-FEE1-4178-97A7-1E9DD8C00E6F}" presName="composite" presStyleCnt="0"/>
      <dgm:spPr/>
    </dgm:pt>
    <dgm:pt modelId="{3DD0A393-BA90-4404-8064-AEB3C145FD29}" type="pres">
      <dgm:prSet presAssocID="{628D21CF-FEE1-4178-97A7-1E9DD8C00E6F}" presName="parentText" presStyleLbl="alignNode1" presStyleIdx="0" presStyleCnt="6" custLinFactNeighborX="-20002" custLinFactNeighborY="-415">
        <dgm:presLayoutVars>
          <dgm:chMax val="1"/>
          <dgm:bulletEnabled val="1"/>
        </dgm:presLayoutVars>
      </dgm:prSet>
      <dgm:spPr/>
      <dgm:t>
        <a:bodyPr/>
        <a:lstStyle/>
        <a:p>
          <a:endParaRPr lang="zh-CN" altLang="en-US"/>
        </a:p>
      </dgm:t>
    </dgm:pt>
    <dgm:pt modelId="{EC05B3AE-1B8F-44B8-9A04-0030C2FB4C30}" type="pres">
      <dgm:prSet presAssocID="{628D21CF-FEE1-4178-97A7-1E9DD8C00E6F}" presName="descendantText" presStyleLbl="alignAcc1" presStyleIdx="0" presStyleCnt="6">
        <dgm:presLayoutVars>
          <dgm:bulletEnabled val="1"/>
        </dgm:presLayoutVars>
      </dgm:prSet>
      <dgm:spPr/>
      <dgm:t>
        <a:bodyPr/>
        <a:lstStyle/>
        <a:p>
          <a:endParaRPr lang="zh-CN" altLang="en-US"/>
        </a:p>
      </dgm:t>
    </dgm:pt>
    <dgm:pt modelId="{23721C52-BE81-448C-BEC5-6DD5EA0E6C86}" type="pres">
      <dgm:prSet presAssocID="{A714603F-023D-4C1A-95CB-C18735C0058B}" presName="sp" presStyleCnt="0"/>
      <dgm:spPr/>
    </dgm:pt>
    <dgm:pt modelId="{0D330AF7-9E8F-45FE-B8FA-5416439879BB}" type="pres">
      <dgm:prSet presAssocID="{D7790534-7315-4C64-863A-B8925CBBDC98}" presName="composite" presStyleCnt="0"/>
      <dgm:spPr/>
    </dgm:pt>
    <dgm:pt modelId="{F77DC7C9-F71B-40D5-8FF5-B2E92A1EA563}" type="pres">
      <dgm:prSet presAssocID="{D7790534-7315-4C64-863A-B8925CBBDC98}" presName="parentText" presStyleLbl="alignNode1" presStyleIdx="1" presStyleCnt="6">
        <dgm:presLayoutVars>
          <dgm:chMax val="1"/>
          <dgm:bulletEnabled val="1"/>
        </dgm:presLayoutVars>
      </dgm:prSet>
      <dgm:spPr/>
      <dgm:t>
        <a:bodyPr/>
        <a:lstStyle/>
        <a:p>
          <a:endParaRPr lang="zh-CN" altLang="en-US"/>
        </a:p>
      </dgm:t>
    </dgm:pt>
    <dgm:pt modelId="{F18118E1-4F19-4AE6-B836-2490860A32BD}" type="pres">
      <dgm:prSet presAssocID="{D7790534-7315-4C64-863A-B8925CBBDC98}" presName="descendantText" presStyleLbl="alignAcc1" presStyleIdx="1" presStyleCnt="6">
        <dgm:presLayoutVars>
          <dgm:bulletEnabled val="1"/>
        </dgm:presLayoutVars>
      </dgm:prSet>
      <dgm:spPr/>
      <dgm:t>
        <a:bodyPr/>
        <a:lstStyle/>
        <a:p>
          <a:endParaRPr lang="zh-CN" altLang="en-US"/>
        </a:p>
      </dgm:t>
    </dgm:pt>
    <dgm:pt modelId="{F5CE0D5B-A06E-4AA0-943D-5818EF94E073}" type="pres">
      <dgm:prSet presAssocID="{7D284491-ECFD-4A72-9F0C-CE94653769CB}" presName="sp" presStyleCnt="0"/>
      <dgm:spPr/>
    </dgm:pt>
    <dgm:pt modelId="{0A8509B4-2E9A-4D9A-A059-DB2BBF03877C}" type="pres">
      <dgm:prSet presAssocID="{7160A3A3-3AFC-4278-9244-A5700AF0FA94}" presName="composite" presStyleCnt="0"/>
      <dgm:spPr/>
    </dgm:pt>
    <dgm:pt modelId="{DB140E88-8ABF-4054-88BC-BB10DD54E4D8}" type="pres">
      <dgm:prSet presAssocID="{7160A3A3-3AFC-4278-9244-A5700AF0FA94}" presName="parentText" presStyleLbl="alignNode1" presStyleIdx="2" presStyleCnt="6" custLinFactNeighborX="0" custLinFactNeighborY="-2506">
        <dgm:presLayoutVars>
          <dgm:chMax val="1"/>
          <dgm:bulletEnabled val="1"/>
        </dgm:presLayoutVars>
      </dgm:prSet>
      <dgm:spPr/>
      <dgm:t>
        <a:bodyPr/>
        <a:lstStyle/>
        <a:p>
          <a:endParaRPr lang="zh-CN" altLang="en-US"/>
        </a:p>
      </dgm:t>
    </dgm:pt>
    <dgm:pt modelId="{6805D427-0F42-40FD-BC8F-BD63A8774648}" type="pres">
      <dgm:prSet presAssocID="{7160A3A3-3AFC-4278-9244-A5700AF0FA94}" presName="descendantText" presStyleLbl="alignAcc1" presStyleIdx="2" presStyleCnt="6">
        <dgm:presLayoutVars>
          <dgm:bulletEnabled val="1"/>
        </dgm:presLayoutVars>
      </dgm:prSet>
      <dgm:spPr/>
      <dgm:t>
        <a:bodyPr/>
        <a:lstStyle/>
        <a:p>
          <a:endParaRPr lang="zh-CN" altLang="en-US"/>
        </a:p>
      </dgm:t>
    </dgm:pt>
    <dgm:pt modelId="{DF8E521E-5E81-44BC-AA11-655B41E92B05}" type="pres">
      <dgm:prSet presAssocID="{56EAB339-ED21-4B2B-9E09-00A945ED5DE1}" presName="sp" presStyleCnt="0"/>
      <dgm:spPr/>
    </dgm:pt>
    <dgm:pt modelId="{BFE502AE-731D-4F5E-AEEB-EE0D61A24CBD}" type="pres">
      <dgm:prSet presAssocID="{511AC823-55AD-481C-A299-E4AC321F94BF}" presName="composite" presStyleCnt="0"/>
      <dgm:spPr/>
    </dgm:pt>
    <dgm:pt modelId="{B9C7C478-F2B6-4D0A-8890-51D4FF4766A8}" type="pres">
      <dgm:prSet presAssocID="{511AC823-55AD-481C-A299-E4AC321F94BF}" presName="parentText" presStyleLbl="alignNode1" presStyleIdx="3" presStyleCnt="6" custLinFactNeighborX="0" custLinFactNeighborY="-51">
        <dgm:presLayoutVars>
          <dgm:chMax val="1"/>
          <dgm:bulletEnabled val="1"/>
        </dgm:presLayoutVars>
      </dgm:prSet>
      <dgm:spPr/>
      <dgm:t>
        <a:bodyPr/>
        <a:lstStyle/>
        <a:p>
          <a:endParaRPr lang="zh-CN" altLang="en-US"/>
        </a:p>
      </dgm:t>
    </dgm:pt>
    <dgm:pt modelId="{E0379779-508E-4A1C-9F21-31A434ADF747}" type="pres">
      <dgm:prSet presAssocID="{511AC823-55AD-481C-A299-E4AC321F94BF}" presName="descendantText" presStyleLbl="alignAcc1" presStyleIdx="3" presStyleCnt="6">
        <dgm:presLayoutVars>
          <dgm:bulletEnabled val="1"/>
        </dgm:presLayoutVars>
      </dgm:prSet>
      <dgm:spPr/>
      <dgm:t>
        <a:bodyPr/>
        <a:lstStyle/>
        <a:p>
          <a:endParaRPr lang="zh-CN" altLang="en-US"/>
        </a:p>
      </dgm:t>
    </dgm:pt>
    <dgm:pt modelId="{76D5DE86-5CCA-42B1-81DE-B4EC4EA2FED5}" type="pres">
      <dgm:prSet presAssocID="{01DE9C58-5CE0-42E6-A9BF-50F1B15BBF32}" presName="sp" presStyleCnt="0"/>
      <dgm:spPr/>
    </dgm:pt>
    <dgm:pt modelId="{65F31B63-8D5E-4B60-80C7-F850AFE827B1}" type="pres">
      <dgm:prSet presAssocID="{ABC440AC-EB6C-46BC-B94F-A111BB6BFF66}" presName="composite" presStyleCnt="0"/>
      <dgm:spPr/>
    </dgm:pt>
    <dgm:pt modelId="{500D46BC-DFD8-4B99-A48A-A5B4F47236D7}" type="pres">
      <dgm:prSet presAssocID="{ABC440AC-EB6C-46BC-B94F-A111BB6BFF66}" presName="parentText" presStyleLbl="alignNode1" presStyleIdx="4" presStyleCnt="6">
        <dgm:presLayoutVars>
          <dgm:chMax val="1"/>
          <dgm:bulletEnabled val="1"/>
        </dgm:presLayoutVars>
      </dgm:prSet>
      <dgm:spPr/>
      <dgm:t>
        <a:bodyPr/>
        <a:lstStyle/>
        <a:p>
          <a:endParaRPr lang="zh-CN" altLang="en-US"/>
        </a:p>
      </dgm:t>
    </dgm:pt>
    <dgm:pt modelId="{6497E4D8-60FA-4000-B14F-FA5ED2F0522B}" type="pres">
      <dgm:prSet presAssocID="{ABC440AC-EB6C-46BC-B94F-A111BB6BFF66}" presName="descendantText" presStyleLbl="alignAcc1" presStyleIdx="4" presStyleCnt="6">
        <dgm:presLayoutVars>
          <dgm:bulletEnabled val="1"/>
        </dgm:presLayoutVars>
      </dgm:prSet>
      <dgm:spPr/>
      <dgm:t>
        <a:bodyPr/>
        <a:lstStyle/>
        <a:p>
          <a:endParaRPr lang="zh-CN" altLang="en-US"/>
        </a:p>
      </dgm:t>
    </dgm:pt>
    <dgm:pt modelId="{D97B935E-7722-43D7-8CB0-9BDA255D76C1}" type="pres">
      <dgm:prSet presAssocID="{0C1EF4E0-9B29-483A-BFFC-37F05A00665C}" presName="sp" presStyleCnt="0"/>
      <dgm:spPr/>
    </dgm:pt>
    <dgm:pt modelId="{482BF6B6-7BF8-47D9-80CF-729026BC7534}" type="pres">
      <dgm:prSet presAssocID="{462DFC85-E44A-418B-A4E1-4E7B54EADE3C}" presName="composite" presStyleCnt="0"/>
      <dgm:spPr/>
    </dgm:pt>
    <dgm:pt modelId="{F42900FB-848B-4F22-B2E3-9F8A2647E19F}" type="pres">
      <dgm:prSet presAssocID="{462DFC85-E44A-418B-A4E1-4E7B54EADE3C}" presName="parentText" presStyleLbl="alignNode1" presStyleIdx="5" presStyleCnt="6" custLinFactNeighborX="0" custLinFactNeighborY="108">
        <dgm:presLayoutVars>
          <dgm:chMax val="1"/>
          <dgm:bulletEnabled val="1"/>
        </dgm:presLayoutVars>
      </dgm:prSet>
      <dgm:spPr/>
      <dgm:t>
        <a:bodyPr/>
        <a:lstStyle/>
        <a:p>
          <a:endParaRPr lang="zh-CN" altLang="en-US"/>
        </a:p>
      </dgm:t>
    </dgm:pt>
    <dgm:pt modelId="{F302A8A2-1676-4BBA-BCEE-696FDB5F57A2}" type="pres">
      <dgm:prSet presAssocID="{462DFC85-E44A-418B-A4E1-4E7B54EADE3C}" presName="descendantText" presStyleLbl="alignAcc1" presStyleIdx="5" presStyleCnt="6">
        <dgm:presLayoutVars>
          <dgm:bulletEnabled val="1"/>
        </dgm:presLayoutVars>
      </dgm:prSet>
      <dgm:spPr/>
      <dgm:t>
        <a:bodyPr/>
        <a:lstStyle/>
        <a:p>
          <a:endParaRPr lang="zh-CN" altLang="en-US"/>
        </a:p>
      </dgm:t>
    </dgm:pt>
  </dgm:ptLst>
  <dgm:cxnLst>
    <dgm:cxn modelId="{0EDFBFCC-95E1-4006-8EF4-E9BBF2CDDE3C}" type="presOf" srcId="{DB5D8A3C-0A6D-4090-9307-9895A0F1B71B}" destId="{E0379779-508E-4A1C-9F21-31A434ADF747}" srcOrd="0" destOrd="0" presId="urn:microsoft.com/office/officeart/2005/8/layout/chevron2"/>
    <dgm:cxn modelId="{964C151E-68DB-4AC0-AAF2-A263C49BD68C}" type="presOf" srcId="{4DDCAE5F-AA66-4223-A3B8-8A514D80F448}" destId="{6497E4D8-60FA-4000-B14F-FA5ED2F0522B}" srcOrd="0" destOrd="0" presId="urn:microsoft.com/office/officeart/2005/8/layout/chevron2"/>
    <dgm:cxn modelId="{AFCE9904-8ECC-4E16-B828-FD8BD2349943}" srcId="{929E2323-82B9-4EE9-A74B-33A14C21576F}" destId="{7160A3A3-3AFC-4278-9244-A5700AF0FA94}" srcOrd="2" destOrd="0" parTransId="{3ADA0845-4EE7-4741-A467-521773999658}" sibTransId="{56EAB339-ED21-4B2B-9E09-00A945ED5DE1}"/>
    <dgm:cxn modelId="{3DC6AFA9-95B2-45BE-9960-DAE9215F0C0F}" type="presOf" srcId="{929E2323-82B9-4EE9-A74B-33A14C21576F}" destId="{3BED0C71-DA13-4EF8-BFE8-322BCE77C5C4}" srcOrd="0" destOrd="0" presId="urn:microsoft.com/office/officeart/2005/8/layout/chevron2"/>
    <dgm:cxn modelId="{AB1F1C5A-545D-4605-A2FC-8AFED410E356}" type="presOf" srcId="{462DFC85-E44A-418B-A4E1-4E7B54EADE3C}" destId="{F42900FB-848B-4F22-B2E3-9F8A2647E19F}" srcOrd="0" destOrd="0" presId="urn:microsoft.com/office/officeart/2005/8/layout/chevron2"/>
    <dgm:cxn modelId="{0D80161A-5703-4617-894A-BB1ED499E7AF}" srcId="{929E2323-82B9-4EE9-A74B-33A14C21576F}" destId="{462DFC85-E44A-418B-A4E1-4E7B54EADE3C}" srcOrd="5" destOrd="0" parTransId="{20959408-C275-4332-B34F-C352A12494F7}" sibTransId="{35E3F10C-61DF-45B3-A793-3754FDF86F26}"/>
    <dgm:cxn modelId="{AC577467-3A1C-4627-8954-4CE41ADD4236}" srcId="{929E2323-82B9-4EE9-A74B-33A14C21576F}" destId="{ABC440AC-EB6C-46BC-B94F-A111BB6BFF66}" srcOrd="4" destOrd="0" parTransId="{9770E653-3B25-44B3-A8AF-93FF4B9DADA1}" sibTransId="{0C1EF4E0-9B29-483A-BFFC-37F05A00665C}"/>
    <dgm:cxn modelId="{06292731-3EF3-46BF-A40D-25C6460C2732}" type="presOf" srcId="{511AC823-55AD-481C-A299-E4AC321F94BF}" destId="{B9C7C478-F2B6-4D0A-8890-51D4FF4766A8}" srcOrd="0" destOrd="0" presId="urn:microsoft.com/office/officeart/2005/8/layout/chevron2"/>
    <dgm:cxn modelId="{4B830FBA-D057-4721-AB30-88EDC1273A05}" type="presOf" srcId="{D323D1EE-BA33-4931-94B5-130DE7D41923}" destId="{F302A8A2-1676-4BBA-BCEE-696FDB5F57A2}" srcOrd="0" destOrd="0" presId="urn:microsoft.com/office/officeart/2005/8/layout/chevron2"/>
    <dgm:cxn modelId="{E2B4381B-C814-4654-BF27-8C1E15F58068}" type="presOf" srcId="{5F671413-F617-4C40-BA32-F21130D52739}" destId="{6805D427-0F42-40FD-BC8F-BD63A8774648}" srcOrd="0" destOrd="0" presId="urn:microsoft.com/office/officeart/2005/8/layout/chevron2"/>
    <dgm:cxn modelId="{7E37FFEC-DF93-4A04-9EB5-47EFD2BB6F46}" srcId="{929E2323-82B9-4EE9-A74B-33A14C21576F}" destId="{D7790534-7315-4C64-863A-B8925CBBDC98}" srcOrd="1" destOrd="0" parTransId="{1D656803-CE53-4DBE-A51D-AE7C3EE21D2B}" sibTransId="{7D284491-ECFD-4A72-9F0C-CE94653769CB}"/>
    <dgm:cxn modelId="{FAAB383B-D4EB-4AE1-8172-032E33A3B1E4}" type="presOf" srcId="{46D06D3E-76D8-4769-83C1-ED598BA48EB5}" destId="{F18118E1-4F19-4AE6-B836-2490860A32BD}" srcOrd="0" destOrd="0" presId="urn:microsoft.com/office/officeart/2005/8/layout/chevron2"/>
    <dgm:cxn modelId="{36D0B4F9-5B08-48A2-B6FE-7E3C46D911A7}" type="presOf" srcId="{7160A3A3-3AFC-4278-9244-A5700AF0FA94}" destId="{DB140E88-8ABF-4054-88BC-BB10DD54E4D8}" srcOrd="0" destOrd="0" presId="urn:microsoft.com/office/officeart/2005/8/layout/chevron2"/>
    <dgm:cxn modelId="{3E1BD452-2B96-4D5F-A623-294A95A8D7EC}" srcId="{929E2323-82B9-4EE9-A74B-33A14C21576F}" destId="{511AC823-55AD-481C-A299-E4AC321F94BF}" srcOrd="3" destOrd="0" parTransId="{34517874-957D-44D3-80A2-CD033029F175}" sibTransId="{01DE9C58-5CE0-42E6-A9BF-50F1B15BBF32}"/>
    <dgm:cxn modelId="{6C065D3D-7067-4B80-BD09-87B9A02D54BA}" type="presOf" srcId="{D7790534-7315-4C64-863A-B8925CBBDC98}" destId="{F77DC7C9-F71B-40D5-8FF5-B2E92A1EA563}" srcOrd="0" destOrd="0" presId="urn:microsoft.com/office/officeart/2005/8/layout/chevron2"/>
    <dgm:cxn modelId="{D2D169BA-C9F0-4F16-881F-CEE06B91D55F}" srcId="{7160A3A3-3AFC-4278-9244-A5700AF0FA94}" destId="{5F671413-F617-4C40-BA32-F21130D52739}" srcOrd="0" destOrd="0" parTransId="{E0D597F4-CD18-4CB6-B06A-087028FB7C4B}" sibTransId="{4FEE7907-577E-49DF-A58E-F051F749A6A0}"/>
    <dgm:cxn modelId="{FDE6CD53-B0ED-419E-8222-9B7B2EE41DC1}" srcId="{D7790534-7315-4C64-863A-B8925CBBDC98}" destId="{46D06D3E-76D8-4769-83C1-ED598BA48EB5}" srcOrd="0" destOrd="0" parTransId="{BEB8C681-D5FB-4363-BC40-1C8EB63E2318}" sibTransId="{9F35FEDF-D09D-47B1-9C2D-28CD68BDE06E}"/>
    <dgm:cxn modelId="{94860A03-8CB0-47CA-AA4A-15BF1A91B68A}" srcId="{ABC440AC-EB6C-46BC-B94F-A111BB6BFF66}" destId="{4DDCAE5F-AA66-4223-A3B8-8A514D80F448}" srcOrd="0" destOrd="0" parTransId="{A46C66D3-002E-4E2F-8D18-0E0D9B885C29}" sibTransId="{E0CF85D4-4253-47FB-8F77-10CD3D15254C}"/>
    <dgm:cxn modelId="{E4B2E0D4-0FE4-420F-A235-0FA3E8165700}" type="presOf" srcId="{ABC440AC-EB6C-46BC-B94F-A111BB6BFF66}" destId="{500D46BC-DFD8-4B99-A48A-A5B4F47236D7}" srcOrd="0" destOrd="0" presId="urn:microsoft.com/office/officeart/2005/8/layout/chevron2"/>
    <dgm:cxn modelId="{77BC0209-E12C-4C42-94AF-79999BBFA718}" srcId="{511AC823-55AD-481C-A299-E4AC321F94BF}" destId="{DB5D8A3C-0A6D-4090-9307-9895A0F1B71B}" srcOrd="0" destOrd="0" parTransId="{BF338B5C-9962-4E4E-B36B-B8ACC1292C7F}" sibTransId="{F86BC1AF-6521-4F2D-84BA-77615C0FCF2F}"/>
    <dgm:cxn modelId="{36BB4641-2209-49A1-903A-9CECAE345D7C}" type="presOf" srcId="{8F1C433F-3FB3-4224-8793-437EAD9047E0}" destId="{EC05B3AE-1B8F-44B8-9A04-0030C2FB4C30}" srcOrd="0" destOrd="0" presId="urn:microsoft.com/office/officeart/2005/8/layout/chevron2"/>
    <dgm:cxn modelId="{277CF374-9FC8-41B9-B078-7E68C7D8E3D1}" type="presOf" srcId="{628D21CF-FEE1-4178-97A7-1E9DD8C00E6F}" destId="{3DD0A393-BA90-4404-8064-AEB3C145FD29}" srcOrd="0" destOrd="0" presId="urn:microsoft.com/office/officeart/2005/8/layout/chevron2"/>
    <dgm:cxn modelId="{0DFC6DAD-88FE-4F6E-8D12-1DC1392E0FBA}" srcId="{628D21CF-FEE1-4178-97A7-1E9DD8C00E6F}" destId="{8F1C433F-3FB3-4224-8793-437EAD9047E0}" srcOrd="0" destOrd="0" parTransId="{BFB3227D-F38E-4E2A-B874-6717D0EC84DC}" sibTransId="{C43DB70D-3C64-46B4-9ECF-5FAC7F74A86C}"/>
    <dgm:cxn modelId="{91B69E42-32DA-4686-84AF-8F01AC370677}" srcId="{929E2323-82B9-4EE9-A74B-33A14C21576F}" destId="{628D21CF-FEE1-4178-97A7-1E9DD8C00E6F}" srcOrd="0" destOrd="0" parTransId="{77BC04AB-5F60-4927-8AF7-F58B1676B750}" sibTransId="{A714603F-023D-4C1A-95CB-C18735C0058B}"/>
    <dgm:cxn modelId="{CD68C533-77E2-4F53-B074-C2262CE4EC55}" srcId="{462DFC85-E44A-418B-A4E1-4E7B54EADE3C}" destId="{D323D1EE-BA33-4931-94B5-130DE7D41923}" srcOrd="0" destOrd="0" parTransId="{6CB641FB-0911-418D-B255-A1EB8462A440}" sibTransId="{99D0F09C-D2BE-480A-A014-24DEF6160242}"/>
    <dgm:cxn modelId="{2E2E20AB-5BCA-4DDE-A5E0-1C4D2A775164}" type="presParOf" srcId="{3BED0C71-DA13-4EF8-BFE8-322BCE77C5C4}" destId="{CC7172DB-AE4A-406A-B112-B39034B6F14D}" srcOrd="0" destOrd="0" presId="urn:microsoft.com/office/officeart/2005/8/layout/chevron2"/>
    <dgm:cxn modelId="{2FFBD627-4423-4F55-9167-F4FA7F3B89AF}" type="presParOf" srcId="{CC7172DB-AE4A-406A-B112-B39034B6F14D}" destId="{3DD0A393-BA90-4404-8064-AEB3C145FD29}" srcOrd="0" destOrd="0" presId="urn:microsoft.com/office/officeart/2005/8/layout/chevron2"/>
    <dgm:cxn modelId="{6D95718F-3D7C-4494-98ED-3E7C2237F4AE}" type="presParOf" srcId="{CC7172DB-AE4A-406A-B112-B39034B6F14D}" destId="{EC05B3AE-1B8F-44B8-9A04-0030C2FB4C30}" srcOrd="1" destOrd="0" presId="urn:microsoft.com/office/officeart/2005/8/layout/chevron2"/>
    <dgm:cxn modelId="{7DEBC00E-BD49-44D2-9AA3-DA1130D8124E}" type="presParOf" srcId="{3BED0C71-DA13-4EF8-BFE8-322BCE77C5C4}" destId="{23721C52-BE81-448C-BEC5-6DD5EA0E6C86}" srcOrd="1" destOrd="0" presId="urn:microsoft.com/office/officeart/2005/8/layout/chevron2"/>
    <dgm:cxn modelId="{0BB9DEAE-C5FB-4BF6-AB9F-CD344D4F3C5D}" type="presParOf" srcId="{3BED0C71-DA13-4EF8-BFE8-322BCE77C5C4}" destId="{0D330AF7-9E8F-45FE-B8FA-5416439879BB}" srcOrd="2" destOrd="0" presId="urn:microsoft.com/office/officeart/2005/8/layout/chevron2"/>
    <dgm:cxn modelId="{6DB19BB4-DFA8-4F46-8405-C081D70C1451}" type="presParOf" srcId="{0D330AF7-9E8F-45FE-B8FA-5416439879BB}" destId="{F77DC7C9-F71B-40D5-8FF5-B2E92A1EA563}" srcOrd="0" destOrd="0" presId="urn:microsoft.com/office/officeart/2005/8/layout/chevron2"/>
    <dgm:cxn modelId="{99D3675F-E728-4140-9376-E97002D60EC4}" type="presParOf" srcId="{0D330AF7-9E8F-45FE-B8FA-5416439879BB}" destId="{F18118E1-4F19-4AE6-B836-2490860A32BD}" srcOrd="1" destOrd="0" presId="urn:microsoft.com/office/officeart/2005/8/layout/chevron2"/>
    <dgm:cxn modelId="{80E8B58A-178B-40BE-85F4-D93FBE8E40F3}" type="presParOf" srcId="{3BED0C71-DA13-4EF8-BFE8-322BCE77C5C4}" destId="{F5CE0D5B-A06E-4AA0-943D-5818EF94E073}" srcOrd="3" destOrd="0" presId="urn:microsoft.com/office/officeart/2005/8/layout/chevron2"/>
    <dgm:cxn modelId="{32141332-3675-4D94-925A-A454D091C857}" type="presParOf" srcId="{3BED0C71-DA13-4EF8-BFE8-322BCE77C5C4}" destId="{0A8509B4-2E9A-4D9A-A059-DB2BBF03877C}" srcOrd="4" destOrd="0" presId="urn:microsoft.com/office/officeart/2005/8/layout/chevron2"/>
    <dgm:cxn modelId="{D2C7A4A6-704F-4D0E-B7CB-77853DA8C111}" type="presParOf" srcId="{0A8509B4-2E9A-4D9A-A059-DB2BBF03877C}" destId="{DB140E88-8ABF-4054-88BC-BB10DD54E4D8}" srcOrd="0" destOrd="0" presId="urn:microsoft.com/office/officeart/2005/8/layout/chevron2"/>
    <dgm:cxn modelId="{A67E7D91-260D-4722-9B7C-710DD4659574}" type="presParOf" srcId="{0A8509B4-2E9A-4D9A-A059-DB2BBF03877C}" destId="{6805D427-0F42-40FD-BC8F-BD63A8774648}" srcOrd="1" destOrd="0" presId="urn:microsoft.com/office/officeart/2005/8/layout/chevron2"/>
    <dgm:cxn modelId="{C0637C55-93CA-49D7-AD77-21A84B2E12F2}" type="presParOf" srcId="{3BED0C71-DA13-4EF8-BFE8-322BCE77C5C4}" destId="{DF8E521E-5E81-44BC-AA11-655B41E92B05}" srcOrd="5" destOrd="0" presId="urn:microsoft.com/office/officeart/2005/8/layout/chevron2"/>
    <dgm:cxn modelId="{39D4E8D2-09CA-44D9-A88D-E9F1ABBE8843}" type="presParOf" srcId="{3BED0C71-DA13-4EF8-BFE8-322BCE77C5C4}" destId="{BFE502AE-731D-4F5E-AEEB-EE0D61A24CBD}" srcOrd="6" destOrd="0" presId="urn:microsoft.com/office/officeart/2005/8/layout/chevron2"/>
    <dgm:cxn modelId="{90E3A568-2E70-47A8-8814-7C8AEEF86A76}" type="presParOf" srcId="{BFE502AE-731D-4F5E-AEEB-EE0D61A24CBD}" destId="{B9C7C478-F2B6-4D0A-8890-51D4FF4766A8}" srcOrd="0" destOrd="0" presId="urn:microsoft.com/office/officeart/2005/8/layout/chevron2"/>
    <dgm:cxn modelId="{3916D48A-01D8-4DF2-A308-4A2B39DEDA4F}" type="presParOf" srcId="{BFE502AE-731D-4F5E-AEEB-EE0D61A24CBD}" destId="{E0379779-508E-4A1C-9F21-31A434ADF747}" srcOrd="1" destOrd="0" presId="urn:microsoft.com/office/officeart/2005/8/layout/chevron2"/>
    <dgm:cxn modelId="{F5509D6D-8099-4B98-972B-1514AD9B3373}" type="presParOf" srcId="{3BED0C71-DA13-4EF8-BFE8-322BCE77C5C4}" destId="{76D5DE86-5CCA-42B1-81DE-B4EC4EA2FED5}" srcOrd="7" destOrd="0" presId="urn:microsoft.com/office/officeart/2005/8/layout/chevron2"/>
    <dgm:cxn modelId="{013A473D-99EE-44B0-95F5-7E81E52403FB}" type="presParOf" srcId="{3BED0C71-DA13-4EF8-BFE8-322BCE77C5C4}" destId="{65F31B63-8D5E-4B60-80C7-F850AFE827B1}" srcOrd="8" destOrd="0" presId="urn:microsoft.com/office/officeart/2005/8/layout/chevron2"/>
    <dgm:cxn modelId="{E4C34913-518F-416C-B35A-9FDB0B1AF7EB}" type="presParOf" srcId="{65F31B63-8D5E-4B60-80C7-F850AFE827B1}" destId="{500D46BC-DFD8-4B99-A48A-A5B4F47236D7}" srcOrd="0" destOrd="0" presId="urn:microsoft.com/office/officeart/2005/8/layout/chevron2"/>
    <dgm:cxn modelId="{83B11AD9-4C90-4401-BCAF-9955A5E7353B}" type="presParOf" srcId="{65F31B63-8D5E-4B60-80C7-F850AFE827B1}" destId="{6497E4D8-60FA-4000-B14F-FA5ED2F0522B}" srcOrd="1" destOrd="0" presId="urn:microsoft.com/office/officeart/2005/8/layout/chevron2"/>
    <dgm:cxn modelId="{D077BA97-A4C7-4690-B266-FB71827ACFEE}" type="presParOf" srcId="{3BED0C71-DA13-4EF8-BFE8-322BCE77C5C4}" destId="{D97B935E-7722-43D7-8CB0-9BDA255D76C1}" srcOrd="9" destOrd="0" presId="urn:microsoft.com/office/officeart/2005/8/layout/chevron2"/>
    <dgm:cxn modelId="{CBACC803-E31A-4984-9EBE-8A86A4C61BCE}" type="presParOf" srcId="{3BED0C71-DA13-4EF8-BFE8-322BCE77C5C4}" destId="{482BF6B6-7BF8-47D9-80CF-729026BC7534}" srcOrd="10" destOrd="0" presId="urn:microsoft.com/office/officeart/2005/8/layout/chevron2"/>
    <dgm:cxn modelId="{DDF74D9C-F2A0-47D6-8B64-1B319DAB2CF6}" type="presParOf" srcId="{482BF6B6-7BF8-47D9-80CF-729026BC7534}" destId="{F42900FB-848B-4F22-B2E3-9F8A2647E19F}" srcOrd="0" destOrd="0" presId="urn:microsoft.com/office/officeart/2005/8/layout/chevron2"/>
    <dgm:cxn modelId="{9CB3BC8C-8347-4F28-99D6-BD27EB3BFFE4}" type="presParOf" srcId="{482BF6B6-7BF8-47D9-80CF-729026BC7534}" destId="{F302A8A2-1676-4BBA-BCEE-696FDB5F57A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46F9FA-A7D9-462F-844B-CABE47239B58}"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zh-CN" altLang="en-US"/>
        </a:p>
      </dgm:t>
    </dgm:pt>
    <dgm:pt modelId="{EF6700B1-BDD8-4D30-B782-5A4A735CEB44}">
      <dgm:prSet phldrT="[文本]"/>
      <dgm:spPr/>
      <dgm:t>
        <a:bodyPr/>
        <a:lstStyle/>
        <a:p>
          <a:r>
            <a:rPr lang="zh-CN" altLang="en-US" dirty="0" smtClean="0"/>
            <a:t>北车</a:t>
          </a:r>
          <a:endParaRPr lang="zh-CN" altLang="en-US" dirty="0"/>
        </a:p>
      </dgm:t>
    </dgm:pt>
    <dgm:pt modelId="{089867C6-ADE6-40F6-A0D3-47399C68BB30}" type="parTrans" cxnId="{80FC7BB6-ED55-4C3E-BEC7-950DC538492C}">
      <dgm:prSet/>
      <dgm:spPr/>
      <dgm:t>
        <a:bodyPr/>
        <a:lstStyle/>
        <a:p>
          <a:endParaRPr lang="zh-CN" altLang="en-US"/>
        </a:p>
      </dgm:t>
    </dgm:pt>
    <dgm:pt modelId="{64F7231F-17C3-4A17-BDC0-D9BF62343CD9}" type="sibTrans" cxnId="{80FC7BB6-ED55-4C3E-BEC7-950DC538492C}">
      <dgm:prSet/>
      <dgm:spPr/>
      <dgm:t>
        <a:bodyPr/>
        <a:lstStyle/>
        <a:p>
          <a:endParaRPr lang="zh-CN" altLang="en-US"/>
        </a:p>
      </dgm:t>
    </dgm:pt>
    <dgm:pt modelId="{A2594033-7773-4085-B626-0FFF8B6394CF}">
      <dgm:prSet phldrT="[文本]"/>
      <dgm:spPr/>
      <dgm:t>
        <a:bodyPr/>
        <a:lstStyle/>
        <a:p>
          <a:r>
            <a:rPr lang="zh-CN" dirty="0" smtClean="0"/>
            <a:t>长春客车股份有限公司</a:t>
          </a:r>
          <a:endParaRPr lang="zh-CN" altLang="en-US" dirty="0"/>
        </a:p>
      </dgm:t>
    </dgm:pt>
    <dgm:pt modelId="{512354D1-5CC6-4685-8ED5-FA41C48133E9}" type="parTrans" cxnId="{E155C76B-4D53-4229-B816-64B16BA8C1BA}">
      <dgm:prSet/>
      <dgm:spPr/>
      <dgm:t>
        <a:bodyPr/>
        <a:lstStyle/>
        <a:p>
          <a:endParaRPr lang="zh-CN" altLang="en-US"/>
        </a:p>
      </dgm:t>
    </dgm:pt>
    <dgm:pt modelId="{B9801F70-62D3-4C10-A0A3-F98746C60A20}" type="sibTrans" cxnId="{E155C76B-4D53-4229-B816-64B16BA8C1BA}">
      <dgm:prSet/>
      <dgm:spPr/>
      <dgm:t>
        <a:bodyPr/>
        <a:lstStyle/>
        <a:p>
          <a:endParaRPr lang="zh-CN" altLang="en-US"/>
        </a:p>
      </dgm:t>
    </dgm:pt>
    <dgm:pt modelId="{AE3FBAF1-C8E8-4F22-9CEA-7761DE8BF345}">
      <dgm:prSet phldrT="[文本]"/>
      <dgm:spPr/>
      <dgm:t>
        <a:bodyPr/>
        <a:lstStyle/>
        <a:p>
          <a:r>
            <a:rPr lang="zh-CN" altLang="en-US" dirty="0" smtClean="0"/>
            <a:t>南车</a:t>
          </a:r>
          <a:endParaRPr lang="zh-CN" altLang="en-US" dirty="0"/>
        </a:p>
      </dgm:t>
    </dgm:pt>
    <dgm:pt modelId="{B374152D-2540-4A72-8C65-F314E3CF5301}" type="parTrans" cxnId="{6EC2EA0D-93F8-424B-91B2-E46EB03BF45F}">
      <dgm:prSet/>
      <dgm:spPr/>
      <dgm:t>
        <a:bodyPr/>
        <a:lstStyle/>
        <a:p>
          <a:endParaRPr lang="zh-CN" altLang="en-US"/>
        </a:p>
      </dgm:t>
    </dgm:pt>
    <dgm:pt modelId="{2477DB79-9D7F-4DC5-925D-A6CAF8A80B19}" type="sibTrans" cxnId="{6EC2EA0D-93F8-424B-91B2-E46EB03BF45F}">
      <dgm:prSet/>
      <dgm:spPr/>
      <dgm:t>
        <a:bodyPr/>
        <a:lstStyle/>
        <a:p>
          <a:endParaRPr lang="zh-CN" altLang="en-US"/>
        </a:p>
      </dgm:t>
    </dgm:pt>
    <dgm:pt modelId="{4A8F06C4-83EF-47A3-A55A-CCC5EF874DC4}">
      <dgm:prSet phldrT="[文本]"/>
      <dgm:spPr/>
      <dgm:t>
        <a:bodyPr/>
        <a:lstStyle/>
        <a:p>
          <a:r>
            <a:rPr lang="zh-CN" dirty="0" smtClean="0"/>
            <a:t>四方机车车辆股份有限公司</a:t>
          </a:r>
          <a:endParaRPr lang="zh-CN" altLang="en-US" dirty="0"/>
        </a:p>
      </dgm:t>
    </dgm:pt>
    <dgm:pt modelId="{407825AB-7241-47D7-ABF5-D1BCEE9022B7}" type="parTrans" cxnId="{91983607-1EA1-46D9-8204-56F0944045B5}">
      <dgm:prSet/>
      <dgm:spPr/>
      <dgm:t>
        <a:bodyPr/>
        <a:lstStyle/>
        <a:p>
          <a:endParaRPr lang="zh-CN" altLang="en-US"/>
        </a:p>
      </dgm:t>
    </dgm:pt>
    <dgm:pt modelId="{EF1B4EA1-79DF-4023-B1C4-608D3DDA6F85}" type="sibTrans" cxnId="{91983607-1EA1-46D9-8204-56F0944045B5}">
      <dgm:prSet/>
      <dgm:spPr/>
      <dgm:t>
        <a:bodyPr/>
        <a:lstStyle/>
        <a:p>
          <a:endParaRPr lang="zh-CN" altLang="en-US"/>
        </a:p>
      </dgm:t>
    </dgm:pt>
    <dgm:pt modelId="{FBE98520-F27C-4CE2-BC91-4A8ED49C542A}" type="pres">
      <dgm:prSet presAssocID="{9D46F9FA-A7D9-462F-844B-CABE47239B58}" presName="linear" presStyleCnt="0">
        <dgm:presLayoutVars>
          <dgm:animLvl val="lvl"/>
          <dgm:resizeHandles val="exact"/>
        </dgm:presLayoutVars>
      </dgm:prSet>
      <dgm:spPr/>
      <dgm:t>
        <a:bodyPr/>
        <a:lstStyle/>
        <a:p>
          <a:endParaRPr lang="zh-CN" altLang="en-US"/>
        </a:p>
      </dgm:t>
    </dgm:pt>
    <dgm:pt modelId="{91AFF872-4368-4E64-867D-9FDDF4DAB5EA}" type="pres">
      <dgm:prSet presAssocID="{EF6700B1-BDD8-4D30-B782-5A4A735CEB44}" presName="parentText" presStyleLbl="node1" presStyleIdx="0" presStyleCnt="2" custLinFactY="-100000" custLinFactNeighborX="38710" custLinFactNeighborY="-180500">
        <dgm:presLayoutVars>
          <dgm:chMax val="0"/>
          <dgm:bulletEnabled val="1"/>
        </dgm:presLayoutVars>
      </dgm:prSet>
      <dgm:spPr/>
      <dgm:t>
        <a:bodyPr/>
        <a:lstStyle/>
        <a:p>
          <a:endParaRPr lang="zh-CN" altLang="en-US"/>
        </a:p>
      </dgm:t>
    </dgm:pt>
    <dgm:pt modelId="{72F3E1F9-7963-4F7A-B2AB-D3D2B0CB0368}" type="pres">
      <dgm:prSet presAssocID="{EF6700B1-BDD8-4D30-B782-5A4A735CEB44}" presName="childText" presStyleLbl="revTx" presStyleIdx="0" presStyleCnt="2">
        <dgm:presLayoutVars>
          <dgm:bulletEnabled val="1"/>
        </dgm:presLayoutVars>
      </dgm:prSet>
      <dgm:spPr/>
      <dgm:t>
        <a:bodyPr/>
        <a:lstStyle/>
        <a:p>
          <a:endParaRPr lang="zh-CN" altLang="en-US"/>
        </a:p>
      </dgm:t>
    </dgm:pt>
    <dgm:pt modelId="{F520C6E5-CE38-47FA-BB14-99EAEACB9A6D}" type="pres">
      <dgm:prSet presAssocID="{AE3FBAF1-C8E8-4F22-9CEA-7761DE8BF345}" presName="parentText" presStyleLbl="node1" presStyleIdx="1" presStyleCnt="2">
        <dgm:presLayoutVars>
          <dgm:chMax val="0"/>
          <dgm:bulletEnabled val="1"/>
        </dgm:presLayoutVars>
      </dgm:prSet>
      <dgm:spPr/>
      <dgm:t>
        <a:bodyPr/>
        <a:lstStyle/>
        <a:p>
          <a:endParaRPr lang="zh-CN" altLang="en-US"/>
        </a:p>
      </dgm:t>
    </dgm:pt>
    <dgm:pt modelId="{EB3099CB-99CB-4981-8A38-0D125576D45A}" type="pres">
      <dgm:prSet presAssocID="{AE3FBAF1-C8E8-4F22-9CEA-7761DE8BF345}" presName="childText" presStyleLbl="revTx" presStyleIdx="1" presStyleCnt="2">
        <dgm:presLayoutVars>
          <dgm:bulletEnabled val="1"/>
        </dgm:presLayoutVars>
      </dgm:prSet>
      <dgm:spPr/>
      <dgm:t>
        <a:bodyPr/>
        <a:lstStyle/>
        <a:p>
          <a:endParaRPr lang="zh-CN" altLang="en-US"/>
        </a:p>
      </dgm:t>
    </dgm:pt>
  </dgm:ptLst>
  <dgm:cxnLst>
    <dgm:cxn modelId="{F939FDE1-31C9-4425-9E6D-1874850164EC}" type="presOf" srcId="{4A8F06C4-83EF-47A3-A55A-CCC5EF874DC4}" destId="{EB3099CB-99CB-4981-8A38-0D125576D45A}" srcOrd="0" destOrd="0" presId="urn:microsoft.com/office/officeart/2005/8/layout/vList2"/>
    <dgm:cxn modelId="{409182B8-D48D-4AC1-88FD-C24ED8DE4988}" type="presOf" srcId="{9D46F9FA-A7D9-462F-844B-CABE47239B58}" destId="{FBE98520-F27C-4CE2-BC91-4A8ED49C542A}" srcOrd="0" destOrd="0" presId="urn:microsoft.com/office/officeart/2005/8/layout/vList2"/>
    <dgm:cxn modelId="{D8BC5E9A-DF62-42D0-BCCF-EC6031E3CF90}" type="presOf" srcId="{AE3FBAF1-C8E8-4F22-9CEA-7761DE8BF345}" destId="{F520C6E5-CE38-47FA-BB14-99EAEACB9A6D}" srcOrd="0" destOrd="0" presId="urn:microsoft.com/office/officeart/2005/8/layout/vList2"/>
    <dgm:cxn modelId="{6EC2EA0D-93F8-424B-91B2-E46EB03BF45F}" srcId="{9D46F9FA-A7D9-462F-844B-CABE47239B58}" destId="{AE3FBAF1-C8E8-4F22-9CEA-7761DE8BF345}" srcOrd="1" destOrd="0" parTransId="{B374152D-2540-4A72-8C65-F314E3CF5301}" sibTransId="{2477DB79-9D7F-4DC5-925D-A6CAF8A80B19}"/>
    <dgm:cxn modelId="{72F0C90D-0133-4A7C-B4E1-778848ABEEBD}" type="presOf" srcId="{EF6700B1-BDD8-4D30-B782-5A4A735CEB44}" destId="{91AFF872-4368-4E64-867D-9FDDF4DAB5EA}" srcOrd="0" destOrd="0" presId="urn:microsoft.com/office/officeart/2005/8/layout/vList2"/>
    <dgm:cxn modelId="{F655D352-8F91-498C-915A-38DDB2618071}" type="presOf" srcId="{A2594033-7773-4085-B626-0FFF8B6394CF}" destId="{72F3E1F9-7963-4F7A-B2AB-D3D2B0CB0368}" srcOrd="0" destOrd="0" presId="urn:microsoft.com/office/officeart/2005/8/layout/vList2"/>
    <dgm:cxn modelId="{80FC7BB6-ED55-4C3E-BEC7-950DC538492C}" srcId="{9D46F9FA-A7D9-462F-844B-CABE47239B58}" destId="{EF6700B1-BDD8-4D30-B782-5A4A735CEB44}" srcOrd="0" destOrd="0" parTransId="{089867C6-ADE6-40F6-A0D3-47399C68BB30}" sibTransId="{64F7231F-17C3-4A17-BDC0-D9BF62343CD9}"/>
    <dgm:cxn modelId="{E155C76B-4D53-4229-B816-64B16BA8C1BA}" srcId="{EF6700B1-BDD8-4D30-B782-5A4A735CEB44}" destId="{A2594033-7773-4085-B626-0FFF8B6394CF}" srcOrd="0" destOrd="0" parTransId="{512354D1-5CC6-4685-8ED5-FA41C48133E9}" sibTransId="{B9801F70-62D3-4C10-A0A3-F98746C60A20}"/>
    <dgm:cxn modelId="{91983607-1EA1-46D9-8204-56F0944045B5}" srcId="{AE3FBAF1-C8E8-4F22-9CEA-7761DE8BF345}" destId="{4A8F06C4-83EF-47A3-A55A-CCC5EF874DC4}" srcOrd="0" destOrd="0" parTransId="{407825AB-7241-47D7-ABF5-D1BCEE9022B7}" sibTransId="{EF1B4EA1-79DF-4023-B1C4-608D3DDA6F85}"/>
    <dgm:cxn modelId="{654E5BEB-5364-4D71-9968-0ADF642C585E}" type="presParOf" srcId="{FBE98520-F27C-4CE2-BC91-4A8ED49C542A}" destId="{91AFF872-4368-4E64-867D-9FDDF4DAB5EA}" srcOrd="0" destOrd="0" presId="urn:microsoft.com/office/officeart/2005/8/layout/vList2"/>
    <dgm:cxn modelId="{860F1A49-376D-4771-B0A0-554BCD43C7F2}" type="presParOf" srcId="{FBE98520-F27C-4CE2-BC91-4A8ED49C542A}" destId="{72F3E1F9-7963-4F7A-B2AB-D3D2B0CB0368}" srcOrd="1" destOrd="0" presId="urn:microsoft.com/office/officeart/2005/8/layout/vList2"/>
    <dgm:cxn modelId="{E081CE8C-6132-4F6A-909D-3AA9DB49277A}" type="presParOf" srcId="{FBE98520-F27C-4CE2-BC91-4A8ED49C542A}" destId="{F520C6E5-CE38-47FA-BB14-99EAEACB9A6D}" srcOrd="2" destOrd="0" presId="urn:microsoft.com/office/officeart/2005/8/layout/vList2"/>
    <dgm:cxn modelId="{7D34C23E-3583-4AD8-A4DE-FD514F548806}" type="presParOf" srcId="{FBE98520-F27C-4CE2-BC91-4A8ED49C542A}" destId="{EB3099CB-99CB-4981-8A38-0D125576D45A}"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D46F9FA-A7D9-462F-844B-CABE47239B58}"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zh-CN" altLang="en-US"/>
        </a:p>
      </dgm:t>
    </dgm:pt>
    <dgm:pt modelId="{EF6700B1-BDD8-4D30-B782-5A4A735CEB44}">
      <dgm:prSet phldrT="[文本]"/>
      <dgm:spPr/>
      <dgm:t>
        <a:bodyPr/>
        <a:lstStyle/>
        <a:p>
          <a:r>
            <a:rPr lang="zh-CN" altLang="en-US" dirty="0" smtClean="0"/>
            <a:t>德国</a:t>
          </a:r>
          <a:endParaRPr lang="zh-CN" altLang="en-US" dirty="0"/>
        </a:p>
      </dgm:t>
    </dgm:pt>
    <dgm:pt modelId="{089867C6-ADE6-40F6-A0D3-47399C68BB30}" type="parTrans" cxnId="{80FC7BB6-ED55-4C3E-BEC7-950DC538492C}">
      <dgm:prSet/>
      <dgm:spPr/>
      <dgm:t>
        <a:bodyPr/>
        <a:lstStyle/>
        <a:p>
          <a:endParaRPr lang="zh-CN" altLang="en-US"/>
        </a:p>
      </dgm:t>
    </dgm:pt>
    <dgm:pt modelId="{64F7231F-17C3-4A17-BDC0-D9BF62343CD9}" type="sibTrans" cxnId="{80FC7BB6-ED55-4C3E-BEC7-950DC538492C}">
      <dgm:prSet/>
      <dgm:spPr/>
      <dgm:t>
        <a:bodyPr/>
        <a:lstStyle/>
        <a:p>
          <a:endParaRPr lang="zh-CN" altLang="en-US"/>
        </a:p>
      </dgm:t>
    </dgm:pt>
    <dgm:pt modelId="{A2594033-7773-4085-B626-0FFF8B6394CF}">
      <dgm:prSet phldrT="[文本]"/>
      <dgm:spPr/>
      <dgm:t>
        <a:bodyPr/>
        <a:lstStyle/>
        <a:p>
          <a:r>
            <a:rPr lang="zh-CN" altLang="en-US" dirty="0" smtClean="0"/>
            <a:t>西门子</a:t>
          </a:r>
          <a:endParaRPr lang="zh-CN" altLang="en-US" dirty="0"/>
        </a:p>
      </dgm:t>
    </dgm:pt>
    <dgm:pt modelId="{512354D1-5CC6-4685-8ED5-FA41C48133E9}" type="parTrans" cxnId="{E155C76B-4D53-4229-B816-64B16BA8C1BA}">
      <dgm:prSet/>
      <dgm:spPr/>
      <dgm:t>
        <a:bodyPr/>
        <a:lstStyle/>
        <a:p>
          <a:endParaRPr lang="zh-CN" altLang="en-US"/>
        </a:p>
      </dgm:t>
    </dgm:pt>
    <dgm:pt modelId="{B9801F70-62D3-4C10-A0A3-F98746C60A20}" type="sibTrans" cxnId="{E155C76B-4D53-4229-B816-64B16BA8C1BA}">
      <dgm:prSet/>
      <dgm:spPr/>
      <dgm:t>
        <a:bodyPr/>
        <a:lstStyle/>
        <a:p>
          <a:endParaRPr lang="zh-CN" altLang="en-US"/>
        </a:p>
      </dgm:t>
    </dgm:pt>
    <dgm:pt modelId="{AE3FBAF1-C8E8-4F22-9CEA-7761DE8BF345}">
      <dgm:prSet phldrT="[文本]"/>
      <dgm:spPr/>
      <dgm:t>
        <a:bodyPr/>
        <a:lstStyle/>
        <a:p>
          <a:r>
            <a:rPr lang="zh-CN" altLang="en-US" dirty="0" smtClean="0"/>
            <a:t>法国</a:t>
          </a:r>
          <a:endParaRPr lang="zh-CN" altLang="en-US" dirty="0"/>
        </a:p>
      </dgm:t>
    </dgm:pt>
    <dgm:pt modelId="{B374152D-2540-4A72-8C65-F314E3CF5301}" type="parTrans" cxnId="{6EC2EA0D-93F8-424B-91B2-E46EB03BF45F}">
      <dgm:prSet/>
      <dgm:spPr/>
      <dgm:t>
        <a:bodyPr/>
        <a:lstStyle/>
        <a:p>
          <a:endParaRPr lang="zh-CN" altLang="en-US"/>
        </a:p>
      </dgm:t>
    </dgm:pt>
    <dgm:pt modelId="{2477DB79-9D7F-4DC5-925D-A6CAF8A80B19}" type="sibTrans" cxnId="{6EC2EA0D-93F8-424B-91B2-E46EB03BF45F}">
      <dgm:prSet/>
      <dgm:spPr/>
      <dgm:t>
        <a:bodyPr/>
        <a:lstStyle/>
        <a:p>
          <a:endParaRPr lang="zh-CN" altLang="en-US"/>
        </a:p>
      </dgm:t>
    </dgm:pt>
    <dgm:pt modelId="{4A8F06C4-83EF-47A3-A55A-CCC5EF874DC4}">
      <dgm:prSet phldrT="[文本]"/>
      <dgm:spPr/>
      <dgm:t>
        <a:bodyPr/>
        <a:lstStyle/>
        <a:p>
          <a:r>
            <a:rPr lang="zh-CN" altLang="en-US" dirty="0" smtClean="0"/>
            <a:t>阿尔斯通</a:t>
          </a:r>
          <a:endParaRPr lang="zh-CN" altLang="en-US" dirty="0"/>
        </a:p>
      </dgm:t>
    </dgm:pt>
    <dgm:pt modelId="{407825AB-7241-47D7-ABF5-D1BCEE9022B7}" type="parTrans" cxnId="{91983607-1EA1-46D9-8204-56F0944045B5}">
      <dgm:prSet/>
      <dgm:spPr/>
      <dgm:t>
        <a:bodyPr/>
        <a:lstStyle/>
        <a:p>
          <a:endParaRPr lang="zh-CN" altLang="en-US"/>
        </a:p>
      </dgm:t>
    </dgm:pt>
    <dgm:pt modelId="{EF1B4EA1-79DF-4023-B1C4-608D3DDA6F85}" type="sibTrans" cxnId="{91983607-1EA1-46D9-8204-56F0944045B5}">
      <dgm:prSet/>
      <dgm:spPr/>
      <dgm:t>
        <a:bodyPr/>
        <a:lstStyle/>
        <a:p>
          <a:endParaRPr lang="zh-CN" altLang="en-US"/>
        </a:p>
      </dgm:t>
    </dgm:pt>
    <dgm:pt modelId="{9A689B95-C228-4B72-BB13-A0EDEFC454E8}">
      <dgm:prSet/>
      <dgm:spPr/>
      <dgm:t>
        <a:bodyPr/>
        <a:lstStyle/>
        <a:p>
          <a:r>
            <a:rPr lang="zh-CN" altLang="en-US" dirty="0" smtClean="0"/>
            <a:t>加拿大</a:t>
          </a:r>
          <a:endParaRPr lang="zh-CN" altLang="en-US" dirty="0"/>
        </a:p>
      </dgm:t>
    </dgm:pt>
    <dgm:pt modelId="{D1218A0F-3803-4417-B4CD-AE6611439B33}" type="parTrans" cxnId="{BFD83800-2FB1-480C-A98F-05AA13AFEFF9}">
      <dgm:prSet/>
      <dgm:spPr/>
      <dgm:t>
        <a:bodyPr/>
        <a:lstStyle/>
        <a:p>
          <a:endParaRPr lang="zh-CN" altLang="en-US"/>
        </a:p>
      </dgm:t>
    </dgm:pt>
    <dgm:pt modelId="{DC6C5BFD-8568-420A-A1BB-41703027989C}" type="sibTrans" cxnId="{BFD83800-2FB1-480C-A98F-05AA13AFEFF9}">
      <dgm:prSet/>
      <dgm:spPr/>
      <dgm:t>
        <a:bodyPr/>
        <a:lstStyle/>
        <a:p>
          <a:endParaRPr lang="zh-CN" altLang="en-US"/>
        </a:p>
      </dgm:t>
    </dgm:pt>
    <dgm:pt modelId="{B27CC1E9-8DF1-423C-9C34-C608D31E0AA8}">
      <dgm:prSet/>
      <dgm:spPr/>
      <dgm:t>
        <a:bodyPr/>
        <a:lstStyle/>
        <a:p>
          <a:r>
            <a:rPr lang="zh-CN" altLang="en-US" dirty="0" smtClean="0"/>
            <a:t>庞巴迪</a:t>
          </a:r>
          <a:endParaRPr lang="zh-CN" altLang="en-US" dirty="0"/>
        </a:p>
      </dgm:t>
    </dgm:pt>
    <dgm:pt modelId="{7234EDC0-8A31-4A6F-8D6D-6FF3C6A16754}" type="parTrans" cxnId="{C2849C31-0769-4530-9EE2-3BC8C1066612}">
      <dgm:prSet/>
      <dgm:spPr/>
      <dgm:t>
        <a:bodyPr/>
        <a:lstStyle/>
        <a:p>
          <a:endParaRPr lang="zh-CN" altLang="en-US"/>
        </a:p>
      </dgm:t>
    </dgm:pt>
    <dgm:pt modelId="{2CA87095-60BC-4ABE-9EB1-289FFF7ECC7A}" type="sibTrans" cxnId="{C2849C31-0769-4530-9EE2-3BC8C1066612}">
      <dgm:prSet/>
      <dgm:spPr/>
      <dgm:t>
        <a:bodyPr/>
        <a:lstStyle/>
        <a:p>
          <a:endParaRPr lang="zh-CN" altLang="en-US"/>
        </a:p>
      </dgm:t>
    </dgm:pt>
    <dgm:pt modelId="{6841F789-F3C9-4877-A8F4-B63317006A40}">
      <dgm:prSet/>
      <dgm:spPr/>
      <dgm:t>
        <a:bodyPr/>
        <a:lstStyle/>
        <a:p>
          <a:r>
            <a:rPr lang="zh-CN" altLang="en-US" dirty="0" smtClean="0"/>
            <a:t>日本</a:t>
          </a:r>
          <a:endParaRPr lang="zh-CN" altLang="en-US" dirty="0"/>
        </a:p>
      </dgm:t>
    </dgm:pt>
    <dgm:pt modelId="{0243D270-8CF6-4151-BFFE-3FCA349A642C}" type="parTrans" cxnId="{7EEDAA57-A45B-47E7-B32E-388DA770F576}">
      <dgm:prSet/>
      <dgm:spPr/>
      <dgm:t>
        <a:bodyPr/>
        <a:lstStyle/>
        <a:p>
          <a:endParaRPr lang="zh-CN" altLang="en-US"/>
        </a:p>
      </dgm:t>
    </dgm:pt>
    <dgm:pt modelId="{FB1DF409-89A4-4545-91C8-A51D53588D43}" type="sibTrans" cxnId="{7EEDAA57-A45B-47E7-B32E-388DA770F576}">
      <dgm:prSet/>
      <dgm:spPr/>
      <dgm:t>
        <a:bodyPr/>
        <a:lstStyle/>
        <a:p>
          <a:endParaRPr lang="zh-CN" altLang="en-US"/>
        </a:p>
      </dgm:t>
    </dgm:pt>
    <dgm:pt modelId="{E400995F-7485-4088-B5C0-428A59E41FD8}">
      <dgm:prSet/>
      <dgm:spPr/>
      <dgm:t>
        <a:bodyPr/>
        <a:lstStyle/>
        <a:p>
          <a:r>
            <a:rPr lang="zh-CN" dirty="0" smtClean="0"/>
            <a:t>日本车辆制造公司（日车）</a:t>
          </a:r>
          <a:endParaRPr lang="zh-CN" altLang="en-US" dirty="0"/>
        </a:p>
      </dgm:t>
    </dgm:pt>
    <dgm:pt modelId="{434FBDF1-A4BB-4F3A-8902-67F479892F57}" type="parTrans" cxnId="{C59EFDF1-3A13-4E8E-9022-37A2147136AC}">
      <dgm:prSet/>
      <dgm:spPr/>
      <dgm:t>
        <a:bodyPr/>
        <a:lstStyle/>
        <a:p>
          <a:endParaRPr lang="zh-CN" altLang="en-US"/>
        </a:p>
      </dgm:t>
    </dgm:pt>
    <dgm:pt modelId="{F154FDD0-1C87-411B-A8BA-F9F2A0E36724}" type="sibTrans" cxnId="{C59EFDF1-3A13-4E8E-9022-37A2147136AC}">
      <dgm:prSet/>
      <dgm:spPr/>
      <dgm:t>
        <a:bodyPr/>
        <a:lstStyle/>
        <a:p>
          <a:endParaRPr lang="zh-CN" altLang="en-US"/>
        </a:p>
      </dgm:t>
    </dgm:pt>
    <dgm:pt modelId="{50504DC3-A478-4755-87D7-DBEC72605BFF}">
      <dgm:prSet/>
      <dgm:spPr/>
      <dgm:t>
        <a:bodyPr/>
        <a:lstStyle/>
        <a:p>
          <a:r>
            <a:rPr lang="zh-CN" b="1" dirty="0" smtClean="0"/>
            <a:t>川崎重工</a:t>
          </a:r>
          <a:endParaRPr lang="zh-CN" altLang="en-US" b="1" dirty="0"/>
        </a:p>
      </dgm:t>
    </dgm:pt>
    <dgm:pt modelId="{35BB2B72-BEE0-41FB-A8C8-484F89051891}" type="parTrans" cxnId="{0D3CE065-A94B-4CBA-AD21-062B614E9E4E}">
      <dgm:prSet/>
      <dgm:spPr/>
      <dgm:t>
        <a:bodyPr/>
        <a:lstStyle/>
        <a:p>
          <a:endParaRPr lang="zh-CN" altLang="en-US"/>
        </a:p>
      </dgm:t>
    </dgm:pt>
    <dgm:pt modelId="{3491E12C-3ABE-41AA-8B51-F525F5502CB7}" type="sibTrans" cxnId="{0D3CE065-A94B-4CBA-AD21-062B614E9E4E}">
      <dgm:prSet/>
      <dgm:spPr/>
      <dgm:t>
        <a:bodyPr/>
        <a:lstStyle/>
        <a:p>
          <a:endParaRPr lang="zh-CN" altLang="en-US"/>
        </a:p>
      </dgm:t>
    </dgm:pt>
    <dgm:pt modelId="{6E48EA11-E2D7-4603-93D9-D1A18E02EEEB}">
      <dgm:prSet/>
      <dgm:spPr/>
      <dgm:t>
        <a:bodyPr/>
        <a:lstStyle/>
        <a:p>
          <a:r>
            <a:rPr lang="en-US" dirty="0" smtClean="0"/>
            <a:t>JR</a:t>
          </a:r>
          <a:r>
            <a:rPr lang="zh-CN" dirty="0" smtClean="0"/>
            <a:t>东日本公司</a:t>
          </a:r>
          <a:endParaRPr lang="zh-CN" altLang="en-US" dirty="0"/>
        </a:p>
      </dgm:t>
    </dgm:pt>
    <dgm:pt modelId="{B4BFA423-4C8E-46B9-A66F-E38646B39D88}" type="parTrans" cxnId="{5AD2617F-8BD6-4F1C-AA2C-46B7DE76BA26}">
      <dgm:prSet/>
      <dgm:spPr/>
      <dgm:t>
        <a:bodyPr/>
        <a:lstStyle/>
        <a:p>
          <a:endParaRPr lang="zh-CN" altLang="en-US"/>
        </a:p>
      </dgm:t>
    </dgm:pt>
    <dgm:pt modelId="{C1920DA9-4BF2-49C3-B5AC-A25E47545F28}" type="sibTrans" cxnId="{5AD2617F-8BD6-4F1C-AA2C-46B7DE76BA26}">
      <dgm:prSet/>
      <dgm:spPr/>
      <dgm:t>
        <a:bodyPr/>
        <a:lstStyle/>
        <a:p>
          <a:endParaRPr lang="zh-CN" altLang="en-US"/>
        </a:p>
      </dgm:t>
    </dgm:pt>
    <dgm:pt modelId="{625F332F-ABF4-47A9-8871-B273F6FBC801}">
      <dgm:prSet/>
      <dgm:spPr/>
      <dgm:t>
        <a:bodyPr/>
        <a:lstStyle/>
        <a:p>
          <a:r>
            <a:rPr lang="zh-CN" altLang="en-US" b="1" dirty="0" smtClean="0"/>
            <a:t>三菱电机</a:t>
          </a:r>
          <a:endParaRPr lang="zh-CN" altLang="en-US" b="1" dirty="0"/>
        </a:p>
      </dgm:t>
    </dgm:pt>
    <dgm:pt modelId="{22999C9E-5522-4116-81C2-5F159FBE1F23}" type="parTrans" cxnId="{409E2DE2-1DEA-498A-9632-4AE48FBC6740}">
      <dgm:prSet/>
      <dgm:spPr/>
      <dgm:t>
        <a:bodyPr/>
        <a:lstStyle/>
        <a:p>
          <a:endParaRPr lang="zh-CN" altLang="en-US"/>
        </a:p>
      </dgm:t>
    </dgm:pt>
    <dgm:pt modelId="{B6AD8E95-7BA1-4F42-A23A-5723AE10E4FF}" type="sibTrans" cxnId="{409E2DE2-1DEA-498A-9632-4AE48FBC6740}">
      <dgm:prSet/>
      <dgm:spPr/>
      <dgm:t>
        <a:bodyPr/>
        <a:lstStyle/>
        <a:p>
          <a:endParaRPr lang="zh-CN" altLang="en-US"/>
        </a:p>
      </dgm:t>
    </dgm:pt>
    <dgm:pt modelId="{FAD6DA28-B126-4104-ABC5-4584A6DA6EB8}">
      <dgm:prSet/>
      <dgm:spPr/>
      <dgm:t>
        <a:bodyPr/>
        <a:lstStyle/>
        <a:p>
          <a:r>
            <a:rPr lang="zh-CN" altLang="en-US" b="1" dirty="0" smtClean="0"/>
            <a:t>三菱商事</a:t>
          </a:r>
          <a:endParaRPr lang="zh-CN" altLang="en-US" b="1" dirty="0"/>
        </a:p>
      </dgm:t>
    </dgm:pt>
    <dgm:pt modelId="{D8212E30-765F-4A51-9B48-733A302308DC}" type="parTrans" cxnId="{4220B2C0-D7A9-4F51-A7F8-7DABB0EF27C6}">
      <dgm:prSet/>
      <dgm:spPr/>
      <dgm:t>
        <a:bodyPr/>
        <a:lstStyle/>
        <a:p>
          <a:endParaRPr lang="zh-CN" altLang="en-US"/>
        </a:p>
      </dgm:t>
    </dgm:pt>
    <dgm:pt modelId="{922AB6DF-F575-457E-8E2A-052E8FA458DF}" type="sibTrans" cxnId="{4220B2C0-D7A9-4F51-A7F8-7DABB0EF27C6}">
      <dgm:prSet/>
      <dgm:spPr/>
      <dgm:t>
        <a:bodyPr/>
        <a:lstStyle/>
        <a:p>
          <a:endParaRPr lang="zh-CN" altLang="en-US"/>
        </a:p>
      </dgm:t>
    </dgm:pt>
    <dgm:pt modelId="{6CFCDF7C-C3BB-4C2F-A25C-2F5DA1EB75DC}">
      <dgm:prSet/>
      <dgm:spPr/>
      <dgm:t>
        <a:bodyPr/>
        <a:lstStyle/>
        <a:p>
          <a:r>
            <a:rPr lang="zh-CN" b="1" dirty="0" smtClean="0"/>
            <a:t>伊藤忠商事</a:t>
          </a:r>
          <a:endParaRPr lang="zh-CN" altLang="en-US" b="1" dirty="0"/>
        </a:p>
      </dgm:t>
    </dgm:pt>
    <dgm:pt modelId="{7E487D0D-CB01-4B18-8628-F4D137E57926}" type="parTrans" cxnId="{B81BE568-E234-4C83-8B78-1D61080FC080}">
      <dgm:prSet/>
      <dgm:spPr/>
      <dgm:t>
        <a:bodyPr/>
        <a:lstStyle/>
        <a:p>
          <a:endParaRPr lang="zh-CN" altLang="en-US"/>
        </a:p>
      </dgm:t>
    </dgm:pt>
    <dgm:pt modelId="{CE282099-151B-4D3A-8600-E34604D63DDD}" type="sibTrans" cxnId="{B81BE568-E234-4C83-8B78-1D61080FC080}">
      <dgm:prSet/>
      <dgm:spPr/>
      <dgm:t>
        <a:bodyPr/>
        <a:lstStyle/>
        <a:p>
          <a:endParaRPr lang="zh-CN" altLang="en-US"/>
        </a:p>
      </dgm:t>
    </dgm:pt>
    <dgm:pt modelId="{4CE5A702-A1C6-4A2B-BCB1-0C3D3EEF0EF0}">
      <dgm:prSet/>
      <dgm:spPr/>
      <dgm:t>
        <a:bodyPr/>
        <a:lstStyle/>
        <a:p>
          <a:r>
            <a:rPr lang="zh-CN" b="1" dirty="0" smtClean="0"/>
            <a:t>丸红</a:t>
          </a:r>
          <a:endParaRPr lang="zh-CN" altLang="en-US" b="1" dirty="0"/>
        </a:p>
      </dgm:t>
    </dgm:pt>
    <dgm:pt modelId="{B986BA5E-B171-417F-B8DF-121E475FF2E4}" type="parTrans" cxnId="{142CFF8B-5E43-490E-9C80-7D274E946877}">
      <dgm:prSet/>
      <dgm:spPr/>
      <dgm:t>
        <a:bodyPr/>
        <a:lstStyle/>
        <a:p>
          <a:endParaRPr lang="zh-CN" altLang="en-US"/>
        </a:p>
      </dgm:t>
    </dgm:pt>
    <dgm:pt modelId="{BF6B764D-B97A-411A-A6CC-4A9139B215A5}" type="sibTrans" cxnId="{142CFF8B-5E43-490E-9C80-7D274E946877}">
      <dgm:prSet/>
      <dgm:spPr/>
      <dgm:t>
        <a:bodyPr/>
        <a:lstStyle/>
        <a:p>
          <a:endParaRPr lang="zh-CN" altLang="en-US"/>
        </a:p>
      </dgm:t>
    </dgm:pt>
    <dgm:pt modelId="{83826994-5394-4240-95B5-A9E14918DC67}">
      <dgm:prSet/>
      <dgm:spPr/>
      <dgm:t>
        <a:bodyPr/>
        <a:lstStyle/>
        <a:p>
          <a:r>
            <a:rPr lang="zh-CN" b="1" dirty="0" smtClean="0"/>
            <a:t>日立制作所</a:t>
          </a:r>
          <a:endParaRPr lang="zh-CN" altLang="en-US" b="1" dirty="0"/>
        </a:p>
      </dgm:t>
    </dgm:pt>
    <dgm:pt modelId="{E9783EB9-4235-4DC5-AA7A-A3009A18F5EF}" type="parTrans" cxnId="{7093D8BE-66A4-48A9-A364-6E8210D0DE0B}">
      <dgm:prSet/>
      <dgm:spPr/>
      <dgm:t>
        <a:bodyPr/>
        <a:lstStyle/>
        <a:p>
          <a:endParaRPr lang="zh-CN" altLang="en-US"/>
        </a:p>
      </dgm:t>
    </dgm:pt>
    <dgm:pt modelId="{5DEA1274-F0C2-42A6-BB83-507257CFCEA5}" type="sibTrans" cxnId="{7093D8BE-66A4-48A9-A364-6E8210D0DE0B}">
      <dgm:prSet/>
      <dgm:spPr/>
      <dgm:t>
        <a:bodyPr/>
        <a:lstStyle/>
        <a:p>
          <a:endParaRPr lang="zh-CN" altLang="en-US"/>
        </a:p>
      </dgm:t>
    </dgm:pt>
    <dgm:pt modelId="{FBE98520-F27C-4CE2-BC91-4A8ED49C542A}" type="pres">
      <dgm:prSet presAssocID="{9D46F9FA-A7D9-462F-844B-CABE47239B58}" presName="linear" presStyleCnt="0">
        <dgm:presLayoutVars>
          <dgm:animLvl val="lvl"/>
          <dgm:resizeHandles val="exact"/>
        </dgm:presLayoutVars>
      </dgm:prSet>
      <dgm:spPr/>
      <dgm:t>
        <a:bodyPr/>
        <a:lstStyle/>
        <a:p>
          <a:endParaRPr lang="zh-CN" altLang="en-US"/>
        </a:p>
      </dgm:t>
    </dgm:pt>
    <dgm:pt modelId="{91AFF872-4368-4E64-867D-9FDDF4DAB5EA}" type="pres">
      <dgm:prSet presAssocID="{EF6700B1-BDD8-4D30-B782-5A4A735CEB44}" presName="parentText" presStyleLbl="node1" presStyleIdx="0" presStyleCnt="4" custLinFactY="-100000" custLinFactNeighborY="-151903">
        <dgm:presLayoutVars>
          <dgm:chMax val="0"/>
          <dgm:bulletEnabled val="1"/>
        </dgm:presLayoutVars>
      </dgm:prSet>
      <dgm:spPr/>
      <dgm:t>
        <a:bodyPr/>
        <a:lstStyle/>
        <a:p>
          <a:endParaRPr lang="zh-CN" altLang="en-US"/>
        </a:p>
      </dgm:t>
    </dgm:pt>
    <dgm:pt modelId="{72F3E1F9-7963-4F7A-B2AB-D3D2B0CB0368}" type="pres">
      <dgm:prSet presAssocID="{EF6700B1-BDD8-4D30-B782-5A4A735CEB44}" presName="childText" presStyleLbl="revTx" presStyleIdx="0" presStyleCnt="4">
        <dgm:presLayoutVars>
          <dgm:bulletEnabled val="1"/>
        </dgm:presLayoutVars>
      </dgm:prSet>
      <dgm:spPr/>
      <dgm:t>
        <a:bodyPr/>
        <a:lstStyle/>
        <a:p>
          <a:endParaRPr lang="zh-CN" altLang="en-US"/>
        </a:p>
      </dgm:t>
    </dgm:pt>
    <dgm:pt modelId="{F520C6E5-CE38-47FA-BB14-99EAEACB9A6D}" type="pres">
      <dgm:prSet presAssocID="{AE3FBAF1-C8E8-4F22-9CEA-7761DE8BF345}" presName="parentText" presStyleLbl="node1" presStyleIdx="1" presStyleCnt="4">
        <dgm:presLayoutVars>
          <dgm:chMax val="0"/>
          <dgm:bulletEnabled val="1"/>
        </dgm:presLayoutVars>
      </dgm:prSet>
      <dgm:spPr/>
      <dgm:t>
        <a:bodyPr/>
        <a:lstStyle/>
        <a:p>
          <a:endParaRPr lang="zh-CN" altLang="en-US"/>
        </a:p>
      </dgm:t>
    </dgm:pt>
    <dgm:pt modelId="{EB3099CB-99CB-4981-8A38-0D125576D45A}" type="pres">
      <dgm:prSet presAssocID="{AE3FBAF1-C8E8-4F22-9CEA-7761DE8BF345}" presName="childText" presStyleLbl="revTx" presStyleIdx="1" presStyleCnt="4">
        <dgm:presLayoutVars>
          <dgm:bulletEnabled val="1"/>
        </dgm:presLayoutVars>
      </dgm:prSet>
      <dgm:spPr/>
      <dgm:t>
        <a:bodyPr/>
        <a:lstStyle/>
        <a:p>
          <a:endParaRPr lang="zh-CN" altLang="en-US"/>
        </a:p>
      </dgm:t>
    </dgm:pt>
    <dgm:pt modelId="{267F3C0B-5737-478F-9D89-89B65E22CB25}" type="pres">
      <dgm:prSet presAssocID="{9A689B95-C228-4B72-BB13-A0EDEFC454E8}" presName="parentText" presStyleLbl="node1" presStyleIdx="2" presStyleCnt="4">
        <dgm:presLayoutVars>
          <dgm:chMax val="0"/>
          <dgm:bulletEnabled val="1"/>
        </dgm:presLayoutVars>
      </dgm:prSet>
      <dgm:spPr/>
      <dgm:t>
        <a:bodyPr/>
        <a:lstStyle/>
        <a:p>
          <a:endParaRPr lang="zh-CN" altLang="en-US"/>
        </a:p>
      </dgm:t>
    </dgm:pt>
    <dgm:pt modelId="{9A6654AF-2462-4D74-8408-37D1A23A7ACC}" type="pres">
      <dgm:prSet presAssocID="{9A689B95-C228-4B72-BB13-A0EDEFC454E8}" presName="childText" presStyleLbl="revTx" presStyleIdx="2" presStyleCnt="4">
        <dgm:presLayoutVars>
          <dgm:bulletEnabled val="1"/>
        </dgm:presLayoutVars>
      </dgm:prSet>
      <dgm:spPr/>
      <dgm:t>
        <a:bodyPr/>
        <a:lstStyle/>
        <a:p>
          <a:endParaRPr lang="zh-CN" altLang="en-US"/>
        </a:p>
      </dgm:t>
    </dgm:pt>
    <dgm:pt modelId="{2FBCD7FF-B2BE-4B39-9A3E-F477F0A5C2B7}" type="pres">
      <dgm:prSet presAssocID="{6841F789-F3C9-4877-A8F4-B63317006A40}" presName="parentText" presStyleLbl="node1" presStyleIdx="3" presStyleCnt="4">
        <dgm:presLayoutVars>
          <dgm:chMax val="0"/>
          <dgm:bulletEnabled val="1"/>
        </dgm:presLayoutVars>
      </dgm:prSet>
      <dgm:spPr/>
      <dgm:t>
        <a:bodyPr/>
        <a:lstStyle/>
        <a:p>
          <a:endParaRPr lang="zh-CN" altLang="en-US"/>
        </a:p>
      </dgm:t>
    </dgm:pt>
    <dgm:pt modelId="{8ED98887-B368-4122-B0AD-2A02A691E527}" type="pres">
      <dgm:prSet presAssocID="{6841F789-F3C9-4877-A8F4-B63317006A40}" presName="childText" presStyleLbl="revTx" presStyleIdx="3" presStyleCnt="4">
        <dgm:presLayoutVars>
          <dgm:bulletEnabled val="1"/>
        </dgm:presLayoutVars>
      </dgm:prSet>
      <dgm:spPr/>
      <dgm:t>
        <a:bodyPr/>
        <a:lstStyle/>
        <a:p>
          <a:endParaRPr lang="zh-CN" altLang="en-US"/>
        </a:p>
      </dgm:t>
    </dgm:pt>
  </dgm:ptLst>
  <dgm:cxnLst>
    <dgm:cxn modelId="{28136E41-2FC0-4FD7-BEAC-CF66C05C7675}" type="presOf" srcId="{4CE5A702-A1C6-4A2B-BCB1-0C3D3EEF0EF0}" destId="{8ED98887-B368-4122-B0AD-2A02A691E527}" srcOrd="0" destOrd="7" presId="urn:microsoft.com/office/officeart/2005/8/layout/vList2"/>
    <dgm:cxn modelId="{0D3CE065-A94B-4CBA-AD21-062B614E9E4E}" srcId="{6841F789-F3C9-4877-A8F4-B63317006A40}" destId="{50504DC3-A478-4755-87D7-DBEC72605BFF}" srcOrd="3" destOrd="0" parTransId="{35BB2B72-BEE0-41FB-A8C8-484F89051891}" sibTransId="{3491E12C-3ABE-41AA-8B51-F525F5502CB7}"/>
    <dgm:cxn modelId="{A245B413-AF81-4211-ABC8-1DA7F30EACC8}" type="presOf" srcId="{625F332F-ABF4-47A9-8871-B273F6FBC801}" destId="{8ED98887-B368-4122-B0AD-2A02A691E527}" srcOrd="0" destOrd="4" presId="urn:microsoft.com/office/officeart/2005/8/layout/vList2"/>
    <dgm:cxn modelId="{B81BE568-E234-4C83-8B78-1D61080FC080}" srcId="{6841F789-F3C9-4877-A8F4-B63317006A40}" destId="{6CFCDF7C-C3BB-4C2F-A25C-2F5DA1EB75DC}" srcOrd="6" destOrd="0" parTransId="{7E487D0D-CB01-4B18-8628-F4D137E57926}" sibTransId="{CE282099-151B-4D3A-8600-E34604D63DDD}"/>
    <dgm:cxn modelId="{744F1CA1-D2DE-4BA1-B03A-D09B86EC5019}" type="presOf" srcId="{50504DC3-A478-4755-87D7-DBEC72605BFF}" destId="{8ED98887-B368-4122-B0AD-2A02A691E527}" srcOrd="0" destOrd="3" presId="urn:microsoft.com/office/officeart/2005/8/layout/vList2"/>
    <dgm:cxn modelId="{7093D8BE-66A4-48A9-A364-6E8210D0DE0B}" srcId="{6841F789-F3C9-4877-A8F4-B63317006A40}" destId="{83826994-5394-4240-95B5-A9E14918DC67}" srcOrd="2" destOrd="0" parTransId="{E9783EB9-4235-4DC5-AA7A-A3009A18F5EF}" sibTransId="{5DEA1274-F0C2-42A6-BB83-507257CFCEA5}"/>
    <dgm:cxn modelId="{4541024C-7AE4-45BC-8564-6E71F5CD3A7D}" type="presOf" srcId="{9A689B95-C228-4B72-BB13-A0EDEFC454E8}" destId="{267F3C0B-5737-478F-9D89-89B65E22CB25}" srcOrd="0" destOrd="0" presId="urn:microsoft.com/office/officeart/2005/8/layout/vList2"/>
    <dgm:cxn modelId="{90C52802-E231-479F-9167-3B02FD4935CB}" type="presOf" srcId="{6E48EA11-E2D7-4603-93D9-D1A18E02EEEB}" destId="{8ED98887-B368-4122-B0AD-2A02A691E527}" srcOrd="0" destOrd="1" presId="urn:microsoft.com/office/officeart/2005/8/layout/vList2"/>
    <dgm:cxn modelId="{409E2DE2-1DEA-498A-9632-4AE48FBC6740}" srcId="{6841F789-F3C9-4877-A8F4-B63317006A40}" destId="{625F332F-ABF4-47A9-8871-B273F6FBC801}" srcOrd="4" destOrd="0" parTransId="{22999C9E-5522-4116-81C2-5F159FBE1F23}" sibTransId="{B6AD8E95-7BA1-4F42-A23A-5723AE10E4FF}"/>
    <dgm:cxn modelId="{8D5D1F97-0315-4080-A407-595E866596F8}" type="presOf" srcId="{6841F789-F3C9-4877-A8F4-B63317006A40}" destId="{2FBCD7FF-B2BE-4B39-9A3E-F477F0A5C2B7}" srcOrd="0" destOrd="0" presId="urn:microsoft.com/office/officeart/2005/8/layout/vList2"/>
    <dgm:cxn modelId="{87F250AD-0235-4696-86EE-D85945569471}" type="presOf" srcId="{E400995F-7485-4088-B5C0-428A59E41FD8}" destId="{8ED98887-B368-4122-B0AD-2A02A691E527}" srcOrd="0" destOrd="0" presId="urn:microsoft.com/office/officeart/2005/8/layout/vList2"/>
    <dgm:cxn modelId="{6EC2EA0D-93F8-424B-91B2-E46EB03BF45F}" srcId="{9D46F9FA-A7D9-462F-844B-CABE47239B58}" destId="{AE3FBAF1-C8E8-4F22-9CEA-7761DE8BF345}" srcOrd="1" destOrd="0" parTransId="{B374152D-2540-4A72-8C65-F314E3CF5301}" sibTransId="{2477DB79-9D7F-4DC5-925D-A6CAF8A80B19}"/>
    <dgm:cxn modelId="{142CFF8B-5E43-490E-9C80-7D274E946877}" srcId="{6841F789-F3C9-4877-A8F4-B63317006A40}" destId="{4CE5A702-A1C6-4A2B-BCB1-0C3D3EEF0EF0}" srcOrd="7" destOrd="0" parTransId="{B986BA5E-B171-417F-B8DF-121E475FF2E4}" sibTransId="{BF6B764D-B97A-411A-A6CC-4A9139B215A5}"/>
    <dgm:cxn modelId="{5AD2617F-8BD6-4F1C-AA2C-46B7DE76BA26}" srcId="{6841F789-F3C9-4877-A8F4-B63317006A40}" destId="{6E48EA11-E2D7-4603-93D9-D1A18E02EEEB}" srcOrd="1" destOrd="0" parTransId="{B4BFA423-4C8E-46B9-A66F-E38646B39D88}" sibTransId="{C1920DA9-4BF2-49C3-B5AC-A25E47545F28}"/>
    <dgm:cxn modelId="{A2380F90-5B9F-4297-A4D6-02D7DC316FFF}" type="presOf" srcId="{AE3FBAF1-C8E8-4F22-9CEA-7761DE8BF345}" destId="{F520C6E5-CE38-47FA-BB14-99EAEACB9A6D}" srcOrd="0" destOrd="0" presId="urn:microsoft.com/office/officeart/2005/8/layout/vList2"/>
    <dgm:cxn modelId="{A84E5B56-9B35-4752-9030-2C0C74C5D454}" type="presOf" srcId="{A2594033-7773-4085-B626-0FFF8B6394CF}" destId="{72F3E1F9-7963-4F7A-B2AB-D3D2B0CB0368}" srcOrd="0" destOrd="0" presId="urn:microsoft.com/office/officeart/2005/8/layout/vList2"/>
    <dgm:cxn modelId="{BFD83800-2FB1-480C-A98F-05AA13AFEFF9}" srcId="{9D46F9FA-A7D9-462F-844B-CABE47239B58}" destId="{9A689B95-C228-4B72-BB13-A0EDEFC454E8}" srcOrd="2" destOrd="0" parTransId="{D1218A0F-3803-4417-B4CD-AE6611439B33}" sibTransId="{DC6C5BFD-8568-420A-A1BB-41703027989C}"/>
    <dgm:cxn modelId="{7EEDAA57-A45B-47E7-B32E-388DA770F576}" srcId="{9D46F9FA-A7D9-462F-844B-CABE47239B58}" destId="{6841F789-F3C9-4877-A8F4-B63317006A40}" srcOrd="3" destOrd="0" parTransId="{0243D270-8CF6-4151-BFFE-3FCA349A642C}" sibTransId="{FB1DF409-89A4-4545-91C8-A51D53588D43}"/>
    <dgm:cxn modelId="{70CDBD65-4E51-45FA-BA4A-1C9CE68120A9}" type="presOf" srcId="{83826994-5394-4240-95B5-A9E14918DC67}" destId="{8ED98887-B368-4122-B0AD-2A02A691E527}" srcOrd="0" destOrd="2" presId="urn:microsoft.com/office/officeart/2005/8/layout/vList2"/>
    <dgm:cxn modelId="{80FC7BB6-ED55-4C3E-BEC7-950DC538492C}" srcId="{9D46F9FA-A7D9-462F-844B-CABE47239B58}" destId="{EF6700B1-BDD8-4D30-B782-5A4A735CEB44}" srcOrd="0" destOrd="0" parTransId="{089867C6-ADE6-40F6-A0D3-47399C68BB30}" sibTransId="{64F7231F-17C3-4A17-BDC0-D9BF62343CD9}"/>
    <dgm:cxn modelId="{56B5BD22-1844-4287-BF4E-C11CAD1C78EB}" type="presOf" srcId="{B27CC1E9-8DF1-423C-9C34-C608D31E0AA8}" destId="{9A6654AF-2462-4D74-8408-37D1A23A7ACC}" srcOrd="0" destOrd="0" presId="urn:microsoft.com/office/officeart/2005/8/layout/vList2"/>
    <dgm:cxn modelId="{E155C76B-4D53-4229-B816-64B16BA8C1BA}" srcId="{EF6700B1-BDD8-4D30-B782-5A4A735CEB44}" destId="{A2594033-7773-4085-B626-0FFF8B6394CF}" srcOrd="0" destOrd="0" parTransId="{512354D1-5CC6-4685-8ED5-FA41C48133E9}" sibTransId="{B9801F70-62D3-4C10-A0A3-F98746C60A20}"/>
    <dgm:cxn modelId="{4220B2C0-D7A9-4F51-A7F8-7DABB0EF27C6}" srcId="{6841F789-F3C9-4877-A8F4-B63317006A40}" destId="{FAD6DA28-B126-4104-ABC5-4584A6DA6EB8}" srcOrd="5" destOrd="0" parTransId="{D8212E30-765F-4A51-9B48-733A302308DC}" sibTransId="{922AB6DF-F575-457E-8E2A-052E8FA458DF}"/>
    <dgm:cxn modelId="{FC79494D-0070-469B-A37B-AED157E8D066}" type="presOf" srcId="{9D46F9FA-A7D9-462F-844B-CABE47239B58}" destId="{FBE98520-F27C-4CE2-BC91-4A8ED49C542A}" srcOrd="0" destOrd="0" presId="urn:microsoft.com/office/officeart/2005/8/layout/vList2"/>
    <dgm:cxn modelId="{DC65F07E-DDA5-4758-B3EE-073D5AAC7957}" type="presOf" srcId="{FAD6DA28-B126-4104-ABC5-4584A6DA6EB8}" destId="{8ED98887-B368-4122-B0AD-2A02A691E527}" srcOrd="0" destOrd="5" presId="urn:microsoft.com/office/officeart/2005/8/layout/vList2"/>
    <dgm:cxn modelId="{5F53930B-1C63-4169-98DD-34141FB0E2B7}" type="presOf" srcId="{4A8F06C4-83EF-47A3-A55A-CCC5EF874DC4}" destId="{EB3099CB-99CB-4981-8A38-0D125576D45A}" srcOrd="0" destOrd="0" presId="urn:microsoft.com/office/officeart/2005/8/layout/vList2"/>
    <dgm:cxn modelId="{493AEBB8-6702-46A8-B5A8-AFA72581F0DF}" type="presOf" srcId="{6CFCDF7C-C3BB-4C2F-A25C-2F5DA1EB75DC}" destId="{8ED98887-B368-4122-B0AD-2A02A691E527}" srcOrd="0" destOrd="6" presId="urn:microsoft.com/office/officeart/2005/8/layout/vList2"/>
    <dgm:cxn modelId="{C2849C31-0769-4530-9EE2-3BC8C1066612}" srcId="{9A689B95-C228-4B72-BB13-A0EDEFC454E8}" destId="{B27CC1E9-8DF1-423C-9C34-C608D31E0AA8}" srcOrd="0" destOrd="0" parTransId="{7234EDC0-8A31-4A6F-8D6D-6FF3C6A16754}" sibTransId="{2CA87095-60BC-4ABE-9EB1-289FFF7ECC7A}"/>
    <dgm:cxn modelId="{91983607-1EA1-46D9-8204-56F0944045B5}" srcId="{AE3FBAF1-C8E8-4F22-9CEA-7761DE8BF345}" destId="{4A8F06C4-83EF-47A3-A55A-CCC5EF874DC4}" srcOrd="0" destOrd="0" parTransId="{407825AB-7241-47D7-ABF5-D1BCEE9022B7}" sibTransId="{EF1B4EA1-79DF-4023-B1C4-608D3DDA6F85}"/>
    <dgm:cxn modelId="{C59EFDF1-3A13-4E8E-9022-37A2147136AC}" srcId="{6841F789-F3C9-4877-A8F4-B63317006A40}" destId="{E400995F-7485-4088-B5C0-428A59E41FD8}" srcOrd="0" destOrd="0" parTransId="{434FBDF1-A4BB-4F3A-8902-67F479892F57}" sibTransId="{F154FDD0-1C87-411B-A8BA-F9F2A0E36724}"/>
    <dgm:cxn modelId="{88273D10-1DB2-4FF6-A7CC-2AA6BC675758}" type="presOf" srcId="{EF6700B1-BDD8-4D30-B782-5A4A735CEB44}" destId="{91AFF872-4368-4E64-867D-9FDDF4DAB5EA}" srcOrd="0" destOrd="0" presId="urn:microsoft.com/office/officeart/2005/8/layout/vList2"/>
    <dgm:cxn modelId="{0CA12A62-B963-42AE-A057-584213AC699F}" type="presParOf" srcId="{FBE98520-F27C-4CE2-BC91-4A8ED49C542A}" destId="{91AFF872-4368-4E64-867D-9FDDF4DAB5EA}" srcOrd="0" destOrd="0" presId="urn:microsoft.com/office/officeart/2005/8/layout/vList2"/>
    <dgm:cxn modelId="{64D8F4F5-AF58-4F33-A4E7-9A5414384473}" type="presParOf" srcId="{FBE98520-F27C-4CE2-BC91-4A8ED49C542A}" destId="{72F3E1F9-7963-4F7A-B2AB-D3D2B0CB0368}" srcOrd="1" destOrd="0" presId="urn:microsoft.com/office/officeart/2005/8/layout/vList2"/>
    <dgm:cxn modelId="{FF57DB04-2A45-494D-A4A2-597513477F3E}" type="presParOf" srcId="{FBE98520-F27C-4CE2-BC91-4A8ED49C542A}" destId="{F520C6E5-CE38-47FA-BB14-99EAEACB9A6D}" srcOrd="2" destOrd="0" presId="urn:microsoft.com/office/officeart/2005/8/layout/vList2"/>
    <dgm:cxn modelId="{8BEA7521-800C-4FEC-B465-6CB809538EA8}" type="presParOf" srcId="{FBE98520-F27C-4CE2-BC91-4A8ED49C542A}" destId="{EB3099CB-99CB-4981-8A38-0D125576D45A}" srcOrd="3" destOrd="0" presId="urn:microsoft.com/office/officeart/2005/8/layout/vList2"/>
    <dgm:cxn modelId="{9E702C07-113B-45C1-8D0D-D6FB3B28E06C}" type="presParOf" srcId="{FBE98520-F27C-4CE2-BC91-4A8ED49C542A}" destId="{267F3C0B-5737-478F-9D89-89B65E22CB25}" srcOrd="4" destOrd="0" presId="urn:microsoft.com/office/officeart/2005/8/layout/vList2"/>
    <dgm:cxn modelId="{2ADB2AB6-652D-4F41-8679-B728F1277DEA}" type="presParOf" srcId="{FBE98520-F27C-4CE2-BC91-4A8ED49C542A}" destId="{9A6654AF-2462-4D74-8408-37D1A23A7ACC}" srcOrd="5" destOrd="0" presId="urn:microsoft.com/office/officeart/2005/8/layout/vList2"/>
    <dgm:cxn modelId="{284B7C73-CEED-4F4A-91B8-2A8C04B3FEBE}" type="presParOf" srcId="{FBE98520-F27C-4CE2-BC91-4A8ED49C542A}" destId="{2FBCD7FF-B2BE-4B39-9A3E-F477F0A5C2B7}" srcOrd="6" destOrd="0" presId="urn:microsoft.com/office/officeart/2005/8/layout/vList2"/>
    <dgm:cxn modelId="{2C28B7D2-683E-468A-911C-7FF4D27F286C}" type="presParOf" srcId="{FBE98520-F27C-4CE2-BC91-4A8ED49C542A}" destId="{8ED98887-B368-4122-B0AD-2A02A691E527}" srcOrd="7"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F723E8-633F-4E5A-98EC-7785FC4E1EBD}" type="doc">
      <dgm:prSet loTypeId="urn:microsoft.com/office/officeart/2005/8/layout/StepDownProcess" loCatId="process" qsTypeId="urn:microsoft.com/office/officeart/2005/8/quickstyle/3d1" qsCatId="3D" csTypeId="urn:microsoft.com/office/officeart/2005/8/colors/accent1_2" csCatId="accent1" phldr="1"/>
      <dgm:spPr/>
      <dgm:t>
        <a:bodyPr/>
        <a:lstStyle/>
        <a:p>
          <a:endParaRPr lang="zh-CN" altLang="en-US"/>
        </a:p>
      </dgm:t>
    </dgm:pt>
    <dgm:pt modelId="{F1A910F4-90B8-4791-A60E-198068773150}">
      <dgm:prSet phldrT="[文本]"/>
      <dgm:spPr/>
      <dgm:t>
        <a:bodyPr/>
        <a:lstStyle/>
        <a:p>
          <a:r>
            <a:rPr lang="zh-CN" altLang="en-US" b="1" dirty="0" smtClean="0"/>
            <a:t>铁道部</a:t>
          </a:r>
          <a:endParaRPr lang="zh-CN" altLang="en-US" b="1" dirty="0"/>
        </a:p>
      </dgm:t>
    </dgm:pt>
    <dgm:pt modelId="{FB4C934E-DF7D-4DBE-B2AD-06408E072E58}" type="parTrans" cxnId="{DBA80F6A-EE94-4627-9F7F-583919E2B775}">
      <dgm:prSet/>
      <dgm:spPr/>
      <dgm:t>
        <a:bodyPr/>
        <a:lstStyle/>
        <a:p>
          <a:endParaRPr lang="zh-CN" altLang="en-US"/>
        </a:p>
      </dgm:t>
    </dgm:pt>
    <dgm:pt modelId="{8AE66E02-D593-44C2-89EC-99F94E02EEF1}" type="sibTrans" cxnId="{DBA80F6A-EE94-4627-9F7F-583919E2B775}">
      <dgm:prSet/>
      <dgm:spPr/>
      <dgm:t>
        <a:bodyPr/>
        <a:lstStyle/>
        <a:p>
          <a:endParaRPr lang="zh-CN" altLang="en-US"/>
        </a:p>
      </dgm:t>
    </dgm:pt>
    <dgm:pt modelId="{002293CB-2BF9-42D0-9FCE-F8E862A6CC1E}">
      <dgm:prSet phldrT="[文本]" custT="1"/>
      <dgm:spPr/>
      <dgm:t>
        <a:bodyPr/>
        <a:lstStyle/>
        <a:p>
          <a:endParaRPr lang="zh-CN" altLang="en-US" sz="1200" dirty="0"/>
        </a:p>
      </dgm:t>
    </dgm:pt>
    <dgm:pt modelId="{B4A0EBB5-8744-4A51-9C1C-26F5F6C679EA}" type="parTrans" cxnId="{B2B7F0CF-AD36-4630-A985-CC445D36B8D4}">
      <dgm:prSet/>
      <dgm:spPr/>
      <dgm:t>
        <a:bodyPr/>
        <a:lstStyle/>
        <a:p>
          <a:endParaRPr lang="zh-CN" altLang="en-US"/>
        </a:p>
      </dgm:t>
    </dgm:pt>
    <dgm:pt modelId="{AB8D888F-6933-4333-85E9-C758BCE6D37A}" type="sibTrans" cxnId="{B2B7F0CF-AD36-4630-A985-CC445D36B8D4}">
      <dgm:prSet/>
      <dgm:spPr/>
      <dgm:t>
        <a:bodyPr/>
        <a:lstStyle/>
        <a:p>
          <a:endParaRPr lang="zh-CN" altLang="en-US"/>
        </a:p>
      </dgm:t>
    </dgm:pt>
    <dgm:pt modelId="{5ADCCDFE-3884-48B9-B477-EEF3F456AFE7}">
      <dgm:prSet phldrT="[文本]"/>
      <dgm:spPr/>
      <dgm:t>
        <a:bodyPr/>
        <a:lstStyle/>
        <a:p>
          <a:r>
            <a:rPr lang="zh-CN" b="1" dirty="0" smtClean="0"/>
            <a:t>中技国际招标公司</a:t>
          </a:r>
          <a:endParaRPr lang="zh-CN" altLang="en-US" b="1" dirty="0"/>
        </a:p>
      </dgm:t>
    </dgm:pt>
    <dgm:pt modelId="{0C550104-4057-4247-B693-57CC5C06C7B7}" type="parTrans" cxnId="{9AA39BF2-F428-4725-81CE-6EA3565077DE}">
      <dgm:prSet/>
      <dgm:spPr/>
      <dgm:t>
        <a:bodyPr/>
        <a:lstStyle/>
        <a:p>
          <a:endParaRPr lang="zh-CN" altLang="en-US"/>
        </a:p>
      </dgm:t>
    </dgm:pt>
    <dgm:pt modelId="{0F18C153-86CE-40C8-9DDF-833A20485D75}" type="sibTrans" cxnId="{9AA39BF2-F428-4725-81CE-6EA3565077DE}">
      <dgm:prSet/>
      <dgm:spPr/>
      <dgm:t>
        <a:bodyPr/>
        <a:lstStyle/>
        <a:p>
          <a:endParaRPr lang="zh-CN" altLang="en-US"/>
        </a:p>
      </dgm:t>
    </dgm:pt>
    <dgm:pt modelId="{36670789-9970-4B22-B4CA-093401336137}">
      <dgm:prSet phldrT="[文本]"/>
      <dgm:spPr/>
      <dgm:t>
        <a:bodyPr/>
        <a:lstStyle/>
        <a:p>
          <a:endParaRPr lang="zh-CN" altLang="en-US" dirty="0"/>
        </a:p>
      </dgm:t>
    </dgm:pt>
    <dgm:pt modelId="{ACCC0BFB-3949-4FD9-A726-64B7FFD3A619}" type="sibTrans" cxnId="{E7CD394A-5E57-4B66-A886-32404CB378CA}">
      <dgm:prSet/>
      <dgm:spPr/>
      <dgm:t>
        <a:bodyPr/>
        <a:lstStyle/>
        <a:p>
          <a:endParaRPr lang="zh-CN" altLang="en-US"/>
        </a:p>
      </dgm:t>
    </dgm:pt>
    <dgm:pt modelId="{E11541E8-5EC8-4F11-B09A-EB379ACF25F0}" type="parTrans" cxnId="{E7CD394A-5E57-4B66-A886-32404CB378CA}">
      <dgm:prSet/>
      <dgm:spPr/>
      <dgm:t>
        <a:bodyPr/>
        <a:lstStyle/>
        <a:p>
          <a:endParaRPr lang="zh-CN" altLang="en-US"/>
        </a:p>
      </dgm:t>
    </dgm:pt>
    <dgm:pt modelId="{F4662125-ABE3-4051-B04C-9638FFA6A96C}" type="pres">
      <dgm:prSet presAssocID="{4AF723E8-633F-4E5A-98EC-7785FC4E1EBD}" presName="rootnode" presStyleCnt="0">
        <dgm:presLayoutVars>
          <dgm:chMax/>
          <dgm:chPref/>
          <dgm:dir/>
          <dgm:animLvl val="lvl"/>
        </dgm:presLayoutVars>
      </dgm:prSet>
      <dgm:spPr/>
      <dgm:t>
        <a:bodyPr/>
        <a:lstStyle/>
        <a:p>
          <a:endParaRPr lang="zh-CN" altLang="en-US"/>
        </a:p>
      </dgm:t>
    </dgm:pt>
    <dgm:pt modelId="{127CA913-A5CA-425A-B964-CA7127B5E17D}" type="pres">
      <dgm:prSet presAssocID="{F1A910F4-90B8-4791-A60E-198068773150}" presName="composite" presStyleCnt="0"/>
      <dgm:spPr/>
    </dgm:pt>
    <dgm:pt modelId="{263BA60D-EBE5-414D-8C09-A127CF9436B4}" type="pres">
      <dgm:prSet presAssocID="{F1A910F4-90B8-4791-A60E-198068773150}" presName="bentUpArrow1" presStyleLbl="alignImgPlace1" presStyleIdx="0" presStyleCnt="1"/>
      <dgm:spPr/>
    </dgm:pt>
    <dgm:pt modelId="{47722F11-1165-42C6-9FD3-71A524E96BAF}" type="pres">
      <dgm:prSet presAssocID="{F1A910F4-90B8-4791-A60E-198068773150}" presName="ParentText" presStyleLbl="node1" presStyleIdx="0" presStyleCnt="2">
        <dgm:presLayoutVars>
          <dgm:chMax val="1"/>
          <dgm:chPref val="1"/>
          <dgm:bulletEnabled val="1"/>
        </dgm:presLayoutVars>
      </dgm:prSet>
      <dgm:spPr/>
      <dgm:t>
        <a:bodyPr/>
        <a:lstStyle/>
        <a:p>
          <a:endParaRPr lang="zh-CN" altLang="en-US"/>
        </a:p>
      </dgm:t>
    </dgm:pt>
    <dgm:pt modelId="{DC64F1EA-62AC-4E86-A8B0-902915B4D451}" type="pres">
      <dgm:prSet presAssocID="{F1A910F4-90B8-4791-A60E-198068773150}" presName="ChildText" presStyleLbl="revTx" presStyleIdx="0" presStyleCnt="2">
        <dgm:presLayoutVars>
          <dgm:chMax val="0"/>
          <dgm:chPref val="0"/>
          <dgm:bulletEnabled val="1"/>
        </dgm:presLayoutVars>
      </dgm:prSet>
      <dgm:spPr/>
      <dgm:t>
        <a:bodyPr/>
        <a:lstStyle/>
        <a:p>
          <a:endParaRPr lang="zh-CN" altLang="en-US"/>
        </a:p>
      </dgm:t>
    </dgm:pt>
    <dgm:pt modelId="{D94ED1BC-2880-481F-A4F5-96391F7CD827}" type="pres">
      <dgm:prSet presAssocID="{8AE66E02-D593-44C2-89EC-99F94E02EEF1}" presName="sibTrans" presStyleCnt="0"/>
      <dgm:spPr/>
    </dgm:pt>
    <dgm:pt modelId="{123ECFDD-A0C4-4F76-B273-846FE8FB4065}" type="pres">
      <dgm:prSet presAssocID="{5ADCCDFE-3884-48B9-B477-EEF3F456AFE7}" presName="composite" presStyleCnt="0"/>
      <dgm:spPr/>
    </dgm:pt>
    <dgm:pt modelId="{E8B88203-8046-403D-A7C7-C8755BFEDA6A}" type="pres">
      <dgm:prSet presAssocID="{5ADCCDFE-3884-48B9-B477-EEF3F456AFE7}" presName="ParentText" presStyleLbl="node1" presStyleIdx="1" presStyleCnt="2">
        <dgm:presLayoutVars>
          <dgm:chMax val="1"/>
          <dgm:chPref val="1"/>
          <dgm:bulletEnabled val="1"/>
        </dgm:presLayoutVars>
      </dgm:prSet>
      <dgm:spPr/>
      <dgm:t>
        <a:bodyPr/>
        <a:lstStyle/>
        <a:p>
          <a:endParaRPr lang="zh-CN" altLang="en-US"/>
        </a:p>
      </dgm:t>
    </dgm:pt>
    <dgm:pt modelId="{4BE65294-6A49-4E18-837B-237F048228C9}" type="pres">
      <dgm:prSet presAssocID="{5ADCCDFE-3884-48B9-B477-EEF3F456AFE7}" presName="FinalChildText" presStyleLbl="revTx" presStyleIdx="1" presStyleCnt="2">
        <dgm:presLayoutVars>
          <dgm:chMax val="0"/>
          <dgm:chPref val="0"/>
          <dgm:bulletEnabled val="1"/>
        </dgm:presLayoutVars>
      </dgm:prSet>
      <dgm:spPr/>
      <dgm:t>
        <a:bodyPr/>
        <a:lstStyle/>
        <a:p>
          <a:endParaRPr lang="zh-CN" altLang="en-US"/>
        </a:p>
      </dgm:t>
    </dgm:pt>
  </dgm:ptLst>
  <dgm:cxnLst>
    <dgm:cxn modelId="{1E9B6AB1-5CC5-4467-8FB7-FB152431E6DC}" type="presOf" srcId="{36670789-9970-4B22-B4CA-093401336137}" destId="{4BE65294-6A49-4E18-837B-237F048228C9}" srcOrd="0" destOrd="0" presId="urn:microsoft.com/office/officeart/2005/8/layout/StepDownProcess"/>
    <dgm:cxn modelId="{E7CD394A-5E57-4B66-A886-32404CB378CA}" srcId="{5ADCCDFE-3884-48B9-B477-EEF3F456AFE7}" destId="{36670789-9970-4B22-B4CA-093401336137}" srcOrd="0" destOrd="0" parTransId="{E11541E8-5EC8-4F11-B09A-EB379ACF25F0}" sibTransId="{ACCC0BFB-3949-4FD9-A726-64B7FFD3A619}"/>
    <dgm:cxn modelId="{36F08D9C-328F-4930-89B4-385CFB9FC029}" type="presOf" srcId="{002293CB-2BF9-42D0-9FCE-F8E862A6CC1E}" destId="{DC64F1EA-62AC-4E86-A8B0-902915B4D451}" srcOrd="0" destOrd="0" presId="urn:microsoft.com/office/officeart/2005/8/layout/StepDownProcess"/>
    <dgm:cxn modelId="{CC05E344-281F-40D5-B462-53A793B5D2BE}" type="presOf" srcId="{5ADCCDFE-3884-48B9-B477-EEF3F456AFE7}" destId="{E8B88203-8046-403D-A7C7-C8755BFEDA6A}" srcOrd="0" destOrd="0" presId="urn:microsoft.com/office/officeart/2005/8/layout/StepDownProcess"/>
    <dgm:cxn modelId="{B2B7F0CF-AD36-4630-A985-CC445D36B8D4}" srcId="{F1A910F4-90B8-4791-A60E-198068773150}" destId="{002293CB-2BF9-42D0-9FCE-F8E862A6CC1E}" srcOrd="0" destOrd="0" parTransId="{B4A0EBB5-8744-4A51-9C1C-26F5F6C679EA}" sibTransId="{AB8D888F-6933-4333-85E9-C758BCE6D37A}"/>
    <dgm:cxn modelId="{33EF3AEF-709B-4EE9-954B-99578C3FE57C}" type="presOf" srcId="{4AF723E8-633F-4E5A-98EC-7785FC4E1EBD}" destId="{F4662125-ABE3-4051-B04C-9638FFA6A96C}" srcOrd="0" destOrd="0" presId="urn:microsoft.com/office/officeart/2005/8/layout/StepDownProcess"/>
    <dgm:cxn modelId="{DBA80F6A-EE94-4627-9F7F-583919E2B775}" srcId="{4AF723E8-633F-4E5A-98EC-7785FC4E1EBD}" destId="{F1A910F4-90B8-4791-A60E-198068773150}" srcOrd="0" destOrd="0" parTransId="{FB4C934E-DF7D-4DBE-B2AD-06408E072E58}" sibTransId="{8AE66E02-D593-44C2-89EC-99F94E02EEF1}"/>
    <dgm:cxn modelId="{44D9AE91-2ADD-45C6-BAB6-4EF4D0BC9AD8}" type="presOf" srcId="{F1A910F4-90B8-4791-A60E-198068773150}" destId="{47722F11-1165-42C6-9FD3-71A524E96BAF}" srcOrd="0" destOrd="0" presId="urn:microsoft.com/office/officeart/2005/8/layout/StepDownProcess"/>
    <dgm:cxn modelId="{9AA39BF2-F428-4725-81CE-6EA3565077DE}" srcId="{4AF723E8-633F-4E5A-98EC-7785FC4E1EBD}" destId="{5ADCCDFE-3884-48B9-B477-EEF3F456AFE7}" srcOrd="1" destOrd="0" parTransId="{0C550104-4057-4247-B693-57CC5C06C7B7}" sibTransId="{0F18C153-86CE-40C8-9DDF-833A20485D75}"/>
    <dgm:cxn modelId="{F08D22F4-C877-46A0-AAE4-C3B68DB6211A}" type="presParOf" srcId="{F4662125-ABE3-4051-B04C-9638FFA6A96C}" destId="{127CA913-A5CA-425A-B964-CA7127B5E17D}" srcOrd="0" destOrd="0" presId="urn:microsoft.com/office/officeart/2005/8/layout/StepDownProcess"/>
    <dgm:cxn modelId="{F37A70C4-FD5C-44D1-8F48-3A601BC23C67}" type="presParOf" srcId="{127CA913-A5CA-425A-B964-CA7127B5E17D}" destId="{263BA60D-EBE5-414D-8C09-A127CF9436B4}" srcOrd="0" destOrd="0" presId="urn:microsoft.com/office/officeart/2005/8/layout/StepDownProcess"/>
    <dgm:cxn modelId="{A423EBC1-6A3E-47B0-8AB5-3425598D1EF2}" type="presParOf" srcId="{127CA913-A5CA-425A-B964-CA7127B5E17D}" destId="{47722F11-1165-42C6-9FD3-71A524E96BAF}" srcOrd="1" destOrd="0" presId="urn:microsoft.com/office/officeart/2005/8/layout/StepDownProcess"/>
    <dgm:cxn modelId="{CEA1A84B-B4B3-4111-9145-CC9F58C5CD64}" type="presParOf" srcId="{127CA913-A5CA-425A-B964-CA7127B5E17D}" destId="{DC64F1EA-62AC-4E86-A8B0-902915B4D451}" srcOrd="2" destOrd="0" presId="urn:microsoft.com/office/officeart/2005/8/layout/StepDownProcess"/>
    <dgm:cxn modelId="{D6F126A6-1F7B-4617-A91D-285ABD6C1C39}" type="presParOf" srcId="{F4662125-ABE3-4051-B04C-9638FFA6A96C}" destId="{D94ED1BC-2880-481F-A4F5-96391F7CD827}" srcOrd="1" destOrd="0" presId="urn:microsoft.com/office/officeart/2005/8/layout/StepDownProcess"/>
    <dgm:cxn modelId="{F6DBFDD1-B38A-411B-B46F-620BF4F9D9BC}" type="presParOf" srcId="{F4662125-ABE3-4051-B04C-9638FFA6A96C}" destId="{123ECFDD-A0C4-4F76-B273-846FE8FB4065}" srcOrd="2" destOrd="0" presId="urn:microsoft.com/office/officeart/2005/8/layout/StepDownProcess"/>
    <dgm:cxn modelId="{E131CB83-1515-47E0-A299-8309AECBB39F}" type="presParOf" srcId="{123ECFDD-A0C4-4F76-B273-846FE8FB4065}" destId="{E8B88203-8046-403D-A7C7-C8755BFEDA6A}" srcOrd="0" destOrd="0" presId="urn:microsoft.com/office/officeart/2005/8/layout/StepDownProcess"/>
    <dgm:cxn modelId="{FD536227-5BCC-4FF2-9858-C8BFAFDEB019}" type="presParOf" srcId="{123ECFDD-A0C4-4F76-B273-846FE8FB4065}" destId="{4BE65294-6A49-4E18-837B-237F048228C9}" srcOrd="1" destOrd="0" presId="urn:microsoft.com/office/officeart/2005/8/layout/StepDownProcess"/>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C38FD02-2A10-449D-81F9-71F8D8A899A3}" type="doc">
      <dgm:prSet loTypeId="urn:microsoft.com/office/officeart/2005/8/layout/lProcess2" loCatId="list" qsTypeId="urn:microsoft.com/office/officeart/2005/8/quickstyle/3d2" qsCatId="3D" csTypeId="urn:microsoft.com/office/officeart/2005/8/colors/accent1_2" csCatId="accent1" phldr="1"/>
      <dgm:spPr/>
      <dgm:t>
        <a:bodyPr/>
        <a:lstStyle/>
        <a:p>
          <a:endParaRPr lang="zh-CN" altLang="en-US"/>
        </a:p>
      </dgm:t>
    </dgm:pt>
    <dgm:pt modelId="{566799CF-174B-48FD-8F1B-091F02CD5081}">
      <dgm:prSet phldrT="[文本]" custT="1"/>
      <dgm:spPr/>
      <dgm:t>
        <a:bodyPr/>
        <a:lstStyle/>
        <a:p>
          <a:r>
            <a:rPr lang="zh-CN" altLang="en-US" sz="1500" b="1" dirty="0" smtClean="0"/>
            <a:t>联合体</a:t>
          </a:r>
          <a:r>
            <a:rPr lang="en-US" altLang="zh-CN" sz="1500" b="1" dirty="0" smtClean="0"/>
            <a:t>1</a:t>
          </a:r>
          <a:endParaRPr lang="zh-CN" altLang="en-US" sz="1500" b="1" dirty="0"/>
        </a:p>
      </dgm:t>
    </dgm:pt>
    <dgm:pt modelId="{9235E755-E358-459A-9636-C2BBC58D3688}" type="parTrans" cxnId="{DEBF26D9-1835-40A6-BE73-2C9F4747AB19}">
      <dgm:prSet/>
      <dgm:spPr/>
      <dgm:t>
        <a:bodyPr/>
        <a:lstStyle/>
        <a:p>
          <a:endParaRPr lang="zh-CN" altLang="en-US"/>
        </a:p>
      </dgm:t>
    </dgm:pt>
    <dgm:pt modelId="{FEBD71BF-0A4D-478A-9A90-2DDDB4BC6795}" type="sibTrans" cxnId="{DEBF26D9-1835-40A6-BE73-2C9F4747AB19}">
      <dgm:prSet/>
      <dgm:spPr/>
      <dgm:t>
        <a:bodyPr/>
        <a:lstStyle/>
        <a:p>
          <a:endParaRPr lang="zh-CN" altLang="en-US"/>
        </a:p>
      </dgm:t>
    </dgm:pt>
    <dgm:pt modelId="{E89A61DB-1350-44CD-BAE3-49594DBE87EF}">
      <dgm:prSet phldrT="[文本]" custT="1"/>
      <dgm:spPr/>
      <dgm:t>
        <a:bodyPr/>
        <a:lstStyle/>
        <a:p>
          <a:r>
            <a:rPr lang="zh-CN" altLang="en-US" sz="2000" dirty="0" smtClean="0"/>
            <a:t>长客</a:t>
          </a:r>
          <a:endParaRPr lang="zh-CN" altLang="en-US" sz="2000" dirty="0"/>
        </a:p>
      </dgm:t>
    </dgm:pt>
    <dgm:pt modelId="{AEBBC45E-017B-40C3-9FCF-06A0BDE92A69}" type="parTrans" cxnId="{F98DA05D-76DC-4CFA-8000-20B637E68825}">
      <dgm:prSet/>
      <dgm:spPr/>
      <dgm:t>
        <a:bodyPr/>
        <a:lstStyle/>
        <a:p>
          <a:endParaRPr lang="zh-CN" altLang="en-US"/>
        </a:p>
      </dgm:t>
    </dgm:pt>
    <dgm:pt modelId="{CDC6BB8F-45B9-4E3A-8DC5-6DB3CA6D06F7}" type="sibTrans" cxnId="{F98DA05D-76DC-4CFA-8000-20B637E68825}">
      <dgm:prSet/>
      <dgm:spPr/>
      <dgm:t>
        <a:bodyPr/>
        <a:lstStyle/>
        <a:p>
          <a:endParaRPr lang="zh-CN" altLang="en-US"/>
        </a:p>
      </dgm:t>
    </dgm:pt>
    <dgm:pt modelId="{987DF708-C0E7-4910-B59C-BFF2D3140CB2}">
      <dgm:prSet phldrT="[文本]" custT="1"/>
      <dgm:spPr/>
      <dgm:t>
        <a:bodyPr/>
        <a:lstStyle/>
        <a:p>
          <a:r>
            <a:rPr lang="zh-CN" altLang="en-US" sz="1600" b="1" dirty="0" smtClean="0"/>
            <a:t>西门子</a:t>
          </a:r>
          <a:endParaRPr lang="zh-CN" altLang="en-US" sz="1600" b="1" dirty="0"/>
        </a:p>
      </dgm:t>
    </dgm:pt>
    <dgm:pt modelId="{1D06BA3E-23CF-466A-90EF-74E73094FAEC}" type="parTrans" cxnId="{0317E438-F01F-43F3-829F-E88C102CC565}">
      <dgm:prSet/>
      <dgm:spPr/>
      <dgm:t>
        <a:bodyPr/>
        <a:lstStyle/>
        <a:p>
          <a:endParaRPr lang="zh-CN" altLang="en-US"/>
        </a:p>
      </dgm:t>
    </dgm:pt>
    <dgm:pt modelId="{50BF35D6-73E4-4AE7-B3B8-4BF73F9F1B4B}" type="sibTrans" cxnId="{0317E438-F01F-43F3-829F-E88C102CC565}">
      <dgm:prSet/>
      <dgm:spPr/>
      <dgm:t>
        <a:bodyPr/>
        <a:lstStyle/>
        <a:p>
          <a:endParaRPr lang="zh-CN" altLang="en-US"/>
        </a:p>
      </dgm:t>
    </dgm:pt>
    <dgm:pt modelId="{9651F6C2-AA87-408D-853F-AC1EFE4C04A5}">
      <dgm:prSet phldrT="[文本]" custT="1"/>
      <dgm:spPr/>
      <dgm:t>
        <a:bodyPr/>
        <a:lstStyle/>
        <a:p>
          <a:r>
            <a:rPr lang="zh-CN" altLang="en-US" sz="1500" b="1" dirty="0" smtClean="0"/>
            <a:t>联合体</a:t>
          </a:r>
          <a:r>
            <a:rPr lang="en-US" altLang="zh-CN" sz="1500" b="1" dirty="0" smtClean="0"/>
            <a:t>2</a:t>
          </a:r>
          <a:endParaRPr lang="zh-CN" altLang="en-US" sz="1500" b="1" dirty="0"/>
        </a:p>
      </dgm:t>
    </dgm:pt>
    <dgm:pt modelId="{D683FB3C-AB24-44FF-A887-F030B3EC97B6}" type="parTrans" cxnId="{D100064E-7099-44EC-93BC-6EACB1C11F24}">
      <dgm:prSet/>
      <dgm:spPr/>
      <dgm:t>
        <a:bodyPr/>
        <a:lstStyle/>
        <a:p>
          <a:endParaRPr lang="zh-CN" altLang="en-US"/>
        </a:p>
      </dgm:t>
    </dgm:pt>
    <dgm:pt modelId="{E0B2CE16-30FD-4642-81F1-506DBF582F5D}" type="sibTrans" cxnId="{D100064E-7099-44EC-93BC-6EACB1C11F24}">
      <dgm:prSet/>
      <dgm:spPr/>
      <dgm:t>
        <a:bodyPr/>
        <a:lstStyle/>
        <a:p>
          <a:endParaRPr lang="zh-CN" altLang="en-US"/>
        </a:p>
      </dgm:t>
    </dgm:pt>
    <dgm:pt modelId="{2F298A8D-17B4-40E3-A769-D457852D87B8}">
      <dgm:prSet phldrT="[文本]" custT="1"/>
      <dgm:spPr/>
      <dgm:t>
        <a:bodyPr/>
        <a:lstStyle/>
        <a:p>
          <a:r>
            <a:rPr lang="zh-CN" altLang="en-US" sz="2000" dirty="0" smtClean="0"/>
            <a:t>四方</a:t>
          </a:r>
          <a:endParaRPr lang="zh-CN" altLang="en-US" sz="2000" dirty="0"/>
        </a:p>
      </dgm:t>
    </dgm:pt>
    <dgm:pt modelId="{A989772A-234C-4010-8591-4F53E5A1C178}" type="parTrans" cxnId="{0AAD548B-F3C1-4D22-BF49-232D8199ED59}">
      <dgm:prSet/>
      <dgm:spPr/>
      <dgm:t>
        <a:bodyPr/>
        <a:lstStyle/>
        <a:p>
          <a:endParaRPr lang="zh-CN" altLang="en-US"/>
        </a:p>
      </dgm:t>
    </dgm:pt>
    <dgm:pt modelId="{C028D35B-BCF4-485C-9306-890FA192B28A}" type="sibTrans" cxnId="{0AAD548B-F3C1-4D22-BF49-232D8199ED59}">
      <dgm:prSet/>
      <dgm:spPr/>
      <dgm:t>
        <a:bodyPr/>
        <a:lstStyle/>
        <a:p>
          <a:endParaRPr lang="zh-CN" altLang="en-US"/>
        </a:p>
      </dgm:t>
    </dgm:pt>
    <dgm:pt modelId="{9E76F79D-D690-43D3-B2C1-A34D9125091F}">
      <dgm:prSet phldrT="[文本]" custT="1"/>
      <dgm:spPr/>
      <dgm:t>
        <a:bodyPr/>
        <a:lstStyle/>
        <a:p>
          <a:r>
            <a:rPr lang="zh-CN" altLang="en-US" sz="1600" b="1" dirty="0" smtClean="0"/>
            <a:t>庞巴迪</a:t>
          </a:r>
          <a:endParaRPr lang="zh-CN" altLang="en-US" sz="1600" b="1" dirty="0"/>
        </a:p>
      </dgm:t>
    </dgm:pt>
    <dgm:pt modelId="{7AC11138-7880-4ECA-BF14-1B8591554E8E}" type="parTrans" cxnId="{97F81A26-9F83-4AFF-BCB2-1B9F8C9D3F72}">
      <dgm:prSet/>
      <dgm:spPr/>
      <dgm:t>
        <a:bodyPr/>
        <a:lstStyle/>
        <a:p>
          <a:endParaRPr lang="zh-CN" altLang="en-US"/>
        </a:p>
      </dgm:t>
    </dgm:pt>
    <dgm:pt modelId="{AD9B3DA0-F328-46C6-942C-9493CA4FEEB1}" type="sibTrans" cxnId="{97F81A26-9F83-4AFF-BCB2-1B9F8C9D3F72}">
      <dgm:prSet/>
      <dgm:spPr/>
      <dgm:t>
        <a:bodyPr/>
        <a:lstStyle/>
        <a:p>
          <a:endParaRPr lang="zh-CN" altLang="en-US"/>
        </a:p>
      </dgm:t>
    </dgm:pt>
    <dgm:pt modelId="{995FA370-CFB0-41F7-8D54-DB8F0DBE7D5E}">
      <dgm:prSet phldrT="[文本]" custT="1"/>
      <dgm:spPr/>
      <dgm:t>
        <a:bodyPr/>
        <a:lstStyle/>
        <a:p>
          <a:r>
            <a:rPr lang="zh-CN" altLang="en-US" sz="1500" b="1" dirty="0" smtClean="0"/>
            <a:t>联合体</a:t>
          </a:r>
          <a:r>
            <a:rPr lang="en-US" altLang="zh-CN" sz="1500" b="1" dirty="0" smtClean="0"/>
            <a:t>3</a:t>
          </a:r>
          <a:endParaRPr lang="zh-CN" altLang="en-US" sz="1500" b="1" dirty="0"/>
        </a:p>
      </dgm:t>
    </dgm:pt>
    <dgm:pt modelId="{6DF943AA-0BE9-46D9-9400-8EA7C314208E}" type="parTrans" cxnId="{F4BBACB6-D70F-4566-B206-D9BDEF8C4AE6}">
      <dgm:prSet/>
      <dgm:spPr/>
      <dgm:t>
        <a:bodyPr/>
        <a:lstStyle/>
        <a:p>
          <a:endParaRPr lang="zh-CN" altLang="en-US"/>
        </a:p>
      </dgm:t>
    </dgm:pt>
    <dgm:pt modelId="{27CE4725-0260-4BFD-8BE6-18D973E8671B}" type="sibTrans" cxnId="{F4BBACB6-D70F-4566-B206-D9BDEF8C4AE6}">
      <dgm:prSet/>
      <dgm:spPr/>
      <dgm:t>
        <a:bodyPr/>
        <a:lstStyle/>
        <a:p>
          <a:endParaRPr lang="zh-CN" altLang="en-US"/>
        </a:p>
      </dgm:t>
    </dgm:pt>
    <dgm:pt modelId="{FFD3AAD2-A922-4F9D-A5FE-CD91AB919DBF}">
      <dgm:prSet phldrT="[文本]" custT="1"/>
      <dgm:spPr/>
      <dgm:t>
        <a:bodyPr/>
        <a:lstStyle/>
        <a:p>
          <a:r>
            <a:rPr lang="zh-CN" altLang="en-US" sz="2000" dirty="0" smtClean="0"/>
            <a:t>四方</a:t>
          </a:r>
          <a:endParaRPr lang="zh-CN" altLang="en-US" sz="2000" dirty="0"/>
        </a:p>
      </dgm:t>
    </dgm:pt>
    <dgm:pt modelId="{5C2A1F0E-E02B-46C4-8E70-D9A962E6BCFB}" type="parTrans" cxnId="{F5B89910-666F-4CEB-BA47-D5F2DCA97F36}">
      <dgm:prSet/>
      <dgm:spPr/>
      <dgm:t>
        <a:bodyPr/>
        <a:lstStyle/>
        <a:p>
          <a:endParaRPr lang="zh-CN" altLang="en-US"/>
        </a:p>
      </dgm:t>
    </dgm:pt>
    <dgm:pt modelId="{6F061EEB-5320-43C0-986B-E34105BB013B}" type="sibTrans" cxnId="{F5B89910-666F-4CEB-BA47-D5F2DCA97F36}">
      <dgm:prSet/>
      <dgm:spPr/>
      <dgm:t>
        <a:bodyPr/>
        <a:lstStyle/>
        <a:p>
          <a:endParaRPr lang="zh-CN" altLang="en-US"/>
        </a:p>
      </dgm:t>
    </dgm:pt>
    <dgm:pt modelId="{4C6EBE12-5042-4DC2-8403-C474EE107F39}">
      <dgm:prSet phldrT="[文本]" custT="1"/>
      <dgm:spPr/>
      <dgm:t>
        <a:bodyPr/>
        <a:lstStyle/>
        <a:p>
          <a:r>
            <a:rPr lang="zh-CN" altLang="en-US" sz="1600" b="1" dirty="0" smtClean="0"/>
            <a:t>川崎重工</a:t>
          </a:r>
          <a:endParaRPr lang="zh-CN" altLang="en-US" sz="1600" b="1" dirty="0"/>
        </a:p>
      </dgm:t>
    </dgm:pt>
    <dgm:pt modelId="{637A0C02-49F6-4ADF-912E-DDCDE6AE79B1}" type="parTrans" cxnId="{6B044519-040D-4611-A2B9-AE5B0E64CDA5}">
      <dgm:prSet/>
      <dgm:spPr/>
      <dgm:t>
        <a:bodyPr/>
        <a:lstStyle/>
        <a:p>
          <a:endParaRPr lang="zh-CN" altLang="en-US"/>
        </a:p>
      </dgm:t>
    </dgm:pt>
    <dgm:pt modelId="{45DE01DC-0030-4A20-BAAF-27184A5B4D49}" type="sibTrans" cxnId="{6B044519-040D-4611-A2B9-AE5B0E64CDA5}">
      <dgm:prSet/>
      <dgm:spPr/>
      <dgm:t>
        <a:bodyPr/>
        <a:lstStyle/>
        <a:p>
          <a:endParaRPr lang="zh-CN" altLang="en-US"/>
        </a:p>
      </dgm:t>
    </dgm:pt>
    <dgm:pt modelId="{6F22C673-9305-42A9-8F35-1D85A22ADA45}">
      <dgm:prSet custT="1"/>
      <dgm:spPr/>
      <dgm:t>
        <a:bodyPr/>
        <a:lstStyle/>
        <a:p>
          <a:r>
            <a:rPr lang="zh-CN" altLang="en-US" sz="1500" b="1" dirty="0" smtClean="0"/>
            <a:t>联合体</a:t>
          </a:r>
          <a:r>
            <a:rPr lang="en-US" altLang="zh-CN" sz="1500" b="1" dirty="0" smtClean="0"/>
            <a:t>4</a:t>
          </a:r>
          <a:endParaRPr lang="zh-CN" altLang="en-US" sz="1500" b="1" dirty="0"/>
        </a:p>
      </dgm:t>
    </dgm:pt>
    <dgm:pt modelId="{599B692A-AB66-4756-AC41-FDAA611204E6}" type="parTrans" cxnId="{07FAC73C-BAAD-49FB-8AAA-27A53078146D}">
      <dgm:prSet/>
      <dgm:spPr/>
      <dgm:t>
        <a:bodyPr/>
        <a:lstStyle/>
        <a:p>
          <a:endParaRPr lang="zh-CN" altLang="en-US"/>
        </a:p>
      </dgm:t>
    </dgm:pt>
    <dgm:pt modelId="{A329B69A-D653-4828-B6EE-5692CDD440B1}" type="sibTrans" cxnId="{07FAC73C-BAAD-49FB-8AAA-27A53078146D}">
      <dgm:prSet/>
      <dgm:spPr/>
      <dgm:t>
        <a:bodyPr/>
        <a:lstStyle/>
        <a:p>
          <a:endParaRPr lang="zh-CN" altLang="en-US"/>
        </a:p>
      </dgm:t>
    </dgm:pt>
    <dgm:pt modelId="{2270C605-B18B-4C20-B81F-C9A3B03436FA}">
      <dgm:prSet custT="1"/>
      <dgm:spPr/>
      <dgm:t>
        <a:bodyPr/>
        <a:lstStyle/>
        <a:p>
          <a:r>
            <a:rPr lang="zh-CN" altLang="en-US" sz="4400" dirty="0" smtClean="0"/>
            <a:t>  ？</a:t>
          </a:r>
          <a:endParaRPr lang="zh-CN" altLang="en-US" sz="4400" dirty="0"/>
        </a:p>
      </dgm:t>
    </dgm:pt>
    <dgm:pt modelId="{2FEFC64C-F929-4542-A31E-ECE14F098A50}" type="parTrans" cxnId="{67B6C87B-8889-4E2B-BC8E-0E9D74B57402}">
      <dgm:prSet/>
      <dgm:spPr/>
      <dgm:t>
        <a:bodyPr/>
        <a:lstStyle/>
        <a:p>
          <a:endParaRPr lang="zh-CN" altLang="en-US"/>
        </a:p>
      </dgm:t>
    </dgm:pt>
    <dgm:pt modelId="{3D23BF2C-6B55-457A-ACAC-E437ECA75D1A}" type="sibTrans" cxnId="{67B6C87B-8889-4E2B-BC8E-0E9D74B57402}">
      <dgm:prSet/>
      <dgm:spPr/>
      <dgm:t>
        <a:bodyPr/>
        <a:lstStyle/>
        <a:p>
          <a:endParaRPr lang="zh-CN" altLang="en-US"/>
        </a:p>
      </dgm:t>
    </dgm:pt>
    <dgm:pt modelId="{7B247DD2-3BB1-4BE1-8A4D-0A4A67DC70A2}">
      <dgm:prSet custT="1"/>
      <dgm:spPr/>
      <dgm:t>
        <a:bodyPr/>
        <a:lstStyle/>
        <a:p>
          <a:r>
            <a:rPr lang="zh-CN" altLang="en-US" sz="1600" b="1" dirty="0" smtClean="0"/>
            <a:t>阿尔斯通</a:t>
          </a:r>
          <a:endParaRPr lang="zh-CN" altLang="en-US" sz="1600" b="1" dirty="0"/>
        </a:p>
      </dgm:t>
    </dgm:pt>
    <dgm:pt modelId="{E761DFBA-CF13-4CEA-BE2E-8402B2255DBC}" type="parTrans" cxnId="{CB44F125-0F6F-4A00-BCFF-BB52FC4234F2}">
      <dgm:prSet/>
      <dgm:spPr/>
      <dgm:t>
        <a:bodyPr/>
        <a:lstStyle/>
        <a:p>
          <a:endParaRPr lang="zh-CN" altLang="en-US"/>
        </a:p>
      </dgm:t>
    </dgm:pt>
    <dgm:pt modelId="{CFF9F4B3-936E-4630-8660-07BAF0BDA7B9}" type="sibTrans" cxnId="{CB44F125-0F6F-4A00-BCFF-BB52FC4234F2}">
      <dgm:prSet/>
      <dgm:spPr/>
      <dgm:t>
        <a:bodyPr/>
        <a:lstStyle/>
        <a:p>
          <a:endParaRPr lang="zh-CN" altLang="en-US"/>
        </a:p>
      </dgm:t>
    </dgm:pt>
    <dgm:pt modelId="{E97C6915-597E-4400-B45E-02BE0F8EB90A}" type="pres">
      <dgm:prSet presAssocID="{3C38FD02-2A10-449D-81F9-71F8D8A899A3}" presName="theList" presStyleCnt="0">
        <dgm:presLayoutVars>
          <dgm:dir/>
          <dgm:animLvl val="lvl"/>
          <dgm:resizeHandles val="exact"/>
        </dgm:presLayoutVars>
      </dgm:prSet>
      <dgm:spPr/>
      <dgm:t>
        <a:bodyPr/>
        <a:lstStyle/>
        <a:p>
          <a:endParaRPr lang="zh-CN" altLang="en-US"/>
        </a:p>
      </dgm:t>
    </dgm:pt>
    <dgm:pt modelId="{B391DCC5-164C-4F0C-83B9-C2D78FAFD246}" type="pres">
      <dgm:prSet presAssocID="{566799CF-174B-48FD-8F1B-091F02CD5081}" presName="compNode" presStyleCnt="0"/>
      <dgm:spPr/>
    </dgm:pt>
    <dgm:pt modelId="{DC85709A-0A8A-4665-A97F-62BD5C060F28}" type="pres">
      <dgm:prSet presAssocID="{566799CF-174B-48FD-8F1B-091F02CD5081}" presName="aNode" presStyleLbl="bgShp" presStyleIdx="0" presStyleCnt="4"/>
      <dgm:spPr/>
      <dgm:t>
        <a:bodyPr/>
        <a:lstStyle/>
        <a:p>
          <a:endParaRPr lang="zh-CN" altLang="en-US"/>
        </a:p>
      </dgm:t>
    </dgm:pt>
    <dgm:pt modelId="{7F610582-7036-4F30-A5AC-76738437FF4D}" type="pres">
      <dgm:prSet presAssocID="{566799CF-174B-48FD-8F1B-091F02CD5081}" presName="textNode" presStyleLbl="bgShp" presStyleIdx="0" presStyleCnt="4"/>
      <dgm:spPr/>
      <dgm:t>
        <a:bodyPr/>
        <a:lstStyle/>
        <a:p>
          <a:endParaRPr lang="zh-CN" altLang="en-US"/>
        </a:p>
      </dgm:t>
    </dgm:pt>
    <dgm:pt modelId="{A67264C0-29CF-46BD-83D2-1DF3BF8A51EC}" type="pres">
      <dgm:prSet presAssocID="{566799CF-174B-48FD-8F1B-091F02CD5081}" presName="compChildNode" presStyleCnt="0"/>
      <dgm:spPr/>
    </dgm:pt>
    <dgm:pt modelId="{5327FE11-773E-49D7-ACD6-CA9C427A2C34}" type="pres">
      <dgm:prSet presAssocID="{566799CF-174B-48FD-8F1B-091F02CD5081}" presName="theInnerList" presStyleCnt="0"/>
      <dgm:spPr/>
    </dgm:pt>
    <dgm:pt modelId="{61F5A9FF-4CF9-47F9-8BA7-6E2EF8D5AC25}" type="pres">
      <dgm:prSet presAssocID="{E89A61DB-1350-44CD-BAE3-49594DBE87EF}" presName="childNode" presStyleLbl="node1" presStyleIdx="0" presStyleCnt="8">
        <dgm:presLayoutVars>
          <dgm:bulletEnabled val="1"/>
        </dgm:presLayoutVars>
      </dgm:prSet>
      <dgm:spPr/>
      <dgm:t>
        <a:bodyPr/>
        <a:lstStyle/>
        <a:p>
          <a:endParaRPr lang="zh-CN" altLang="en-US"/>
        </a:p>
      </dgm:t>
    </dgm:pt>
    <dgm:pt modelId="{0855EA6B-22CD-4B37-9B39-B3C92EEA4E4D}" type="pres">
      <dgm:prSet presAssocID="{E89A61DB-1350-44CD-BAE3-49594DBE87EF}" presName="aSpace2" presStyleCnt="0"/>
      <dgm:spPr/>
    </dgm:pt>
    <dgm:pt modelId="{A76FEC2B-0858-4D76-8A53-5D9419FCABA4}" type="pres">
      <dgm:prSet presAssocID="{987DF708-C0E7-4910-B59C-BFF2D3140CB2}" presName="childNode" presStyleLbl="node1" presStyleIdx="1" presStyleCnt="8">
        <dgm:presLayoutVars>
          <dgm:bulletEnabled val="1"/>
        </dgm:presLayoutVars>
      </dgm:prSet>
      <dgm:spPr/>
      <dgm:t>
        <a:bodyPr/>
        <a:lstStyle/>
        <a:p>
          <a:endParaRPr lang="zh-CN" altLang="en-US"/>
        </a:p>
      </dgm:t>
    </dgm:pt>
    <dgm:pt modelId="{D2D74317-AF30-44D2-A110-DCFA95F9548D}" type="pres">
      <dgm:prSet presAssocID="{566799CF-174B-48FD-8F1B-091F02CD5081}" presName="aSpace" presStyleCnt="0"/>
      <dgm:spPr/>
    </dgm:pt>
    <dgm:pt modelId="{E23453F7-2FFA-4874-A6EC-9FF65701BB0D}" type="pres">
      <dgm:prSet presAssocID="{9651F6C2-AA87-408D-853F-AC1EFE4C04A5}" presName="compNode" presStyleCnt="0"/>
      <dgm:spPr/>
    </dgm:pt>
    <dgm:pt modelId="{8122A9CF-8A29-47D3-825F-A59F2EAF468C}" type="pres">
      <dgm:prSet presAssocID="{9651F6C2-AA87-408D-853F-AC1EFE4C04A5}" presName="aNode" presStyleLbl="bgShp" presStyleIdx="1" presStyleCnt="4"/>
      <dgm:spPr/>
      <dgm:t>
        <a:bodyPr/>
        <a:lstStyle/>
        <a:p>
          <a:endParaRPr lang="zh-CN" altLang="en-US"/>
        </a:p>
      </dgm:t>
    </dgm:pt>
    <dgm:pt modelId="{A91FE1ED-6D05-4709-A7D1-8FA8AD990B1A}" type="pres">
      <dgm:prSet presAssocID="{9651F6C2-AA87-408D-853F-AC1EFE4C04A5}" presName="textNode" presStyleLbl="bgShp" presStyleIdx="1" presStyleCnt="4"/>
      <dgm:spPr/>
      <dgm:t>
        <a:bodyPr/>
        <a:lstStyle/>
        <a:p>
          <a:endParaRPr lang="zh-CN" altLang="en-US"/>
        </a:p>
      </dgm:t>
    </dgm:pt>
    <dgm:pt modelId="{EDF48BBE-716A-47CB-A0AB-191B16A0CDF2}" type="pres">
      <dgm:prSet presAssocID="{9651F6C2-AA87-408D-853F-AC1EFE4C04A5}" presName="compChildNode" presStyleCnt="0"/>
      <dgm:spPr/>
    </dgm:pt>
    <dgm:pt modelId="{2A3E88F2-371C-4F02-A716-BE54666F2B05}" type="pres">
      <dgm:prSet presAssocID="{9651F6C2-AA87-408D-853F-AC1EFE4C04A5}" presName="theInnerList" presStyleCnt="0"/>
      <dgm:spPr/>
    </dgm:pt>
    <dgm:pt modelId="{C9565527-70F8-4E18-9579-A96157C35623}" type="pres">
      <dgm:prSet presAssocID="{2F298A8D-17B4-40E3-A769-D457852D87B8}" presName="childNode" presStyleLbl="node1" presStyleIdx="2" presStyleCnt="8">
        <dgm:presLayoutVars>
          <dgm:bulletEnabled val="1"/>
        </dgm:presLayoutVars>
      </dgm:prSet>
      <dgm:spPr/>
      <dgm:t>
        <a:bodyPr/>
        <a:lstStyle/>
        <a:p>
          <a:endParaRPr lang="zh-CN" altLang="en-US"/>
        </a:p>
      </dgm:t>
    </dgm:pt>
    <dgm:pt modelId="{8EE05A46-90DD-4E26-9B7E-EA4FB257A787}" type="pres">
      <dgm:prSet presAssocID="{2F298A8D-17B4-40E3-A769-D457852D87B8}" presName="aSpace2" presStyleCnt="0"/>
      <dgm:spPr/>
    </dgm:pt>
    <dgm:pt modelId="{B2F3D3AF-957E-463F-8F39-122D89F18ECA}" type="pres">
      <dgm:prSet presAssocID="{9E76F79D-D690-43D3-B2C1-A34D9125091F}" presName="childNode" presStyleLbl="node1" presStyleIdx="3" presStyleCnt="8">
        <dgm:presLayoutVars>
          <dgm:bulletEnabled val="1"/>
        </dgm:presLayoutVars>
      </dgm:prSet>
      <dgm:spPr/>
      <dgm:t>
        <a:bodyPr/>
        <a:lstStyle/>
        <a:p>
          <a:endParaRPr lang="zh-CN" altLang="en-US"/>
        </a:p>
      </dgm:t>
    </dgm:pt>
    <dgm:pt modelId="{1B4B0110-2617-45FB-BB09-706C6CFC1E91}" type="pres">
      <dgm:prSet presAssocID="{9651F6C2-AA87-408D-853F-AC1EFE4C04A5}" presName="aSpace" presStyleCnt="0"/>
      <dgm:spPr/>
    </dgm:pt>
    <dgm:pt modelId="{41ECCD09-236C-4B77-8AA3-5DC789AE8511}" type="pres">
      <dgm:prSet presAssocID="{995FA370-CFB0-41F7-8D54-DB8F0DBE7D5E}" presName="compNode" presStyleCnt="0"/>
      <dgm:spPr/>
    </dgm:pt>
    <dgm:pt modelId="{53EC7F58-942C-4480-8997-301714195E7B}" type="pres">
      <dgm:prSet presAssocID="{995FA370-CFB0-41F7-8D54-DB8F0DBE7D5E}" presName="aNode" presStyleLbl="bgShp" presStyleIdx="2" presStyleCnt="4" custLinFactNeighborX="1165"/>
      <dgm:spPr/>
      <dgm:t>
        <a:bodyPr/>
        <a:lstStyle/>
        <a:p>
          <a:endParaRPr lang="zh-CN" altLang="en-US"/>
        </a:p>
      </dgm:t>
    </dgm:pt>
    <dgm:pt modelId="{F689C01D-6F32-4D59-A744-70DC5EBDBBA6}" type="pres">
      <dgm:prSet presAssocID="{995FA370-CFB0-41F7-8D54-DB8F0DBE7D5E}" presName="textNode" presStyleLbl="bgShp" presStyleIdx="2" presStyleCnt="4"/>
      <dgm:spPr/>
      <dgm:t>
        <a:bodyPr/>
        <a:lstStyle/>
        <a:p>
          <a:endParaRPr lang="zh-CN" altLang="en-US"/>
        </a:p>
      </dgm:t>
    </dgm:pt>
    <dgm:pt modelId="{E52BB452-1FE1-4BD9-BAE4-4BF76D5C13C1}" type="pres">
      <dgm:prSet presAssocID="{995FA370-CFB0-41F7-8D54-DB8F0DBE7D5E}" presName="compChildNode" presStyleCnt="0"/>
      <dgm:spPr/>
    </dgm:pt>
    <dgm:pt modelId="{B88C2C85-0732-44ED-B1B2-6B0317CE60BC}" type="pres">
      <dgm:prSet presAssocID="{995FA370-CFB0-41F7-8D54-DB8F0DBE7D5E}" presName="theInnerList" presStyleCnt="0"/>
      <dgm:spPr/>
    </dgm:pt>
    <dgm:pt modelId="{BEE45FBA-3374-4664-A1C6-1CF73B43A1DE}" type="pres">
      <dgm:prSet presAssocID="{FFD3AAD2-A922-4F9D-A5FE-CD91AB919DBF}" presName="childNode" presStyleLbl="node1" presStyleIdx="4" presStyleCnt="8">
        <dgm:presLayoutVars>
          <dgm:bulletEnabled val="1"/>
        </dgm:presLayoutVars>
      </dgm:prSet>
      <dgm:spPr/>
      <dgm:t>
        <a:bodyPr/>
        <a:lstStyle/>
        <a:p>
          <a:endParaRPr lang="zh-CN" altLang="en-US"/>
        </a:p>
      </dgm:t>
    </dgm:pt>
    <dgm:pt modelId="{5B190E61-1544-465F-87E0-5CD2CD922CED}" type="pres">
      <dgm:prSet presAssocID="{FFD3AAD2-A922-4F9D-A5FE-CD91AB919DBF}" presName="aSpace2" presStyleCnt="0"/>
      <dgm:spPr/>
    </dgm:pt>
    <dgm:pt modelId="{BFEEC51C-471F-4D86-B3B0-CC636AB3394C}" type="pres">
      <dgm:prSet presAssocID="{4C6EBE12-5042-4DC2-8403-C474EE107F39}" presName="childNode" presStyleLbl="node1" presStyleIdx="5" presStyleCnt="8">
        <dgm:presLayoutVars>
          <dgm:bulletEnabled val="1"/>
        </dgm:presLayoutVars>
      </dgm:prSet>
      <dgm:spPr/>
      <dgm:t>
        <a:bodyPr/>
        <a:lstStyle/>
        <a:p>
          <a:endParaRPr lang="zh-CN" altLang="en-US"/>
        </a:p>
      </dgm:t>
    </dgm:pt>
    <dgm:pt modelId="{43A54218-76CF-456F-A304-90F72CD79DDF}" type="pres">
      <dgm:prSet presAssocID="{995FA370-CFB0-41F7-8D54-DB8F0DBE7D5E}" presName="aSpace" presStyleCnt="0"/>
      <dgm:spPr/>
    </dgm:pt>
    <dgm:pt modelId="{70092E84-46BE-4E4C-BAE2-97565EE50263}" type="pres">
      <dgm:prSet presAssocID="{6F22C673-9305-42A9-8F35-1D85A22ADA45}" presName="compNode" presStyleCnt="0"/>
      <dgm:spPr/>
    </dgm:pt>
    <dgm:pt modelId="{F1EDAB50-4546-4D73-88FC-DE1DF1D16F44}" type="pres">
      <dgm:prSet presAssocID="{6F22C673-9305-42A9-8F35-1D85A22ADA45}" presName="aNode" presStyleLbl="bgShp" presStyleIdx="3" presStyleCnt="4"/>
      <dgm:spPr/>
      <dgm:t>
        <a:bodyPr/>
        <a:lstStyle/>
        <a:p>
          <a:endParaRPr lang="zh-CN" altLang="en-US"/>
        </a:p>
      </dgm:t>
    </dgm:pt>
    <dgm:pt modelId="{E01B6BF0-5088-4BA9-820E-B40B130D7FF4}" type="pres">
      <dgm:prSet presAssocID="{6F22C673-9305-42A9-8F35-1D85A22ADA45}" presName="textNode" presStyleLbl="bgShp" presStyleIdx="3" presStyleCnt="4"/>
      <dgm:spPr/>
      <dgm:t>
        <a:bodyPr/>
        <a:lstStyle/>
        <a:p>
          <a:endParaRPr lang="zh-CN" altLang="en-US"/>
        </a:p>
      </dgm:t>
    </dgm:pt>
    <dgm:pt modelId="{399ED193-3929-4BE0-BB41-5D1D1B1E4A17}" type="pres">
      <dgm:prSet presAssocID="{6F22C673-9305-42A9-8F35-1D85A22ADA45}" presName="compChildNode" presStyleCnt="0"/>
      <dgm:spPr/>
    </dgm:pt>
    <dgm:pt modelId="{104F88CA-48F9-4BED-B9C7-47E62982764D}" type="pres">
      <dgm:prSet presAssocID="{6F22C673-9305-42A9-8F35-1D85A22ADA45}" presName="theInnerList" presStyleCnt="0"/>
      <dgm:spPr/>
    </dgm:pt>
    <dgm:pt modelId="{890E8504-0A7D-43D4-A208-6C12E2F9F247}" type="pres">
      <dgm:prSet presAssocID="{2270C605-B18B-4C20-B81F-C9A3B03436FA}" presName="childNode" presStyleLbl="node1" presStyleIdx="6" presStyleCnt="8">
        <dgm:presLayoutVars>
          <dgm:bulletEnabled val="1"/>
        </dgm:presLayoutVars>
      </dgm:prSet>
      <dgm:spPr/>
      <dgm:t>
        <a:bodyPr/>
        <a:lstStyle/>
        <a:p>
          <a:endParaRPr lang="zh-CN" altLang="en-US"/>
        </a:p>
      </dgm:t>
    </dgm:pt>
    <dgm:pt modelId="{E7E73630-C414-41EF-9548-E3BD35A7C613}" type="pres">
      <dgm:prSet presAssocID="{2270C605-B18B-4C20-B81F-C9A3B03436FA}" presName="aSpace2" presStyleCnt="0"/>
      <dgm:spPr/>
    </dgm:pt>
    <dgm:pt modelId="{F7C8E171-4653-46BC-B0AC-A89C8544C53D}" type="pres">
      <dgm:prSet presAssocID="{7B247DD2-3BB1-4BE1-8A4D-0A4A67DC70A2}" presName="childNode" presStyleLbl="node1" presStyleIdx="7" presStyleCnt="8">
        <dgm:presLayoutVars>
          <dgm:bulletEnabled val="1"/>
        </dgm:presLayoutVars>
      </dgm:prSet>
      <dgm:spPr/>
      <dgm:t>
        <a:bodyPr/>
        <a:lstStyle/>
        <a:p>
          <a:endParaRPr lang="zh-CN" altLang="en-US"/>
        </a:p>
      </dgm:t>
    </dgm:pt>
  </dgm:ptLst>
  <dgm:cxnLst>
    <dgm:cxn modelId="{67BF683C-5F82-456A-9B26-AF361ED8EE88}" type="presOf" srcId="{995FA370-CFB0-41F7-8D54-DB8F0DBE7D5E}" destId="{53EC7F58-942C-4480-8997-301714195E7B}" srcOrd="0" destOrd="0" presId="urn:microsoft.com/office/officeart/2005/8/layout/lProcess2"/>
    <dgm:cxn modelId="{8954EB5C-69CA-4992-AD72-14C1EEA7D84F}" type="presOf" srcId="{566799CF-174B-48FD-8F1B-091F02CD5081}" destId="{7F610582-7036-4F30-A5AC-76738437FF4D}" srcOrd="1" destOrd="0" presId="urn:microsoft.com/office/officeart/2005/8/layout/lProcess2"/>
    <dgm:cxn modelId="{97F81A26-9F83-4AFF-BCB2-1B9F8C9D3F72}" srcId="{9651F6C2-AA87-408D-853F-AC1EFE4C04A5}" destId="{9E76F79D-D690-43D3-B2C1-A34D9125091F}" srcOrd="1" destOrd="0" parTransId="{7AC11138-7880-4ECA-BF14-1B8591554E8E}" sibTransId="{AD9B3DA0-F328-46C6-942C-9493CA4FEEB1}"/>
    <dgm:cxn modelId="{2C2DA79B-45F1-4AA6-8B9E-8B0D8F7BBDA6}" type="presOf" srcId="{4C6EBE12-5042-4DC2-8403-C474EE107F39}" destId="{BFEEC51C-471F-4D86-B3B0-CC636AB3394C}" srcOrd="0" destOrd="0" presId="urn:microsoft.com/office/officeart/2005/8/layout/lProcess2"/>
    <dgm:cxn modelId="{CB44F125-0F6F-4A00-BCFF-BB52FC4234F2}" srcId="{6F22C673-9305-42A9-8F35-1D85A22ADA45}" destId="{7B247DD2-3BB1-4BE1-8A4D-0A4A67DC70A2}" srcOrd="1" destOrd="0" parTransId="{E761DFBA-CF13-4CEA-BE2E-8402B2255DBC}" sibTransId="{CFF9F4B3-936E-4630-8660-07BAF0BDA7B9}"/>
    <dgm:cxn modelId="{F67A9420-B852-42C5-B472-65C887E3564E}" type="presOf" srcId="{9651F6C2-AA87-408D-853F-AC1EFE4C04A5}" destId="{A91FE1ED-6D05-4709-A7D1-8FA8AD990B1A}" srcOrd="1" destOrd="0" presId="urn:microsoft.com/office/officeart/2005/8/layout/lProcess2"/>
    <dgm:cxn modelId="{0317E438-F01F-43F3-829F-E88C102CC565}" srcId="{566799CF-174B-48FD-8F1B-091F02CD5081}" destId="{987DF708-C0E7-4910-B59C-BFF2D3140CB2}" srcOrd="1" destOrd="0" parTransId="{1D06BA3E-23CF-466A-90EF-74E73094FAEC}" sibTransId="{50BF35D6-73E4-4AE7-B3B8-4BF73F9F1B4B}"/>
    <dgm:cxn modelId="{0AAD548B-F3C1-4D22-BF49-232D8199ED59}" srcId="{9651F6C2-AA87-408D-853F-AC1EFE4C04A5}" destId="{2F298A8D-17B4-40E3-A769-D457852D87B8}" srcOrd="0" destOrd="0" parTransId="{A989772A-234C-4010-8591-4F53E5A1C178}" sibTransId="{C028D35B-BCF4-485C-9306-890FA192B28A}"/>
    <dgm:cxn modelId="{40084589-7AA5-4E48-884C-765B2AE70F06}" type="presOf" srcId="{9E76F79D-D690-43D3-B2C1-A34D9125091F}" destId="{B2F3D3AF-957E-463F-8F39-122D89F18ECA}" srcOrd="0" destOrd="0" presId="urn:microsoft.com/office/officeart/2005/8/layout/lProcess2"/>
    <dgm:cxn modelId="{D100064E-7099-44EC-93BC-6EACB1C11F24}" srcId="{3C38FD02-2A10-449D-81F9-71F8D8A899A3}" destId="{9651F6C2-AA87-408D-853F-AC1EFE4C04A5}" srcOrd="1" destOrd="0" parTransId="{D683FB3C-AB24-44FF-A887-F030B3EC97B6}" sibTransId="{E0B2CE16-30FD-4642-81F1-506DBF582F5D}"/>
    <dgm:cxn modelId="{83D2C2DD-C44B-4D7F-8704-490EE14C760A}" type="presOf" srcId="{FFD3AAD2-A922-4F9D-A5FE-CD91AB919DBF}" destId="{BEE45FBA-3374-4664-A1C6-1CF73B43A1DE}" srcOrd="0" destOrd="0" presId="urn:microsoft.com/office/officeart/2005/8/layout/lProcess2"/>
    <dgm:cxn modelId="{DEBF26D9-1835-40A6-BE73-2C9F4747AB19}" srcId="{3C38FD02-2A10-449D-81F9-71F8D8A899A3}" destId="{566799CF-174B-48FD-8F1B-091F02CD5081}" srcOrd="0" destOrd="0" parTransId="{9235E755-E358-459A-9636-C2BBC58D3688}" sibTransId="{FEBD71BF-0A4D-478A-9A90-2DDDB4BC6795}"/>
    <dgm:cxn modelId="{F98DA05D-76DC-4CFA-8000-20B637E68825}" srcId="{566799CF-174B-48FD-8F1B-091F02CD5081}" destId="{E89A61DB-1350-44CD-BAE3-49594DBE87EF}" srcOrd="0" destOrd="0" parTransId="{AEBBC45E-017B-40C3-9FCF-06A0BDE92A69}" sibTransId="{CDC6BB8F-45B9-4E3A-8DC5-6DB3CA6D06F7}"/>
    <dgm:cxn modelId="{4608C1E3-EA89-4203-ABA6-8F9EC9EE14BA}" type="presOf" srcId="{6F22C673-9305-42A9-8F35-1D85A22ADA45}" destId="{E01B6BF0-5088-4BA9-820E-B40B130D7FF4}" srcOrd="1" destOrd="0" presId="urn:microsoft.com/office/officeart/2005/8/layout/lProcess2"/>
    <dgm:cxn modelId="{59313699-18F0-42E5-A871-0CD2C2D52B2C}" type="presOf" srcId="{9651F6C2-AA87-408D-853F-AC1EFE4C04A5}" destId="{8122A9CF-8A29-47D3-825F-A59F2EAF468C}" srcOrd="0" destOrd="0" presId="urn:microsoft.com/office/officeart/2005/8/layout/lProcess2"/>
    <dgm:cxn modelId="{07FAC73C-BAAD-49FB-8AAA-27A53078146D}" srcId="{3C38FD02-2A10-449D-81F9-71F8D8A899A3}" destId="{6F22C673-9305-42A9-8F35-1D85A22ADA45}" srcOrd="3" destOrd="0" parTransId="{599B692A-AB66-4756-AC41-FDAA611204E6}" sibTransId="{A329B69A-D653-4828-B6EE-5692CDD440B1}"/>
    <dgm:cxn modelId="{4BF81555-96E6-4882-95D6-AC319383E28D}" type="presOf" srcId="{2F298A8D-17B4-40E3-A769-D457852D87B8}" destId="{C9565527-70F8-4E18-9579-A96157C35623}" srcOrd="0" destOrd="0" presId="urn:microsoft.com/office/officeart/2005/8/layout/lProcess2"/>
    <dgm:cxn modelId="{67B6C87B-8889-4E2B-BC8E-0E9D74B57402}" srcId="{6F22C673-9305-42A9-8F35-1D85A22ADA45}" destId="{2270C605-B18B-4C20-B81F-C9A3B03436FA}" srcOrd="0" destOrd="0" parTransId="{2FEFC64C-F929-4542-A31E-ECE14F098A50}" sibTransId="{3D23BF2C-6B55-457A-ACAC-E437ECA75D1A}"/>
    <dgm:cxn modelId="{6B044519-040D-4611-A2B9-AE5B0E64CDA5}" srcId="{995FA370-CFB0-41F7-8D54-DB8F0DBE7D5E}" destId="{4C6EBE12-5042-4DC2-8403-C474EE107F39}" srcOrd="1" destOrd="0" parTransId="{637A0C02-49F6-4ADF-912E-DDCDE6AE79B1}" sibTransId="{45DE01DC-0030-4A20-BAAF-27184A5B4D49}"/>
    <dgm:cxn modelId="{5972CCBC-3708-4904-B62C-C4F2AD9059B9}" type="presOf" srcId="{566799CF-174B-48FD-8F1B-091F02CD5081}" destId="{DC85709A-0A8A-4665-A97F-62BD5C060F28}" srcOrd="0" destOrd="0" presId="urn:microsoft.com/office/officeart/2005/8/layout/lProcess2"/>
    <dgm:cxn modelId="{6EBC4435-FAAB-4D31-9520-3531B1D1E6B1}" type="presOf" srcId="{2270C605-B18B-4C20-B81F-C9A3B03436FA}" destId="{890E8504-0A7D-43D4-A208-6C12E2F9F247}" srcOrd="0" destOrd="0" presId="urn:microsoft.com/office/officeart/2005/8/layout/lProcess2"/>
    <dgm:cxn modelId="{F5B89910-666F-4CEB-BA47-D5F2DCA97F36}" srcId="{995FA370-CFB0-41F7-8D54-DB8F0DBE7D5E}" destId="{FFD3AAD2-A922-4F9D-A5FE-CD91AB919DBF}" srcOrd="0" destOrd="0" parTransId="{5C2A1F0E-E02B-46C4-8E70-D9A962E6BCFB}" sibTransId="{6F061EEB-5320-43C0-986B-E34105BB013B}"/>
    <dgm:cxn modelId="{F9F86B52-F589-4B3E-AF3B-F10A5228846E}" type="presOf" srcId="{987DF708-C0E7-4910-B59C-BFF2D3140CB2}" destId="{A76FEC2B-0858-4D76-8A53-5D9419FCABA4}" srcOrd="0" destOrd="0" presId="urn:microsoft.com/office/officeart/2005/8/layout/lProcess2"/>
    <dgm:cxn modelId="{EBF02AA6-5C3B-40B9-A9BA-29D996ED3D4E}" type="presOf" srcId="{6F22C673-9305-42A9-8F35-1D85A22ADA45}" destId="{F1EDAB50-4546-4D73-88FC-DE1DF1D16F44}" srcOrd="0" destOrd="0" presId="urn:microsoft.com/office/officeart/2005/8/layout/lProcess2"/>
    <dgm:cxn modelId="{4FD4775E-D264-4746-B690-AB4BFD1C1C8D}" type="presOf" srcId="{E89A61DB-1350-44CD-BAE3-49594DBE87EF}" destId="{61F5A9FF-4CF9-47F9-8BA7-6E2EF8D5AC25}" srcOrd="0" destOrd="0" presId="urn:microsoft.com/office/officeart/2005/8/layout/lProcess2"/>
    <dgm:cxn modelId="{67F13AAD-D4E8-415E-81C3-A419307B0917}" type="presOf" srcId="{995FA370-CFB0-41F7-8D54-DB8F0DBE7D5E}" destId="{F689C01D-6F32-4D59-A744-70DC5EBDBBA6}" srcOrd="1" destOrd="0" presId="urn:microsoft.com/office/officeart/2005/8/layout/lProcess2"/>
    <dgm:cxn modelId="{C16F75C0-2D32-4880-AD28-8F5FEA47C56A}" type="presOf" srcId="{7B247DD2-3BB1-4BE1-8A4D-0A4A67DC70A2}" destId="{F7C8E171-4653-46BC-B0AC-A89C8544C53D}" srcOrd="0" destOrd="0" presId="urn:microsoft.com/office/officeart/2005/8/layout/lProcess2"/>
    <dgm:cxn modelId="{F4BBACB6-D70F-4566-B206-D9BDEF8C4AE6}" srcId="{3C38FD02-2A10-449D-81F9-71F8D8A899A3}" destId="{995FA370-CFB0-41F7-8D54-DB8F0DBE7D5E}" srcOrd="2" destOrd="0" parTransId="{6DF943AA-0BE9-46D9-9400-8EA7C314208E}" sibTransId="{27CE4725-0260-4BFD-8BE6-18D973E8671B}"/>
    <dgm:cxn modelId="{907E1323-1A31-49F5-B434-718B05D2937F}" type="presOf" srcId="{3C38FD02-2A10-449D-81F9-71F8D8A899A3}" destId="{E97C6915-597E-4400-B45E-02BE0F8EB90A}" srcOrd="0" destOrd="0" presId="urn:microsoft.com/office/officeart/2005/8/layout/lProcess2"/>
    <dgm:cxn modelId="{E8DED950-18BA-455A-B6CE-6EAB623AF9B7}" type="presParOf" srcId="{E97C6915-597E-4400-B45E-02BE0F8EB90A}" destId="{B391DCC5-164C-4F0C-83B9-C2D78FAFD246}" srcOrd="0" destOrd="0" presId="urn:microsoft.com/office/officeart/2005/8/layout/lProcess2"/>
    <dgm:cxn modelId="{17E7C7BB-66F2-41AF-B355-6F7651EE4D3B}" type="presParOf" srcId="{B391DCC5-164C-4F0C-83B9-C2D78FAFD246}" destId="{DC85709A-0A8A-4665-A97F-62BD5C060F28}" srcOrd="0" destOrd="0" presId="urn:microsoft.com/office/officeart/2005/8/layout/lProcess2"/>
    <dgm:cxn modelId="{B12557EC-A632-4D57-BA5C-AD08A85F6117}" type="presParOf" srcId="{B391DCC5-164C-4F0C-83B9-C2D78FAFD246}" destId="{7F610582-7036-4F30-A5AC-76738437FF4D}" srcOrd="1" destOrd="0" presId="urn:microsoft.com/office/officeart/2005/8/layout/lProcess2"/>
    <dgm:cxn modelId="{716624AD-DD8C-4333-BC84-455F515A4FCC}" type="presParOf" srcId="{B391DCC5-164C-4F0C-83B9-C2D78FAFD246}" destId="{A67264C0-29CF-46BD-83D2-1DF3BF8A51EC}" srcOrd="2" destOrd="0" presId="urn:microsoft.com/office/officeart/2005/8/layout/lProcess2"/>
    <dgm:cxn modelId="{9AAACF1F-B12C-41B3-B94E-43E3D4490B91}" type="presParOf" srcId="{A67264C0-29CF-46BD-83D2-1DF3BF8A51EC}" destId="{5327FE11-773E-49D7-ACD6-CA9C427A2C34}" srcOrd="0" destOrd="0" presId="urn:microsoft.com/office/officeart/2005/8/layout/lProcess2"/>
    <dgm:cxn modelId="{C0ECF0A1-8455-4050-A384-F3B3C285AF7E}" type="presParOf" srcId="{5327FE11-773E-49D7-ACD6-CA9C427A2C34}" destId="{61F5A9FF-4CF9-47F9-8BA7-6E2EF8D5AC25}" srcOrd="0" destOrd="0" presId="urn:microsoft.com/office/officeart/2005/8/layout/lProcess2"/>
    <dgm:cxn modelId="{59AB32B6-C4E9-4D53-9676-049963F3EC56}" type="presParOf" srcId="{5327FE11-773E-49D7-ACD6-CA9C427A2C34}" destId="{0855EA6B-22CD-4B37-9B39-B3C92EEA4E4D}" srcOrd="1" destOrd="0" presId="urn:microsoft.com/office/officeart/2005/8/layout/lProcess2"/>
    <dgm:cxn modelId="{572BC408-D7CF-4A1D-AF9E-894260EBCF9C}" type="presParOf" srcId="{5327FE11-773E-49D7-ACD6-CA9C427A2C34}" destId="{A76FEC2B-0858-4D76-8A53-5D9419FCABA4}" srcOrd="2" destOrd="0" presId="urn:microsoft.com/office/officeart/2005/8/layout/lProcess2"/>
    <dgm:cxn modelId="{45447540-449B-4852-9ECE-4290ED4DB973}" type="presParOf" srcId="{E97C6915-597E-4400-B45E-02BE0F8EB90A}" destId="{D2D74317-AF30-44D2-A110-DCFA95F9548D}" srcOrd="1" destOrd="0" presId="urn:microsoft.com/office/officeart/2005/8/layout/lProcess2"/>
    <dgm:cxn modelId="{060E074C-B059-4462-81A8-A0BFB2D4D7A2}" type="presParOf" srcId="{E97C6915-597E-4400-B45E-02BE0F8EB90A}" destId="{E23453F7-2FFA-4874-A6EC-9FF65701BB0D}" srcOrd="2" destOrd="0" presId="urn:microsoft.com/office/officeart/2005/8/layout/lProcess2"/>
    <dgm:cxn modelId="{1E14E699-FA68-4882-A61F-FD9F5D158BB5}" type="presParOf" srcId="{E23453F7-2FFA-4874-A6EC-9FF65701BB0D}" destId="{8122A9CF-8A29-47D3-825F-A59F2EAF468C}" srcOrd="0" destOrd="0" presId="urn:microsoft.com/office/officeart/2005/8/layout/lProcess2"/>
    <dgm:cxn modelId="{513FF7A7-F023-41D2-BDE4-A1EECE213A6F}" type="presParOf" srcId="{E23453F7-2FFA-4874-A6EC-9FF65701BB0D}" destId="{A91FE1ED-6D05-4709-A7D1-8FA8AD990B1A}" srcOrd="1" destOrd="0" presId="urn:microsoft.com/office/officeart/2005/8/layout/lProcess2"/>
    <dgm:cxn modelId="{B01CE63A-C8EE-4D5C-BBB8-E352E391B9CC}" type="presParOf" srcId="{E23453F7-2FFA-4874-A6EC-9FF65701BB0D}" destId="{EDF48BBE-716A-47CB-A0AB-191B16A0CDF2}" srcOrd="2" destOrd="0" presId="urn:microsoft.com/office/officeart/2005/8/layout/lProcess2"/>
    <dgm:cxn modelId="{F876CC9D-008C-414B-859D-A75A51BAB205}" type="presParOf" srcId="{EDF48BBE-716A-47CB-A0AB-191B16A0CDF2}" destId="{2A3E88F2-371C-4F02-A716-BE54666F2B05}" srcOrd="0" destOrd="0" presId="urn:microsoft.com/office/officeart/2005/8/layout/lProcess2"/>
    <dgm:cxn modelId="{F3B11577-FCA6-44C4-8622-B9A1749BA2E5}" type="presParOf" srcId="{2A3E88F2-371C-4F02-A716-BE54666F2B05}" destId="{C9565527-70F8-4E18-9579-A96157C35623}" srcOrd="0" destOrd="0" presId="urn:microsoft.com/office/officeart/2005/8/layout/lProcess2"/>
    <dgm:cxn modelId="{66E173AE-E35B-45BA-A079-41C8C1100342}" type="presParOf" srcId="{2A3E88F2-371C-4F02-A716-BE54666F2B05}" destId="{8EE05A46-90DD-4E26-9B7E-EA4FB257A787}" srcOrd="1" destOrd="0" presId="urn:microsoft.com/office/officeart/2005/8/layout/lProcess2"/>
    <dgm:cxn modelId="{6798C168-5F13-496E-8532-4AA92BE633BF}" type="presParOf" srcId="{2A3E88F2-371C-4F02-A716-BE54666F2B05}" destId="{B2F3D3AF-957E-463F-8F39-122D89F18ECA}" srcOrd="2" destOrd="0" presId="urn:microsoft.com/office/officeart/2005/8/layout/lProcess2"/>
    <dgm:cxn modelId="{414151D9-F70A-4321-B978-0A88A65E3E12}" type="presParOf" srcId="{E97C6915-597E-4400-B45E-02BE0F8EB90A}" destId="{1B4B0110-2617-45FB-BB09-706C6CFC1E91}" srcOrd="3" destOrd="0" presId="urn:microsoft.com/office/officeart/2005/8/layout/lProcess2"/>
    <dgm:cxn modelId="{DC8AE3AA-B342-4894-BF76-10B81E31B738}" type="presParOf" srcId="{E97C6915-597E-4400-B45E-02BE0F8EB90A}" destId="{41ECCD09-236C-4B77-8AA3-5DC789AE8511}" srcOrd="4" destOrd="0" presId="urn:microsoft.com/office/officeart/2005/8/layout/lProcess2"/>
    <dgm:cxn modelId="{0059E362-6222-4C77-83F7-CF752AF3D604}" type="presParOf" srcId="{41ECCD09-236C-4B77-8AA3-5DC789AE8511}" destId="{53EC7F58-942C-4480-8997-301714195E7B}" srcOrd="0" destOrd="0" presId="urn:microsoft.com/office/officeart/2005/8/layout/lProcess2"/>
    <dgm:cxn modelId="{DDCC7ECF-211B-4E65-96BA-C83842E97B9C}" type="presParOf" srcId="{41ECCD09-236C-4B77-8AA3-5DC789AE8511}" destId="{F689C01D-6F32-4D59-A744-70DC5EBDBBA6}" srcOrd="1" destOrd="0" presId="urn:microsoft.com/office/officeart/2005/8/layout/lProcess2"/>
    <dgm:cxn modelId="{C96C6C31-BADE-4DFD-8C12-93B5F7D1B2F6}" type="presParOf" srcId="{41ECCD09-236C-4B77-8AA3-5DC789AE8511}" destId="{E52BB452-1FE1-4BD9-BAE4-4BF76D5C13C1}" srcOrd="2" destOrd="0" presId="urn:microsoft.com/office/officeart/2005/8/layout/lProcess2"/>
    <dgm:cxn modelId="{18A7DCAD-558C-492B-82D6-E494E1F17CBA}" type="presParOf" srcId="{E52BB452-1FE1-4BD9-BAE4-4BF76D5C13C1}" destId="{B88C2C85-0732-44ED-B1B2-6B0317CE60BC}" srcOrd="0" destOrd="0" presId="urn:microsoft.com/office/officeart/2005/8/layout/lProcess2"/>
    <dgm:cxn modelId="{AA48938B-0BB9-4C40-88C4-0CA3790A4C12}" type="presParOf" srcId="{B88C2C85-0732-44ED-B1B2-6B0317CE60BC}" destId="{BEE45FBA-3374-4664-A1C6-1CF73B43A1DE}" srcOrd="0" destOrd="0" presId="urn:microsoft.com/office/officeart/2005/8/layout/lProcess2"/>
    <dgm:cxn modelId="{5E2333CE-C7CA-45DB-9613-D77FD1ECF058}" type="presParOf" srcId="{B88C2C85-0732-44ED-B1B2-6B0317CE60BC}" destId="{5B190E61-1544-465F-87E0-5CD2CD922CED}" srcOrd="1" destOrd="0" presId="urn:microsoft.com/office/officeart/2005/8/layout/lProcess2"/>
    <dgm:cxn modelId="{D1780DCF-BD8C-4358-BB23-2F606FDF8B4A}" type="presParOf" srcId="{B88C2C85-0732-44ED-B1B2-6B0317CE60BC}" destId="{BFEEC51C-471F-4D86-B3B0-CC636AB3394C}" srcOrd="2" destOrd="0" presId="urn:microsoft.com/office/officeart/2005/8/layout/lProcess2"/>
    <dgm:cxn modelId="{026019C8-268F-4F52-837A-A20CBC331921}" type="presParOf" srcId="{E97C6915-597E-4400-B45E-02BE0F8EB90A}" destId="{43A54218-76CF-456F-A304-90F72CD79DDF}" srcOrd="5" destOrd="0" presId="urn:microsoft.com/office/officeart/2005/8/layout/lProcess2"/>
    <dgm:cxn modelId="{2E0A3974-69A8-4E31-B1E6-1865EFBC4E87}" type="presParOf" srcId="{E97C6915-597E-4400-B45E-02BE0F8EB90A}" destId="{70092E84-46BE-4E4C-BAE2-97565EE50263}" srcOrd="6" destOrd="0" presId="urn:microsoft.com/office/officeart/2005/8/layout/lProcess2"/>
    <dgm:cxn modelId="{65325F81-9D69-4549-AA2E-E856B8DEB311}" type="presParOf" srcId="{70092E84-46BE-4E4C-BAE2-97565EE50263}" destId="{F1EDAB50-4546-4D73-88FC-DE1DF1D16F44}" srcOrd="0" destOrd="0" presId="urn:microsoft.com/office/officeart/2005/8/layout/lProcess2"/>
    <dgm:cxn modelId="{14EA7DAA-6C14-48E0-B8CD-9BE89BC4A61F}" type="presParOf" srcId="{70092E84-46BE-4E4C-BAE2-97565EE50263}" destId="{E01B6BF0-5088-4BA9-820E-B40B130D7FF4}" srcOrd="1" destOrd="0" presId="urn:microsoft.com/office/officeart/2005/8/layout/lProcess2"/>
    <dgm:cxn modelId="{2F875EF2-FF08-4CE4-8313-ABEBCDAB96E8}" type="presParOf" srcId="{70092E84-46BE-4E4C-BAE2-97565EE50263}" destId="{399ED193-3929-4BE0-BB41-5D1D1B1E4A17}" srcOrd="2" destOrd="0" presId="urn:microsoft.com/office/officeart/2005/8/layout/lProcess2"/>
    <dgm:cxn modelId="{85ADE131-720B-4E1F-80F5-BEA832EA39ED}" type="presParOf" srcId="{399ED193-3929-4BE0-BB41-5D1D1B1E4A17}" destId="{104F88CA-48F9-4BED-B9C7-47E62982764D}" srcOrd="0" destOrd="0" presId="urn:microsoft.com/office/officeart/2005/8/layout/lProcess2"/>
    <dgm:cxn modelId="{86CEA99F-9D2A-4935-9371-F9269DA9591E}" type="presParOf" srcId="{104F88CA-48F9-4BED-B9C7-47E62982764D}" destId="{890E8504-0A7D-43D4-A208-6C12E2F9F247}" srcOrd="0" destOrd="0" presId="urn:microsoft.com/office/officeart/2005/8/layout/lProcess2"/>
    <dgm:cxn modelId="{559AE7D0-8CEF-4BC6-B578-C4C8A955BA9B}" type="presParOf" srcId="{104F88CA-48F9-4BED-B9C7-47E62982764D}" destId="{E7E73630-C414-41EF-9548-E3BD35A7C613}" srcOrd="1" destOrd="0" presId="urn:microsoft.com/office/officeart/2005/8/layout/lProcess2"/>
    <dgm:cxn modelId="{5B0E87BF-2822-42F9-B534-4A5A00B4C17E}" type="presParOf" srcId="{104F88CA-48F9-4BED-B9C7-47E62982764D}" destId="{F7C8E171-4653-46BC-B0AC-A89C8544C53D}" srcOrd="2" destOrd="0" presId="urn:microsoft.com/office/officeart/2005/8/layout/lProcess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17FEC3D-1180-48F5-BA30-356A0E8CFB2F}"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CN" altLang="en-US"/>
        </a:p>
      </dgm:t>
    </dgm:pt>
    <dgm:pt modelId="{E720C21F-441D-4C5C-B261-BCCF8B29F1BD}">
      <dgm:prSet phldrT="[文本]" custT="1"/>
      <dgm:spPr/>
      <dgm:t>
        <a:bodyPr/>
        <a:lstStyle/>
        <a:p>
          <a:pPr algn="l"/>
          <a:r>
            <a:rPr lang="zh-CN" altLang="zh-CN" sz="1600" dirty="0" smtClean="0"/>
            <a:t>投标企业必须是“在中华人民共和国境内合法注册的，具备铁路动车组制造能力，并获得拥有成熟的时速</a:t>
          </a:r>
          <a:r>
            <a:rPr lang="en-US" altLang="zh-CN" sz="1600" dirty="0" smtClean="0"/>
            <a:t>200</a:t>
          </a:r>
          <a:r>
            <a:rPr lang="zh-CN" altLang="zh-CN" sz="1600" dirty="0" smtClean="0"/>
            <a:t>公里铁路动车组设计和制造技术的国外合作方技术支持的中国制造企业（含中外合资企业）”。</a:t>
          </a:r>
          <a:endParaRPr lang="zh-CN" altLang="en-US" sz="1600" dirty="0"/>
        </a:p>
      </dgm:t>
    </dgm:pt>
    <dgm:pt modelId="{92B260F9-6067-4509-99FD-F13A49A0AC29}" type="parTrans" cxnId="{D71FB816-C2F5-4045-B430-9C600445763A}">
      <dgm:prSet/>
      <dgm:spPr/>
      <dgm:t>
        <a:bodyPr/>
        <a:lstStyle/>
        <a:p>
          <a:endParaRPr lang="zh-CN" altLang="en-US"/>
        </a:p>
      </dgm:t>
    </dgm:pt>
    <dgm:pt modelId="{9F9B84EE-61B1-483E-80CF-C4778F16D2B6}" type="sibTrans" cxnId="{D71FB816-C2F5-4045-B430-9C600445763A}">
      <dgm:prSet/>
      <dgm:spPr/>
      <dgm:t>
        <a:bodyPr/>
        <a:lstStyle/>
        <a:p>
          <a:endParaRPr lang="zh-CN" altLang="en-US"/>
        </a:p>
      </dgm:t>
    </dgm:pt>
    <dgm:pt modelId="{73526484-80EB-4907-9579-B74DBF3560BD}">
      <dgm:prSet phldrT="[文本]" custT="1"/>
      <dgm:spPr/>
      <dgm:t>
        <a:bodyPr/>
        <a:lstStyle/>
        <a:p>
          <a:pPr algn="l"/>
          <a:r>
            <a:rPr lang="zh-CN" altLang="en-US" sz="1200" dirty="0" smtClean="0"/>
            <a:t>第一，投标企业必须是中国企业，西门子、庞巴迪、阿尔斯通以及日本高铁制造企业本来想直接参与投标，这一条件将它们挡在了门外；</a:t>
          </a:r>
          <a:endParaRPr lang="zh-CN" altLang="en-US" sz="1200" dirty="0"/>
        </a:p>
      </dgm:t>
    </dgm:pt>
    <dgm:pt modelId="{4ED5C643-1B4C-46E8-ADC4-01E7FEBD4A0B}" type="parTrans" cxnId="{3ABE2D8D-329B-4981-AC3C-1545E11EE25B}">
      <dgm:prSet/>
      <dgm:spPr/>
      <dgm:t>
        <a:bodyPr/>
        <a:lstStyle/>
        <a:p>
          <a:endParaRPr lang="zh-CN" altLang="en-US"/>
        </a:p>
      </dgm:t>
    </dgm:pt>
    <dgm:pt modelId="{65AB97E7-79E3-4C15-A2DA-F5771F75563C}" type="sibTrans" cxnId="{3ABE2D8D-329B-4981-AC3C-1545E11EE25B}">
      <dgm:prSet/>
      <dgm:spPr/>
      <dgm:t>
        <a:bodyPr/>
        <a:lstStyle/>
        <a:p>
          <a:endParaRPr lang="zh-CN" altLang="en-US"/>
        </a:p>
      </dgm:t>
    </dgm:pt>
    <dgm:pt modelId="{D57AB0C6-59D8-4F75-A741-0BA4B26F42BD}">
      <dgm:prSet phldrT="[文本]" custT="1"/>
      <dgm:spPr/>
      <dgm:t>
        <a:bodyPr/>
        <a:lstStyle/>
        <a:p>
          <a:pPr algn="l"/>
          <a:r>
            <a:rPr lang="zh-CN" altLang="en-US" sz="1200" dirty="0" smtClean="0"/>
            <a:t>第二，中国的企业也不能随便投，必须有拥有成熟技术的国外企业的支持，这一下又把“中华之星”、“蓝箭”等国产动车组挡在了门外，因为铁道部的真正目标是引进国外先进技术。</a:t>
          </a:r>
          <a:endParaRPr lang="zh-CN" altLang="en-US" sz="1200" dirty="0"/>
        </a:p>
      </dgm:t>
    </dgm:pt>
    <dgm:pt modelId="{DAF9BBF2-1F16-4902-976A-95004F06C63C}" type="parTrans" cxnId="{9FC37433-0DFE-442F-A9CE-754AC5714C22}">
      <dgm:prSet/>
      <dgm:spPr/>
      <dgm:t>
        <a:bodyPr/>
        <a:lstStyle/>
        <a:p>
          <a:endParaRPr lang="zh-CN" altLang="en-US"/>
        </a:p>
      </dgm:t>
    </dgm:pt>
    <dgm:pt modelId="{2E7F63A8-F244-4915-9E4D-55A2C030AD4C}" type="sibTrans" cxnId="{9FC37433-0DFE-442F-A9CE-754AC5714C22}">
      <dgm:prSet/>
      <dgm:spPr/>
      <dgm:t>
        <a:bodyPr/>
        <a:lstStyle/>
        <a:p>
          <a:endParaRPr lang="zh-CN" altLang="en-US"/>
        </a:p>
      </dgm:t>
    </dgm:pt>
    <dgm:pt modelId="{6E8FCCB3-C998-4A51-85FF-FA3583760056}">
      <dgm:prSet custT="1"/>
      <dgm:spPr/>
      <dgm:t>
        <a:bodyPr/>
        <a:lstStyle/>
        <a:p>
          <a:pPr algn="l"/>
          <a:r>
            <a:rPr lang="zh-CN" altLang="en-US" sz="1200" dirty="0" smtClean="0"/>
            <a:t>招标了还明确规定了三个原则，第一关键技术必须转让，第二价格必须最低，第三必须使用中国品牌。</a:t>
          </a:r>
          <a:endParaRPr lang="zh-CN" altLang="en-US" sz="1200" dirty="0"/>
        </a:p>
      </dgm:t>
    </dgm:pt>
    <dgm:pt modelId="{5D3A2601-850C-4D99-B8A8-4982F93E96FC}" type="parTrans" cxnId="{5DA208EF-4B30-4F39-ABC7-284EDA2CA5DF}">
      <dgm:prSet/>
      <dgm:spPr/>
      <dgm:t>
        <a:bodyPr/>
        <a:lstStyle/>
        <a:p>
          <a:endParaRPr lang="zh-CN" altLang="en-US"/>
        </a:p>
      </dgm:t>
    </dgm:pt>
    <dgm:pt modelId="{B893A5B3-16F0-45A5-A569-33A9D40B67C0}" type="sibTrans" cxnId="{5DA208EF-4B30-4F39-ABC7-284EDA2CA5DF}">
      <dgm:prSet/>
      <dgm:spPr/>
      <dgm:t>
        <a:bodyPr/>
        <a:lstStyle/>
        <a:p>
          <a:endParaRPr lang="zh-CN" altLang="en-US"/>
        </a:p>
      </dgm:t>
    </dgm:pt>
    <dgm:pt modelId="{81BDB634-0205-46C9-8D4A-6545573F2C91}">
      <dgm:prSet custT="1"/>
      <dgm:spPr/>
      <dgm:t>
        <a:bodyPr/>
        <a:lstStyle/>
        <a:p>
          <a:pPr algn="l"/>
          <a:r>
            <a:rPr lang="zh-CN" altLang="en-US" sz="1200" dirty="0" smtClean="0"/>
            <a:t>铁道部还要求，投标前国外厂商必须与中国国内机车车辆企业签订完善的技术转让合同，如果没有做到这一点就取消投标资格。</a:t>
          </a:r>
          <a:endParaRPr lang="zh-CN" altLang="en-US" sz="1200" dirty="0"/>
        </a:p>
      </dgm:t>
    </dgm:pt>
    <dgm:pt modelId="{62AF27BB-DDFA-4175-9A40-E7A61641EA13}" type="parTrans" cxnId="{56D834FE-1201-4FE3-874B-2A57AC04BA2C}">
      <dgm:prSet/>
      <dgm:spPr/>
      <dgm:t>
        <a:bodyPr/>
        <a:lstStyle/>
        <a:p>
          <a:endParaRPr lang="zh-CN" altLang="en-US"/>
        </a:p>
      </dgm:t>
    </dgm:pt>
    <dgm:pt modelId="{907F0018-D0FF-4665-B4E2-5056F63F57AC}" type="sibTrans" cxnId="{56D834FE-1201-4FE3-874B-2A57AC04BA2C}">
      <dgm:prSet/>
      <dgm:spPr/>
      <dgm:t>
        <a:bodyPr/>
        <a:lstStyle/>
        <a:p>
          <a:endParaRPr lang="zh-CN" altLang="en-US"/>
        </a:p>
      </dgm:t>
    </dgm:pt>
    <dgm:pt modelId="{F297CA7B-1477-4B3E-B20E-8DD08F7017B3}">
      <dgm:prSet custT="1"/>
      <dgm:spPr/>
      <dgm:t>
        <a:bodyPr/>
        <a:lstStyle/>
        <a:p>
          <a:pPr algn="l"/>
          <a:r>
            <a:rPr lang="zh-CN" altLang="en-US" sz="1200" dirty="0" smtClean="0"/>
            <a:t>铁道部还设置了一个考核环节，叫作“技术转让实施评价”，考察对象是中国投标企业，裁判是铁道部成立的动车组联合办公室，简称“动联办”，国外企业作为老师要向国内企业传授技艺。动联办不考核国外企业教得怎么样，它只考察国内企业学得怎么样，只要是国内企业没有学好，他就不付钱。</a:t>
          </a:r>
          <a:endParaRPr lang="zh-CN" altLang="en-US" sz="1200" dirty="0"/>
        </a:p>
      </dgm:t>
    </dgm:pt>
    <dgm:pt modelId="{486C2AA4-4D95-42BD-A35F-F3FF68FA1E90}" type="parTrans" cxnId="{32F53915-F0C5-4318-A806-7D710619520A}">
      <dgm:prSet/>
      <dgm:spPr/>
      <dgm:t>
        <a:bodyPr/>
        <a:lstStyle/>
        <a:p>
          <a:endParaRPr lang="zh-CN" altLang="en-US"/>
        </a:p>
      </dgm:t>
    </dgm:pt>
    <dgm:pt modelId="{DEC85CC1-509F-4C96-A601-2801F6581EB3}" type="sibTrans" cxnId="{32F53915-F0C5-4318-A806-7D710619520A}">
      <dgm:prSet/>
      <dgm:spPr/>
      <dgm:t>
        <a:bodyPr/>
        <a:lstStyle/>
        <a:p>
          <a:endParaRPr lang="zh-CN" altLang="en-US"/>
        </a:p>
      </dgm:t>
    </dgm:pt>
    <dgm:pt modelId="{5DA427B3-3175-4A8C-A5B9-67748165C211}" type="pres">
      <dgm:prSet presAssocID="{E17FEC3D-1180-48F5-BA30-356A0E8CFB2F}" presName="diagram" presStyleCnt="0">
        <dgm:presLayoutVars>
          <dgm:chPref val="1"/>
          <dgm:dir/>
          <dgm:animOne val="branch"/>
          <dgm:animLvl val="lvl"/>
          <dgm:resizeHandles/>
        </dgm:presLayoutVars>
      </dgm:prSet>
      <dgm:spPr/>
      <dgm:t>
        <a:bodyPr/>
        <a:lstStyle/>
        <a:p>
          <a:endParaRPr lang="zh-CN" altLang="en-US"/>
        </a:p>
      </dgm:t>
    </dgm:pt>
    <dgm:pt modelId="{DDBBAF35-B1D9-498E-879C-8B50FF1C5BCC}" type="pres">
      <dgm:prSet presAssocID="{E720C21F-441D-4C5C-B261-BCCF8B29F1BD}" presName="root" presStyleCnt="0"/>
      <dgm:spPr/>
    </dgm:pt>
    <dgm:pt modelId="{1497E792-895C-4D68-9F40-6D85B0FA1B94}" type="pres">
      <dgm:prSet presAssocID="{E720C21F-441D-4C5C-B261-BCCF8B29F1BD}" presName="rootComposite" presStyleCnt="0"/>
      <dgm:spPr/>
    </dgm:pt>
    <dgm:pt modelId="{5D621B80-2E80-4C03-B5A3-59ED965F410B}" type="pres">
      <dgm:prSet presAssocID="{E720C21F-441D-4C5C-B261-BCCF8B29F1BD}" presName="rootText" presStyleLbl="node1" presStyleIdx="0" presStyleCnt="1" custScaleX="704991" custScaleY="165964" custLinFactNeighborY="9573"/>
      <dgm:spPr/>
      <dgm:t>
        <a:bodyPr/>
        <a:lstStyle/>
        <a:p>
          <a:endParaRPr lang="zh-CN" altLang="en-US"/>
        </a:p>
      </dgm:t>
    </dgm:pt>
    <dgm:pt modelId="{DCD4B1A7-ADCD-4E4D-AC7F-70010C29CFC9}" type="pres">
      <dgm:prSet presAssocID="{E720C21F-441D-4C5C-B261-BCCF8B29F1BD}" presName="rootConnector" presStyleLbl="node1" presStyleIdx="0" presStyleCnt="1"/>
      <dgm:spPr/>
      <dgm:t>
        <a:bodyPr/>
        <a:lstStyle/>
        <a:p>
          <a:endParaRPr lang="zh-CN" altLang="en-US"/>
        </a:p>
      </dgm:t>
    </dgm:pt>
    <dgm:pt modelId="{8EF0CE55-B6F2-4483-871D-68B60F4978B6}" type="pres">
      <dgm:prSet presAssocID="{E720C21F-441D-4C5C-B261-BCCF8B29F1BD}" presName="childShape" presStyleCnt="0"/>
      <dgm:spPr/>
    </dgm:pt>
    <dgm:pt modelId="{B85E33C9-D631-450F-A209-846B6AA5002B}" type="pres">
      <dgm:prSet presAssocID="{4ED5C643-1B4C-46E8-ADC4-01E7FEBD4A0B}" presName="Name13" presStyleLbl="parChTrans1D2" presStyleIdx="0" presStyleCnt="5"/>
      <dgm:spPr/>
      <dgm:t>
        <a:bodyPr/>
        <a:lstStyle/>
        <a:p>
          <a:endParaRPr lang="zh-CN" altLang="en-US"/>
        </a:p>
      </dgm:t>
    </dgm:pt>
    <dgm:pt modelId="{B655B2BE-005D-4896-9B27-E063F32C77BB}" type="pres">
      <dgm:prSet presAssocID="{73526484-80EB-4907-9579-B74DBF3560BD}" presName="childText" presStyleLbl="bgAcc1" presStyleIdx="0" presStyleCnt="5" custScaleX="687196" custScaleY="110643">
        <dgm:presLayoutVars>
          <dgm:bulletEnabled val="1"/>
        </dgm:presLayoutVars>
      </dgm:prSet>
      <dgm:spPr/>
      <dgm:t>
        <a:bodyPr/>
        <a:lstStyle/>
        <a:p>
          <a:endParaRPr lang="zh-CN" altLang="en-US"/>
        </a:p>
      </dgm:t>
    </dgm:pt>
    <dgm:pt modelId="{056590C5-084B-4347-8436-3F4D7BEE04EB}" type="pres">
      <dgm:prSet presAssocID="{DAF9BBF2-1F16-4902-976A-95004F06C63C}" presName="Name13" presStyleLbl="parChTrans1D2" presStyleIdx="1" presStyleCnt="5"/>
      <dgm:spPr/>
      <dgm:t>
        <a:bodyPr/>
        <a:lstStyle/>
        <a:p>
          <a:endParaRPr lang="zh-CN" altLang="en-US"/>
        </a:p>
      </dgm:t>
    </dgm:pt>
    <dgm:pt modelId="{3ABC1A97-9EFF-4CCF-B014-B1F54A0BD0F1}" type="pres">
      <dgm:prSet presAssocID="{D57AB0C6-59D8-4F75-A741-0BA4B26F42BD}" presName="childText" presStyleLbl="bgAcc1" presStyleIdx="1" presStyleCnt="5" custScaleX="687196" custScaleY="110643">
        <dgm:presLayoutVars>
          <dgm:bulletEnabled val="1"/>
        </dgm:presLayoutVars>
      </dgm:prSet>
      <dgm:spPr/>
      <dgm:t>
        <a:bodyPr/>
        <a:lstStyle/>
        <a:p>
          <a:endParaRPr lang="zh-CN" altLang="en-US"/>
        </a:p>
      </dgm:t>
    </dgm:pt>
    <dgm:pt modelId="{5A7A078B-70E9-4666-A2E8-316D1A06A18E}" type="pres">
      <dgm:prSet presAssocID="{5D3A2601-850C-4D99-B8A8-4982F93E96FC}" presName="Name13" presStyleLbl="parChTrans1D2" presStyleIdx="2" presStyleCnt="5"/>
      <dgm:spPr/>
      <dgm:t>
        <a:bodyPr/>
        <a:lstStyle/>
        <a:p>
          <a:endParaRPr lang="zh-CN" altLang="en-US"/>
        </a:p>
      </dgm:t>
    </dgm:pt>
    <dgm:pt modelId="{B4B0DE7E-3ED1-4166-8095-564133DB5775}" type="pres">
      <dgm:prSet presAssocID="{6E8FCCB3-C998-4A51-85FF-FA3583760056}" presName="childText" presStyleLbl="bgAcc1" presStyleIdx="2" presStyleCnt="5" custScaleX="687196" custScaleY="110643">
        <dgm:presLayoutVars>
          <dgm:bulletEnabled val="1"/>
        </dgm:presLayoutVars>
      </dgm:prSet>
      <dgm:spPr/>
      <dgm:t>
        <a:bodyPr/>
        <a:lstStyle/>
        <a:p>
          <a:endParaRPr lang="zh-CN" altLang="en-US"/>
        </a:p>
      </dgm:t>
    </dgm:pt>
    <dgm:pt modelId="{32151886-3488-41D0-B1ED-C416FA714E8C}" type="pres">
      <dgm:prSet presAssocID="{62AF27BB-DDFA-4175-9A40-E7A61641EA13}" presName="Name13" presStyleLbl="parChTrans1D2" presStyleIdx="3" presStyleCnt="5"/>
      <dgm:spPr/>
      <dgm:t>
        <a:bodyPr/>
        <a:lstStyle/>
        <a:p>
          <a:endParaRPr lang="zh-CN" altLang="en-US"/>
        </a:p>
      </dgm:t>
    </dgm:pt>
    <dgm:pt modelId="{A0823203-334D-465A-A160-4B4304F394BA}" type="pres">
      <dgm:prSet presAssocID="{81BDB634-0205-46C9-8D4A-6545573F2C91}" presName="childText" presStyleLbl="bgAcc1" presStyleIdx="3" presStyleCnt="5" custScaleX="687196" custScaleY="110643">
        <dgm:presLayoutVars>
          <dgm:bulletEnabled val="1"/>
        </dgm:presLayoutVars>
      </dgm:prSet>
      <dgm:spPr/>
      <dgm:t>
        <a:bodyPr/>
        <a:lstStyle/>
        <a:p>
          <a:endParaRPr lang="zh-CN" altLang="en-US"/>
        </a:p>
      </dgm:t>
    </dgm:pt>
    <dgm:pt modelId="{8D741620-F81C-4B98-9468-9B1D85A212EA}" type="pres">
      <dgm:prSet presAssocID="{486C2AA4-4D95-42BD-A35F-F3FF68FA1E90}" presName="Name13" presStyleLbl="parChTrans1D2" presStyleIdx="4" presStyleCnt="5"/>
      <dgm:spPr/>
      <dgm:t>
        <a:bodyPr/>
        <a:lstStyle/>
        <a:p>
          <a:endParaRPr lang="zh-CN" altLang="en-US"/>
        </a:p>
      </dgm:t>
    </dgm:pt>
    <dgm:pt modelId="{04D027BF-46BB-4186-9F10-E76B41730B97}" type="pres">
      <dgm:prSet presAssocID="{F297CA7B-1477-4B3E-B20E-8DD08F7017B3}" presName="childText" presStyleLbl="bgAcc1" presStyleIdx="4" presStyleCnt="5" custScaleX="687196" custScaleY="148281">
        <dgm:presLayoutVars>
          <dgm:bulletEnabled val="1"/>
        </dgm:presLayoutVars>
      </dgm:prSet>
      <dgm:spPr/>
      <dgm:t>
        <a:bodyPr/>
        <a:lstStyle/>
        <a:p>
          <a:endParaRPr lang="zh-CN" altLang="en-US"/>
        </a:p>
      </dgm:t>
    </dgm:pt>
  </dgm:ptLst>
  <dgm:cxnLst>
    <dgm:cxn modelId="{3ABE2D8D-329B-4981-AC3C-1545E11EE25B}" srcId="{E720C21F-441D-4C5C-B261-BCCF8B29F1BD}" destId="{73526484-80EB-4907-9579-B74DBF3560BD}" srcOrd="0" destOrd="0" parTransId="{4ED5C643-1B4C-46E8-ADC4-01E7FEBD4A0B}" sibTransId="{65AB97E7-79E3-4C15-A2DA-F5771F75563C}"/>
    <dgm:cxn modelId="{598CCF36-BD9C-455B-B840-2716285A9D5A}" type="presOf" srcId="{6E8FCCB3-C998-4A51-85FF-FA3583760056}" destId="{B4B0DE7E-3ED1-4166-8095-564133DB5775}" srcOrd="0" destOrd="0" presId="urn:microsoft.com/office/officeart/2005/8/layout/hierarchy3"/>
    <dgm:cxn modelId="{B58BC704-CD4A-46F9-89A8-9C37B9C10FB2}" type="presOf" srcId="{5D3A2601-850C-4D99-B8A8-4982F93E96FC}" destId="{5A7A078B-70E9-4666-A2E8-316D1A06A18E}" srcOrd="0" destOrd="0" presId="urn:microsoft.com/office/officeart/2005/8/layout/hierarchy3"/>
    <dgm:cxn modelId="{FFBB87C0-5C0C-4F1A-8EED-338CF6B2814A}" type="presOf" srcId="{E720C21F-441D-4C5C-B261-BCCF8B29F1BD}" destId="{5D621B80-2E80-4C03-B5A3-59ED965F410B}" srcOrd="0" destOrd="0" presId="urn:microsoft.com/office/officeart/2005/8/layout/hierarchy3"/>
    <dgm:cxn modelId="{983F7C10-012C-4C7B-B2DA-BCCE7F958AC2}" type="presOf" srcId="{81BDB634-0205-46C9-8D4A-6545573F2C91}" destId="{A0823203-334D-465A-A160-4B4304F394BA}" srcOrd="0" destOrd="0" presId="urn:microsoft.com/office/officeart/2005/8/layout/hierarchy3"/>
    <dgm:cxn modelId="{4A00A36F-2424-4064-8824-B49FEE233F64}" type="presOf" srcId="{62AF27BB-DDFA-4175-9A40-E7A61641EA13}" destId="{32151886-3488-41D0-B1ED-C416FA714E8C}" srcOrd="0" destOrd="0" presId="urn:microsoft.com/office/officeart/2005/8/layout/hierarchy3"/>
    <dgm:cxn modelId="{56F3E40A-6201-4F44-8622-1C9004430913}" type="presOf" srcId="{D57AB0C6-59D8-4F75-A741-0BA4B26F42BD}" destId="{3ABC1A97-9EFF-4CCF-B014-B1F54A0BD0F1}" srcOrd="0" destOrd="0" presId="urn:microsoft.com/office/officeart/2005/8/layout/hierarchy3"/>
    <dgm:cxn modelId="{6CA70EEC-F06D-4C77-B460-B9016BEC4406}" type="presOf" srcId="{E720C21F-441D-4C5C-B261-BCCF8B29F1BD}" destId="{DCD4B1A7-ADCD-4E4D-AC7F-70010C29CFC9}" srcOrd="1" destOrd="0" presId="urn:microsoft.com/office/officeart/2005/8/layout/hierarchy3"/>
    <dgm:cxn modelId="{32F53915-F0C5-4318-A806-7D710619520A}" srcId="{E720C21F-441D-4C5C-B261-BCCF8B29F1BD}" destId="{F297CA7B-1477-4B3E-B20E-8DD08F7017B3}" srcOrd="4" destOrd="0" parTransId="{486C2AA4-4D95-42BD-A35F-F3FF68FA1E90}" sibTransId="{DEC85CC1-509F-4C96-A601-2801F6581EB3}"/>
    <dgm:cxn modelId="{E8B4A262-6407-44DC-AD56-CF86B3966E10}" type="presOf" srcId="{F297CA7B-1477-4B3E-B20E-8DD08F7017B3}" destId="{04D027BF-46BB-4186-9F10-E76B41730B97}" srcOrd="0" destOrd="0" presId="urn:microsoft.com/office/officeart/2005/8/layout/hierarchy3"/>
    <dgm:cxn modelId="{9FC37433-0DFE-442F-A9CE-754AC5714C22}" srcId="{E720C21F-441D-4C5C-B261-BCCF8B29F1BD}" destId="{D57AB0C6-59D8-4F75-A741-0BA4B26F42BD}" srcOrd="1" destOrd="0" parTransId="{DAF9BBF2-1F16-4902-976A-95004F06C63C}" sibTransId="{2E7F63A8-F244-4915-9E4D-55A2C030AD4C}"/>
    <dgm:cxn modelId="{23D8383E-BEDB-49D3-B5EA-32DF31B242A2}" type="presOf" srcId="{486C2AA4-4D95-42BD-A35F-F3FF68FA1E90}" destId="{8D741620-F81C-4B98-9468-9B1D85A212EA}" srcOrd="0" destOrd="0" presId="urn:microsoft.com/office/officeart/2005/8/layout/hierarchy3"/>
    <dgm:cxn modelId="{68241AF3-5E2C-479C-8CAD-2211C66C265B}" type="presOf" srcId="{4ED5C643-1B4C-46E8-ADC4-01E7FEBD4A0B}" destId="{B85E33C9-D631-450F-A209-846B6AA5002B}" srcOrd="0" destOrd="0" presId="urn:microsoft.com/office/officeart/2005/8/layout/hierarchy3"/>
    <dgm:cxn modelId="{CA1BB9B2-D955-453C-AE60-DEC2EBAE4AD8}" type="presOf" srcId="{73526484-80EB-4907-9579-B74DBF3560BD}" destId="{B655B2BE-005D-4896-9B27-E063F32C77BB}" srcOrd="0" destOrd="0" presId="urn:microsoft.com/office/officeart/2005/8/layout/hierarchy3"/>
    <dgm:cxn modelId="{56D834FE-1201-4FE3-874B-2A57AC04BA2C}" srcId="{E720C21F-441D-4C5C-B261-BCCF8B29F1BD}" destId="{81BDB634-0205-46C9-8D4A-6545573F2C91}" srcOrd="3" destOrd="0" parTransId="{62AF27BB-DDFA-4175-9A40-E7A61641EA13}" sibTransId="{907F0018-D0FF-4665-B4E2-5056F63F57AC}"/>
    <dgm:cxn modelId="{59D61FCD-32FF-4EDA-AC1B-951EAC255B33}" type="presOf" srcId="{DAF9BBF2-1F16-4902-976A-95004F06C63C}" destId="{056590C5-084B-4347-8436-3F4D7BEE04EB}" srcOrd="0" destOrd="0" presId="urn:microsoft.com/office/officeart/2005/8/layout/hierarchy3"/>
    <dgm:cxn modelId="{9BA019FC-2313-4690-BE91-64ABE83FFE48}" type="presOf" srcId="{E17FEC3D-1180-48F5-BA30-356A0E8CFB2F}" destId="{5DA427B3-3175-4A8C-A5B9-67748165C211}" srcOrd="0" destOrd="0" presId="urn:microsoft.com/office/officeart/2005/8/layout/hierarchy3"/>
    <dgm:cxn modelId="{D71FB816-C2F5-4045-B430-9C600445763A}" srcId="{E17FEC3D-1180-48F5-BA30-356A0E8CFB2F}" destId="{E720C21F-441D-4C5C-B261-BCCF8B29F1BD}" srcOrd="0" destOrd="0" parTransId="{92B260F9-6067-4509-99FD-F13A49A0AC29}" sibTransId="{9F9B84EE-61B1-483E-80CF-C4778F16D2B6}"/>
    <dgm:cxn modelId="{5DA208EF-4B30-4F39-ABC7-284EDA2CA5DF}" srcId="{E720C21F-441D-4C5C-B261-BCCF8B29F1BD}" destId="{6E8FCCB3-C998-4A51-85FF-FA3583760056}" srcOrd="2" destOrd="0" parTransId="{5D3A2601-850C-4D99-B8A8-4982F93E96FC}" sibTransId="{B893A5B3-16F0-45A5-A569-33A9D40B67C0}"/>
    <dgm:cxn modelId="{3DCEDF34-10D2-4706-A96A-FD8B73B97445}" type="presParOf" srcId="{5DA427B3-3175-4A8C-A5B9-67748165C211}" destId="{DDBBAF35-B1D9-498E-879C-8B50FF1C5BCC}" srcOrd="0" destOrd="0" presId="urn:microsoft.com/office/officeart/2005/8/layout/hierarchy3"/>
    <dgm:cxn modelId="{2A07C345-5FCE-4FE6-AB6D-13B1E689ABB6}" type="presParOf" srcId="{DDBBAF35-B1D9-498E-879C-8B50FF1C5BCC}" destId="{1497E792-895C-4D68-9F40-6D85B0FA1B94}" srcOrd="0" destOrd="0" presId="urn:microsoft.com/office/officeart/2005/8/layout/hierarchy3"/>
    <dgm:cxn modelId="{A4A345BA-E492-4A2E-B855-C98229A9FB3B}" type="presParOf" srcId="{1497E792-895C-4D68-9F40-6D85B0FA1B94}" destId="{5D621B80-2E80-4C03-B5A3-59ED965F410B}" srcOrd="0" destOrd="0" presId="urn:microsoft.com/office/officeart/2005/8/layout/hierarchy3"/>
    <dgm:cxn modelId="{C3E61AF4-F751-424D-82C1-3E5432DF1570}" type="presParOf" srcId="{1497E792-895C-4D68-9F40-6D85B0FA1B94}" destId="{DCD4B1A7-ADCD-4E4D-AC7F-70010C29CFC9}" srcOrd="1" destOrd="0" presId="urn:microsoft.com/office/officeart/2005/8/layout/hierarchy3"/>
    <dgm:cxn modelId="{04EA43A4-6C63-4111-AA84-2227893DAD00}" type="presParOf" srcId="{DDBBAF35-B1D9-498E-879C-8B50FF1C5BCC}" destId="{8EF0CE55-B6F2-4483-871D-68B60F4978B6}" srcOrd="1" destOrd="0" presId="urn:microsoft.com/office/officeart/2005/8/layout/hierarchy3"/>
    <dgm:cxn modelId="{CD392135-BCEF-4C21-BBB4-672D906E955C}" type="presParOf" srcId="{8EF0CE55-B6F2-4483-871D-68B60F4978B6}" destId="{B85E33C9-D631-450F-A209-846B6AA5002B}" srcOrd="0" destOrd="0" presId="urn:microsoft.com/office/officeart/2005/8/layout/hierarchy3"/>
    <dgm:cxn modelId="{269AC415-5001-43AD-9DD9-E5CB3646E52C}" type="presParOf" srcId="{8EF0CE55-B6F2-4483-871D-68B60F4978B6}" destId="{B655B2BE-005D-4896-9B27-E063F32C77BB}" srcOrd="1" destOrd="0" presId="urn:microsoft.com/office/officeart/2005/8/layout/hierarchy3"/>
    <dgm:cxn modelId="{F4B5E12C-9AFB-477B-8ECC-C99741649E77}" type="presParOf" srcId="{8EF0CE55-B6F2-4483-871D-68B60F4978B6}" destId="{056590C5-084B-4347-8436-3F4D7BEE04EB}" srcOrd="2" destOrd="0" presId="urn:microsoft.com/office/officeart/2005/8/layout/hierarchy3"/>
    <dgm:cxn modelId="{AA31ADCA-20DA-46EB-8630-53B6D8F3E435}" type="presParOf" srcId="{8EF0CE55-B6F2-4483-871D-68B60F4978B6}" destId="{3ABC1A97-9EFF-4CCF-B014-B1F54A0BD0F1}" srcOrd="3" destOrd="0" presId="urn:microsoft.com/office/officeart/2005/8/layout/hierarchy3"/>
    <dgm:cxn modelId="{653D7AA4-7D46-46FD-B236-7FEDB36290C8}" type="presParOf" srcId="{8EF0CE55-B6F2-4483-871D-68B60F4978B6}" destId="{5A7A078B-70E9-4666-A2E8-316D1A06A18E}" srcOrd="4" destOrd="0" presId="urn:microsoft.com/office/officeart/2005/8/layout/hierarchy3"/>
    <dgm:cxn modelId="{2D4C6EEF-F551-4397-9083-F5262CA47869}" type="presParOf" srcId="{8EF0CE55-B6F2-4483-871D-68B60F4978B6}" destId="{B4B0DE7E-3ED1-4166-8095-564133DB5775}" srcOrd="5" destOrd="0" presId="urn:microsoft.com/office/officeart/2005/8/layout/hierarchy3"/>
    <dgm:cxn modelId="{0CE314F1-52A3-43AE-8155-F46F700EB19A}" type="presParOf" srcId="{8EF0CE55-B6F2-4483-871D-68B60F4978B6}" destId="{32151886-3488-41D0-B1ED-C416FA714E8C}" srcOrd="6" destOrd="0" presId="urn:microsoft.com/office/officeart/2005/8/layout/hierarchy3"/>
    <dgm:cxn modelId="{08F866BE-1620-40C2-B925-500D8E4A58ED}" type="presParOf" srcId="{8EF0CE55-B6F2-4483-871D-68B60F4978B6}" destId="{A0823203-334D-465A-A160-4B4304F394BA}" srcOrd="7" destOrd="0" presId="urn:microsoft.com/office/officeart/2005/8/layout/hierarchy3"/>
    <dgm:cxn modelId="{DAE634DF-0C8F-4CCA-AA6B-722266F7EC01}" type="presParOf" srcId="{8EF0CE55-B6F2-4483-871D-68B60F4978B6}" destId="{8D741620-F81C-4B98-9468-9B1D85A212EA}" srcOrd="8" destOrd="0" presId="urn:microsoft.com/office/officeart/2005/8/layout/hierarchy3"/>
    <dgm:cxn modelId="{F29235A1-93C2-4FC5-AD27-79C6C8E8E9A9}" type="presParOf" srcId="{8EF0CE55-B6F2-4483-871D-68B60F4978B6}" destId="{04D027BF-46BB-4186-9F10-E76B41730B97}"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23B3AC4-5ECB-4DA3-B765-6C3165BF5878}"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zh-CN" altLang="en-US"/>
        </a:p>
      </dgm:t>
    </dgm:pt>
    <dgm:pt modelId="{C2B80822-4FCB-402A-ACBB-4998EF5964E7}">
      <dgm:prSet phldrT="[文本]"/>
      <dgm:spPr>
        <a:gradFill rotWithShape="0">
          <a:gsLst>
            <a:gs pos="0">
              <a:srgbClr val="03D4A8"/>
            </a:gs>
            <a:gs pos="25000">
              <a:srgbClr val="21D6E0"/>
            </a:gs>
            <a:gs pos="75000">
              <a:srgbClr val="0087E6"/>
            </a:gs>
            <a:gs pos="100000">
              <a:srgbClr val="005CBF"/>
            </a:gs>
          </a:gsLst>
          <a:lin ang="16200000" scaled="0"/>
        </a:gradFill>
      </dgm:spPr>
      <dgm:t>
        <a:bodyPr/>
        <a:lstStyle/>
        <a:p>
          <a:r>
            <a:rPr lang="zh-CN" altLang="en-US" dirty="0" smtClean="0"/>
            <a:t>标的</a:t>
          </a:r>
          <a:endParaRPr lang="zh-CN" altLang="en-US" dirty="0"/>
        </a:p>
      </dgm:t>
    </dgm:pt>
    <dgm:pt modelId="{0249CD2E-1B76-41F4-BDB6-23DD5DB3EA90}" type="parTrans" cxnId="{B46D070C-7178-4B6D-BF3E-88697EA4E6B6}">
      <dgm:prSet/>
      <dgm:spPr/>
      <dgm:t>
        <a:bodyPr/>
        <a:lstStyle/>
        <a:p>
          <a:endParaRPr lang="zh-CN" altLang="en-US"/>
        </a:p>
      </dgm:t>
    </dgm:pt>
    <dgm:pt modelId="{D5312DC5-C763-4C44-9D68-51E016024A21}" type="sibTrans" cxnId="{B46D070C-7178-4B6D-BF3E-88697EA4E6B6}">
      <dgm:prSet/>
      <dgm:spPr/>
      <dgm:t>
        <a:bodyPr/>
        <a:lstStyle/>
        <a:p>
          <a:endParaRPr lang="zh-CN" altLang="en-US"/>
        </a:p>
      </dgm:t>
    </dgm:pt>
    <dgm:pt modelId="{60D3D4EF-CC82-46B8-99FB-27FF1E04F804}">
      <dgm:prSet phldrT="[文本]"/>
      <dgm:spPr>
        <a:solidFill>
          <a:srgbClr val="C00000"/>
        </a:solidFill>
      </dgm:spPr>
      <dgm:t>
        <a:bodyPr/>
        <a:lstStyle/>
        <a:p>
          <a:r>
            <a:rPr lang="zh-CN" altLang="en-US" dirty="0" smtClean="0"/>
            <a:t>工程类</a:t>
          </a:r>
          <a:endParaRPr lang="zh-CN" altLang="en-US" dirty="0"/>
        </a:p>
      </dgm:t>
    </dgm:pt>
    <dgm:pt modelId="{18EB6A2D-FC65-4A3A-B122-9DD44990864E}" type="parTrans" cxnId="{BC0EA093-13B2-470D-9B3D-86A832379954}">
      <dgm:prSet/>
      <dgm:spPr/>
      <dgm:t>
        <a:bodyPr/>
        <a:lstStyle/>
        <a:p>
          <a:endParaRPr lang="zh-CN" altLang="en-US"/>
        </a:p>
      </dgm:t>
    </dgm:pt>
    <dgm:pt modelId="{86366035-D68D-47A1-8EDA-34DA3FEF0FB0}" type="sibTrans" cxnId="{BC0EA093-13B2-470D-9B3D-86A832379954}">
      <dgm:prSet/>
      <dgm:spPr/>
      <dgm:t>
        <a:bodyPr/>
        <a:lstStyle/>
        <a:p>
          <a:endParaRPr lang="zh-CN" altLang="en-US"/>
        </a:p>
      </dgm:t>
    </dgm:pt>
    <dgm:pt modelId="{28599A72-CA17-4F04-8381-3681991980DA}">
      <dgm:prSet phldrT="[文本]"/>
      <dgm:spPr>
        <a:solidFill>
          <a:srgbClr val="7030A0"/>
        </a:solidFill>
      </dgm:spPr>
      <dgm:t>
        <a:bodyPr/>
        <a:lstStyle/>
        <a:p>
          <a:r>
            <a:rPr lang="zh-CN" altLang="en-US" dirty="0" smtClean="0"/>
            <a:t>服务类</a:t>
          </a:r>
          <a:endParaRPr lang="zh-CN" altLang="en-US" dirty="0"/>
        </a:p>
      </dgm:t>
    </dgm:pt>
    <dgm:pt modelId="{8AF9C400-5E9C-4C14-AE18-B02DE1F8F653}" type="parTrans" cxnId="{5D8BD929-F696-45A4-B6B4-23DA71B0CF90}">
      <dgm:prSet/>
      <dgm:spPr/>
      <dgm:t>
        <a:bodyPr/>
        <a:lstStyle/>
        <a:p>
          <a:endParaRPr lang="zh-CN" altLang="en-US"/>
        </a:p>
      </dgm:t>
    </dgm:pt>
    <dgm:pt modelId="{B6F29254-F795-4426-A41F-51A2B5ED8474}" type="sibTrans" cxnId="{5D8BD929-F696-45A4-B6B4-23DA71B0CF90}">
      <dgm:prSet/>
      <dgm:spPr/>
      <dgm:t>
        <a:bodyPr/>
        <a:lstStyle/>
        <a:p>
          <a:endParaRPr lang="zh-CN" altLang="en-US"/>
        </a:p>
      </dgm:t>
    </dgm:pt>
    <dgm:pt modelId="{65DBD529-A1F4-4DCC-B693-EF0DA65DEFC8}">
      <dgm:prSet phldrT="[文本]"/>
      <dgm:spPr>
        <a:solidFill>
          <a:srgbClr val="00B050"/>
        </a:solidFill>
      </dgm:spPr>
      <dgm:t>
        <a:bodyPr/>
        <a:lstStyle/>
        <a:p>
          <a:r>
            <a:rPr lang="zh-CN" altLang="en-US" dirty="0" smtClean="0"/>
            <a:t>货物类</a:t>
          </a:r>
          <a:endParaRPr lang="zh-CN" altLang="en-US" dirty="0"/>
        </a:p>
      </dgm:t>
    </dgm:pt>
    <dgm:pt modelId="{04CE87E4-8168-4806-A7B6-CD8C5166F3ED}" type="parTrans" cxnId="{5A97CE4C-54A6-4821-AC6D-79939C3CD4D5}">
      <dgm:prSet/>
      <dgm:spPr/>
      <dgm:t>
        <a:bodyPr/>
        <a:lstStyle/>
        <a:p>
          <a:endParaRPr lang="zh-CN" altLang="en-US"/>
        </a:p>
      </dgm:t>
    </dgm:pt>
    <dgm:pt modelId="{C1024F01-CFD8-40D8-B7DE-1E9EE78DE662}" type="sibTrans" cxnId="{5A97CE4C-54A6-4821-AC6D-79939C3CD4D5}">
      <dgm:prSet/>
      <dgm:spPr/>
      <dgm:t>
        <a:bodyPr/>
        <a:lstStyle/>
        <a:p>
          <a:endParaRPr lang="zh-CN" altLang="en-US"/>
        </a:p>
      </dgm:t>
    </dgm:pt>
    <dgm:pt modelId="{7E4D06C9-136A-4622-9DC5-58C5675F08B3}" type="pres">
      <dgm:prSet presAssocID="{A23B3AC4-5ECB-4DA3-B765-6C3165BF5878}" presName="Name0" presStyleCnt="0">
        <dgm:presLayoutVars>
          <dgm:chMax val="1"/>
          <dgm:chPref val="1"/>
          <dgm:dir/>
          <dgm:animOne val="branch"/>
          <dgm:animLvl val="lvl"/>
        </dgm:presLayoutVars>
      </dgm:prSet>
      <dgm:spPr/>
      <dgm:t>
        <a:bodyPr/>
        <a:lstStyle/>
        <a:p>
          <a:endParaRPr lang="zh-CN" altLang="en-US"/>
        </a:p>
      </dgm:t>
    </dgm:pt>
    <dgm:pt modelId="{911AE2EC-B405-406B-8F7F-35665C51C0FB}" type="pres">
      <dgm:prSet presAssocID="{C2B80822-4FCB-402A-ACBB-4998EF5964E7}" presName="singleCycle" presStyleCnt="0"/>
      <dgm:spPr/>
    </dgm:pt>
    <dgm:pt modelId="{6C456C35-F277-4836-8E6C-BB296122ACA9}" type="pres">
      <dgm:prSet presAssocID="{C2B80822-4FCB-402A-ACBB-4998EF5964E7}" presName="singleCenter" presStyleLbl="node1" presStyleIdx="0" presStyleCnt="4">
        <dgm:presLayoutVars>
          <dgm:chMax val="7"/>
          <dgm:chPref val="7"/>
        </dgm:presLayoutVars>
      </dgm:prSet>
      <dgm:spPr/>
      <dgm:t>
        <a:bodyPr/>
        <a:lstStyle/>
        <a:p>
          <a:endParaRPr lang="zh-CN" altLang="en-US"/>
        </a:p>
      </dgm:t>
    </dgm:pt>
    <dgm:pt modelId="{C20D8981-7B7C-4FC8-82F2-E144FCD727E5}" type="pres">
      <dgm:prSet presAssocID="{18EB6A2D-FC65-4A3A-B122-9DD44990864E}" presName="Name56" presStyleLbl="parChTrans1D2" presStyleIdx="0" presStyleCnt="3"/>
      <dgm:spPr/>
      <dgm:t>
        <a:bodyPr/>
        <a:lstStyle/>
        <a:p>
          <a:endParaRPr lang="zh-CN" altLang="en-US"/>
        </a:p>
      </dgm:t>
    </dgm:pt>
    <dgm:pt modelId="{2D70511C-B04F-464F-A4C1-BAFB834D714E}" type="pres">
      <dgm:prSet presAssocID="{60D3D4EF-CC82-46B8-99FB-27FF1E04F804}" presName="text0" presStyleLbl="node1" presStyleIdx="1" presStyleCnt="4">
        <dgm:presLayoutVars>
          <dgm:bulletEnabled val="1"/>
        </dgm:presLayoutVars>
      </dgm:prSet>
      <dgm:spPr/>
      <dgm:t>
        <a:bodyPr/>
        <a:lstStyle/>
        <a:p>
          <a:endParaRPr lang="zh-CN" altLang="en-US"/>
        </a:p>
      </dgm:t>
    </dgm:pt>
    <dgm:pt modelId="{A726CEBB-9953-4EB1-805E-A11C8436945D}" type="pres">
      <dgm:prSet presAssocID="{8AF9C400-5E9C-4C14-AE18-B02DE1F8F653}" presName="Name56" presStyleLbl="parChTrans1D2" presStyleIdx="1" presStyleCnt="3"/>
      <dgm:spPr/>
      <dgm:t>
        <a:bodyPr/>
        <a:lstStyle/>
        <a:p>
          <a:endParaRPr lang="zh-CN" altLang="en-US"/>
        </a:p>
      </dgm:t>
    </dgm:pt>
    <dgm:pt modelId="{C08C228E-9ECF-4F5B-AECE-34A7227D3626}" type="pres">
      <dgm:prSet presAssocID="{28599A72-CA17-4F04-8381-3681991980DA}" presName="text0" presStyleLbl="node1" presStyleIdx="2" presStyleCnt="4">
        <dgm:presLayoutVars>
          <dgm:bulletEnabled val="1"/>
        </dgm:presLayoutVars>
      </dgm:prSet>
      <dgm:spPr/>
      <dgm:t>
        <a:bodyPr/>
        <a:lstStyle/>
        <a:p>
          <a:endParaRPr lang="zh-CN" altLang="en-US"/>
        </a:p>
      </dgm:t>
    </dgm:pt>
    <dgm:pt modelId="{C8C90834-6AEB-446A-89BA-DADB00184053}" type="pres">
      <dgm:prSet presAssocID="{04CE87E4-8168-4806-A7B6-CD8C5166F3ED}" presName="Name56" presStyleLbl="parChTrans1D2" presStyleIdx="2" presStyleCnt="3"/>
      <dgm:spPr/>
      <dgm:t>
        <a:bodyPr/>
        <a:lstStyle/>
        <a:p>
          <a:endParaRPr lang="zh-CN" altLang="en-US"/>
        </a:p>
      </dgm:t>
    </dgm:pt>
    <dgm:pt modelId="{299D7012-A510-4FD1-912D-FCFFAD3766D1}" type="pres">
      <dgm:prSet presAssocID="{65DBD529-A1F4-4DCC-B693-EF0DA65DEFC8}" presName="text0" presStyleLbl="node1" presStyleIdx="3" presStyleCnt="4">
        <dgm:presLayoutVars>
          <dgm:bulletEnabled val="1"/>
        </dgm:presLayoutVars>
      </dgm:prSet>
      <dgm:spPr/>
      <dgm:t>
        <a:bodyPr/>
        <a:lstStyle/>
        <a:p>
          <a:endParaRPr lang="zh-CN" altLang="en-US"/>
        </a:p>
      </dgm:t>
    </dgm:pt>
  </dgm:ptLst>
  <dgm:cxnLst>
    <dgm:cxn modelId="{94B8F11D-751C-4E55-9D73-64CBBFF89CA3}" type="presOf" srcId="{A23B3AC4-5ECB-4DA3-B765-6C3165BF5878}" destId="{7E4D06C9-136A-4622-9DC5-58C5675F08B3}" srcOrd="0" destOrd="0" presId="urn:microsoft.com/office/officeart/2008/layout/RadialCluster"/>
    <dgm:cxn modelId="{9972A820-37F1-4230-B6F7-226059F6CBC5}" type="presOf" srcId="{04CE87E4-8168-4806-A7B6-CD8C5166F3ED}" destId="{C8C90834-6AEB-446A-89BA-DADB00184053}" srcOrd="0" destOrd="0" presId="urn:microsoft.com/office/officeart/2008/layout/RadialCluster"/>
    <dgm:cxn modelId="{BC0EA093-13B2-470D-9B3D-86A832379954}" srcId="{C2B80822-4FCB-402A-ACBB-4998EF5964E7}" destId="{60D3D4EF-CC82-46B8-99FB-27FF1E04F804}" srcOrd="0" destOrd="0" parTransId="{18EB6A2D-FC65-4A3A-B122-9DD44990864E}" sibTransId="{86366035-D68D-47A1-8EDA-34DA3FEF0FB0}"/>
    <dgm:cxn modelId="{F2D22FDA-9B1C-4D7B-B77C-814C22B039BB}" type="presOf" srcId="{C2B80822-4FCB-402A-ACBB-4998EF5964E7}" destId="{6C456C35-F277-4836-8E6C-BB296122ACA9}" srcOrd="0" destOrd="0" presId="urn:microsoft.com/office/officeart/2008/layout/RadialCluster"/>
    <dgm:cxn modelId="{5A97CE4C-54A6-4821-AC6D-79939C3CD4D5}" srcId="{C2B80822-4FCB-402A-ACBB-4998EF5964E7}" destId="{65DBD529-A1F4-4DCC-B693-EF0DA65DEFC8}" srcOrd="2" destOrd="0" parTransId="{04CE87E4-8168-4806-A7B6-CD8C5166F3ED}" sibTransId="{C1024F01-CFD8-40D8-B7DE-1E9EE78DE662}"/>
    <dgm:cxn modelId="{5D8BD929-F696-45A4-B6B4-23DA71B0CF90}" srcId="{C2B80822-4FCB-402A-ACBB-4998EF5964E7}" destId="{28599A72-CA17-4F04-8381-3681991980DA}" srcOrd="1" destOrd="0" parTransId="{8AF9C400-5E9C-4C14-AE18-B02DE1F8F653}" sibTransId="{B6F29254-F795-4426-A41F-51A2B5ED8474}"/>
    <dgm:cxn modelId="{C01BE714-6B08-486B-9024-9D00FDE87F3D}" type="presOf" srcId="{8AF9C400-5E9C-4C14-AE18-B02DE1F8F653}" destId="{A726CEBB-9953-4EB1-805E-A11C8436945D}" srcOrd="0" destOrd="0" presId="urn:microsoft.com/office/officeart/2008/layout/RadialCluster"/>
    <dgm:cxn modelId="{B46D070C-7178-4B6D-BF3E-88697EA4E6B6}" srcId="{A23B3AC4-5ECB-4DA3-B765-6C3165BF5878}" destId="{C2B80822-4FCB-402A-ACBB-4998EF5964E7}" srcOrd="0" destOrd="0" parTransId="{0249CD2E-1B76-41F4-BDB6-23DD5DB3EA90}" sibTransId="{D5312DC5-C763-4C44-9D68-51E016024A21}"/>
    <dgm:cxn modelId="{0FB1048F-3587-4BDD-905C-152FCEDD80C6}" type="presOf" srcId="{18EB6A2D-FC65-4A3A-B122-9DD44990864E}" destId="{C20D8981-7B7C-4FC8-82F2-E144FCD727E5}" srcOrd="0" destOrd="0" presId="urn:microsoft.com/office/officeart/2008/layout/RadialCluster"/>
    <dgm:cxn modelId="{D0B711B9-DA1D-428C-AB2D-27933A878A98}" type="presOf" srcId="{60D3D4EF-CC82-46B8-99FB-27FF1E04F804}" destId="{2D70511C-B04F-464F-A4C1-BAFB834D714E}" srcOrd="0" destOrd="0" presId="urn:microsoft.com/office/officeart/2008/layout/RadialCluster"/>
    <dgm:cxn modelId="{FF9C43A9-F571-4D4E-B343-5187084F7F56}" type="presOf" srcId="{65DBD529-A1F4-4DCC-B693-EF0DA65DEFC8}" destId="{299D7012-A510-4FD1-912D-FCFFAD3766D1}" srcOrd="0" destOrd="0" presId="urn:microsoft.com/office/officeart/2008/layout/RadialCluster"/>
    <dgm:cxn modelId="{0921248A-7AC5-4D7C-8BA4-CAAF7D03CBCA}" type="presOf" srcId="{28599A72-CA17-4F04-8381-3681991980DA}" destId="{C08C228E-9ECF-4F5B-AECE-34A7227D3626}" srcOrd="0" destOrd="0" presId="urn:microsoft.com/office/officeart/2008/layout/RadialCluster"/>
    <dgm:cxn modelId="{87E5E520-1A58-4A5C-9DFF-6E6751D78D6F}" type="presParOf" srcId="{7E4D06C9-136A-4622-9DC5-58C5675F08B3}" destId="{911AE2EC-B405-406B-8F7F-35665C51C0FB}" srcOrd="0" destOrd="0" presId="urn:microsoft.com/office/officeart/2008/layout/RadialCluster"/>
    <dgm:cxn modelId="{2B61634C-9AB5-47F0-BFAD-A9931CB6CCEC}" type="presParOf" srcId="{911AE2EC-B405-406B-8F7F-35665C51C0FB}" destId="{6C456C35-F277-4836-8E6C-BB296122ACA9}" srcOrd="0" destOrd="0" presId="urn:microsoft.com/office/officeart/2008/layout/RadialCluster"/>
    <dgm:cxn modelId="{D3A2D5ED-6AAE-46F9-8860-1E3ED40CDC22}" type="presParOf" srcId="{911AE2EC-B405-406B-8F7F-35665C51C0FB}" destId="{C20D8981-7B7C-4FC8-82F2-E144FCD727E5}" srcOrd="1" destOrd="0" presId="urn:microsoft.com/office/officeart/2008/layout/RadialCluster"/>
    <dgm:cxn modelId="{3687271C-090C-4EF6-836C-387D32CE089A}" type="presParOf" srcId="{911AE2EC-B405-406B-8F7F-35665C51C0FB}" destId="{2D70511C-B04F-464F-A4C1-BAFB834D714E}" srcOrd="2" destOrd="0" presId="urn:microsoft.com/office/officeart/2008/layout/RadialCluster"/>
    <dgm:cxn modelId="{A3491F10-B7DA-4058-A16F-13C16592C98E}" type="presParOf" srcId="{911AE2EC-B405-406B-8F7F-35665C51C0FB}" destId="{A726CEBB-9953-4EB1-805E-A11C8436945D}" srcOrd="3" destOrd="0" presId="urn:microsoft.com/office/officeart/2008/layout/RadialCluster"/>
    <dgm:cxn modelId="{BB7DE990-C1FB-4E81-957F-1685C9A0BF60}" type="presParOf" srcId="{911AE2EC-B405-406B-8F7F-35665C51C0FB}" destId="{C08C228E-9ECF-4F5B-AECE-34A7227D3626}" srcOrd="4" destOrd="0" presId="urn:microsoft.com/office/officeart/2008/layout/RadialCluster"/>
    <dgm:cxn modelId="{3195742D-BC36-445D-909A-24A5B14620FF}" type="presParOf" srcId="{911AE2EC-B405-406B-8F7F-35665C51C0FB}" destId="{C8C90834-6AEB-446A-89BA-DADB00184053}" srcOrd="5" destOrd="0" presId="urn:microsoft.com/office/officeart/2008/layout/RadialCluster"/>
    <dgm:cxn modelId="{16E52BDE-04B6-4451-943E-E2D6F6A18AE6}" type="presParOf" srcId="{911AE2EC-B405-406B-8F7F-35665C51C0FB}" destId="{299D7012-A510-4FD1-912D-FCFFAD3766D1}"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3B221E3-6AEC-4B23-AB11-7F761109262D}" type="doc">
      <dgm:prSet loTypeId="urn:microsoft.com/office/officeart/2005/8/layout/chart3" loCatId="cycle" qsTypeId="urn:microsoft.com/office/officeart/2005/8/quickstyle/simple1" qsCatId="simple" csTypeId="urn:microsoft.com/office/officeart/2005/8/colors/accent1_2" csCatId="accent1" phldr="1"/>
      <dgm:spPr/>
    </dgm:pt>
    <dgm:pt modelId="{BCFFA467-F14C-430C-95AC-8925D132ED1D}">
      <dgm:prSet phldrT="[文本]"/>
      <dgm:spPr>
        <a:solidFill>
          <a:srgbClr val="C00000"/>
        </a:solidFill>
      </dgm:spPr>
      <dgm:t>
        <a:bodyPr/>
        <a:lstStyle/>
        <a:p>
          <a:r>
            <a:rPr lang="zh-CN" altLang="en-US" dirty="0" smtClean="0"/>
            <a:t>竞争性</a:t>
          </a:r>
          <a:endParaRPr lang="zh-CN" altLang="en-US" dirty="0"/>
        </a:p>
      </dgm:t>
    </dgm:pt>
    <dgm:pt modelId="{30F9C431-DEC0-46D6-BA2E-876E204EE68B}" type="parTrans" cxnId="{89240AC8-8B7C-4563-9AED-BF1E5EF9D6F6}">
      <dgm:prSet/>
      <dgm:spPr/>
      <dgm:t>
        <a:bodyPr/>
        <a:lstStyle/>
        <a:p>
          <a:endParaRPr lang="zh-CN" altLang="en-US"/>
        </a:p>
      </dgm:t>
    </dgm:pt>
    <dgm:pt modelId="{0336C8F3-078D-4BF9-8795-E6218B61BC3F}" type="sibTrans" cxnId="{89240AC8-8B7C-4563-9AED-BF1E5EF9D6F6}">
      <dgm:prSet/>
      <dgm:spPr/>
      <dgm:t>
        <a:bodyPr/>
        <a:lstStyle/>
        <a:p>
          <a:endParaRPr lang="zh-CN" altLang="en-US"/>
        </a:p>
      </dgm:t>
    </dgm:pt>
    <dgm:pt modelId="{45D5BC9A-7D44-4D99-AD6D-7035F763FC5E}">
      <dgm:prSet phldrT="[文本]"/>
      <dgm:spPr>
        <a:solidFill>
          <a:srgbClr val="00B050"/>
        </a:solidFill>
      </dgm:spPr>
      <dgm:t>
        <a:bodyPr/>
        <a:lstStyle/>
        <a:p>
          <a:r>
            <a:rPr lang="zh-CN" altLang="en-US" dirty="0" smtClean="0"/>
            <a:t>程序性</a:t>
          </a:r>
          <a:endParaRPr lang="zh-CN" altLang="en-US" dirty="0"/>
        </a:p>
      </dgm:t>
    </dgm:pt>
    <dgm:pt modelId="{5C643B14-0C26-41E3-BF00-083462D8457F}" type="parTrans" cxnId="{7C97AFCE-B626-4B63-976E-7ECBB942B8A2}">
      <dgm:prSet/>
      <dgm:spPr/>
      <dgm:t>
        <a:bodyPr/>
        <a:lstStyle/>
        <a:p>
          <a:endParaRPr lang="zh-CN" altLang="en-US"/>
        </a:p>
      </dgm:t>
    </dgm:pt>
    <dgm:pt modelId="{90394C80-146F-4ED3-B565-532425387549}" type="sibTrans" cxnId="{7C97AFCE-B626-4B63-976E-7ECBB942B8A2}">
      <dgm:prSet/>
      <dgm:spPr/>
      <dgm:t>
        <a:bodyPr/>
        <a:lstStyle/>
        <a:p>
          <a:endParaRPr lang="zh-CN" altLang="en-US"/>
        </a:p>
      </dgm:t>
    </dgm:pt>
    <dgm:pt modelId="{20336E51-0064-4E25-BAFB-71D755395671}">
      <dgm:prSet phldrT="[文本]"/>
      <dgm:spPr/>
      <dgm:t>
        <a:bodyPr/>
        <a:lstStyle/>
        <a:p>
          <a:r>
            <a:rPr lang="zh-CN" altLang="en-US" dirty="0" smtClean="0"/>
            <a:t>规范性</a:t>
          </a:r>
          <a:endParaRPr lang="zh-CN" altLang="en-US" dirty="0"/>
        </a:p>
      </dgm:t>
    </dgm:pt>
    <dgm:pt modelId="{909661B7-628F-4977-9DDA-AEDD8CB87CD9}" type="parTrans" cxnId="{BA843A56-D97C-4E22-9D9E-9624DE7214D7}">
      <dgm:prSet/>
      <dgm:spPr/>
      <dgm:t>
        <a:bodyPr/>
        <a:lstStyle/>
        <a:p>
          <a:endParaRPr lang="zh-CN" altLang="en-US"/>
        </a:p>
      </dgm:t>
    </dgm:pt>
    <dgm:pt modelId="{FCCCB292-B693-4842-A3DE-B0C0D90FF9DC}" type="sibTrans" cxnId="{BA843A56-D97C-4E22-9D9E-9624DE7214D7}">
      <dgm:prSet/>
      <dgm:spPr/>
      <dgm:t>
        <a:bodyPr/>
        <a:lstStyle/>
        <a:p>
          <a:endParaRPr lang="zh-CN" altLang="en-US"/>
        </a:p>
      </dgm:t>
    </dgm:pt>
    <dgm:pt modelId="{B726663C-1535-4B79-B752-F48C8101FE60}">
      <dgm:prSet/>
      <dgm:spPr>
        <a:solidFill>
          <a:srgbClr val="FFC000"/>
        </a:solidFill>
      </dgm:spPr>
      <dgm:t>
        <a:bodyPr/>
        <a:lstStyle/>
        <a:p>
          <a:r>
            <a:rPr lang="zh-CN" altLang="en-US" dirty="0" smtClean="0"/>
            <a:t>一次性</a:t>
          </a:r>
          <a:endParaRPr lang="zh-CN" altLang="en-US" dirty="0"/>
        </a:p>
      </dgm:t>
    </dgm:pt>
    <dgm:pt modelId="{7E2AC86E-588D-4DF8-91CF-0955114EA22D}" type="parTrans" cxnId="{4758DC62-8626-409B-8805-1CD0E76E7BCE}">
      <dgm:prSet/>
      <dgm:spPr/>
      <dgm:t>
        <a:bodyPr/>
        <a:lstStyle/>
        <a:p>
          <a:endParaRPr lang="zh-CN" altLang="en-US"/>
        </a:p>
      </dgm:t>
    </dgm:pt>
    <dgm:pt modelId="{9F5FE6E3-D520-47ED-B98C-BC7D64F6FE5A}" type="sibTrans" cxnId="{4758DC62-8626-409B-8805-1CD0E76E7BCE}">
      <dgm:prSet/>
      <dgm:spPr/>
      <dgm:t>
        <a:bodyPr/>
        <a:lstStyle/>
        <a:p>
          <a:endParaRPr lang="zh-CN" altLang="en-US"/>
        </a:p>
      </dgm:t>
    </dgm:pt>
    <dgm:pt modelId="{36FA2D5C-3865-405D-BBA1-9F214855BA36}">
      <dgm:prSet/>
      <dgm:spPr>
        <a:solidFill>
          <a:srgbClr val="7030A0"/>
        </a:solidFill>
      </dgm:spPr>
      <dgm:t>
        <a:bodyPr/>
        <a:lstStyle/>
        <a:p>
          <a:r>
            <a:rPr lang="zh-CN" altLang="en-US" dirty="0" smtClean="0"/>
            <a:t>技术经济性</a:t>
          </a:r>
          <a:endParaRPr lang="zh-CN" altLang="en-US" dirty="0"/>
        </a:p>
      </dgm:t>
    </dgm:pt>
    <dgm:pt modelId="{66178365-E98E-4967-B5BB-15DF57FCD22E}" type="parTrans" cxnId="{E81836BC-BA79-48D5-B820-CABFB8AA0AEB}">
      <dgm:prSet/>
      <dgm:spPr/>
      <dgm:t>
        <a:bodyPr/>
        <a:lstStyle/>
        <a:p>
          <a:endParaRPr lang="zh-CN" altLang="en-US"/>
        </a:p>
      </dgm:t>
    </dgm:pt>
    <dgm:pt modelId="{26C9EF2B-F5F3-44A1-BA27-6870F39D4367}" type="sibTrans" cxnId="{E81836BC-BA79-48D5-B820-CABFB8AA0AEB}">
      <dgm:prSet/>
      <dgm:spPr/>
      <dgm:t>
        <a:bodyPr/>
        <a:lstStyle/>
        <a:p>
          <a:endParaRPr lang="zh-CN" altLang="en-US"/>
        </a:p>
      </dgm:t>
    </dgm:pt>
    <dgm:pt modelId="{75E9DD8E-5848-4304-930F-D0F6C20772F4}" type="pres">
      <dgm:prSet presAssocID="{C3B221E3-6AEC-4B23-AB11-7F761109262D}" presName="compositeShape" presStyleCnt="0">
        <dgm:presLayoutVars>
          <dgm:chMax val="7"/>
          <dgm:dir/>
          <dgm:resizeHandles val="exact"/>
        </dgm:presLayoutVars>
      </dgm:prSet>
      <dgm:spPr/>
    </dgm:pt>
    <dgm:pt modelId="{4F18485F-330A-4571-8E4A-82E9FAD58149}" type="pres">
      <dgm:prSet presAssocID="{C3B221E3-6AEC-4B23-AB11-7F761109262D}" presName="wedge1" presStyleLbl="node1" presStyleIdx="0" presStyleCnt="5"/>
      <dgm:spPr/>
      <dgm:t>
        <a:bodyPr/>
        <a:lstStyle/>
        <a:p>
          <a:endParaRPr lang="zh-CN" altLang="en-US"/>
        </a:p>
      </dgm:t>
    </dgm:pt>
    <dgm:pt modelId="{872810B5-7CF9-4D08-8B12-31E3B94E80E3}" type="pres">
      <dgm:prSet presAssocID="{C3B221E3-6AEC-4B23-AB11-7F761109262D}" presName="wedge1Tx" presStyleLbl="node1" presStyleIdx="0" presStyleCnt="5">
        <dgm:presLayoutVars>
          <dgm:chMax val="0"/>
          <dgm:chPref val="0"/>
          <dgm:bulletEnabled val="1"/>
        </dgm:presLayoutVars>
      </dgm:prSet>
      <dgm:spPr/>
      <dgm:t>
        <a:bodyPr/>
        <a:lstStyle/>
        <a:p>
          <a:endParaRPr lang="zh-CN" altLang="en-US"/>
        </a:p>
      </dgm:t>
    </dgm:pt>
    <dgm:pt modelId="{F2846E77-D211-4AE9-B691-89347308EA7A}" type="pres">
      <dgm:prSet presAssocID="{C3B221E3-6AEC-4B23-AB11-7F761109262D}" presName="wedge2" presStyleLbl="node1" presStyleIdx="1" presStyleCnt="5"/>
      <dgm:spPr/>
      <dgm:t>
        <a:bodyPr/>
        <a:lstStyle/>
        <a:p>
          <a:endParaRPr lang="zh-CN" altLang="en-US"/>
        </a:p>
      </dgm:t>
    </dgm:pt>
    <dgm:pt modelId="{DE7313C4-EEF8-43FB-A17D-CA4850DDA381}" type="pres">
      <dgm:prSet presAssocID="{C3B221E3-6AEC-4B23-AB11-7F761109262D}" presName="wedge2Tx" presStyleLbl="node1" presStyleIdx="1" presStyleCnt="5">
        <dgm:presLayoutVars>
          <dgm:chMax val="0"/>
          <dgm:chPref val="0"/>
          <dgm:bulletEnabled val="1"/>
        </dgm:presLayoutVars>
      </dgm:prSet>
      <dgm:spPr/>
      <dgm:t>
        <a:bodyPr/>
        <a:lstStyle/>
        <a:p>
          <a:endParaRPr lang="zh-CN" altLang="en-US"/>
        </a:p>
      </dgm:t>
    </dgm:pt>
    <dgm:pt modelId="{392BF61F-1DE5-4B6C-B43A-466E37DF7AD1}" type="pres">
      <dgm:prSet presAssocID="{C3B221E3-6AEC-4B23-AB11-7F761109262D}" presName="wedge3" presStyleLbl="node1" presStyleIdx="2" presStyleCnt="5"/>
      <dgm:spPr/>
      <dgm:t>
        <a:bodyPr/>
        <a:lstStyle/>
        <a:p>
          <a:endParaRPr lang="zh-CN" altLang="en-US"/>
        </a:p>
      </dgm:t>
    </dgm:pt>
    <dgm:pt modelId="{893E6836-D24D-4B1F-9951-A9D48D491127}" type="pres">
      <dgm:prSet presAssocID="{C3B221E3-6AEC-4B23-AB11-7F761109262D}" presName="wedge3Tx" presStyleLbl="node1" presStyleIdx="2" presStyleCnt="5">
        <dgm:presLayoutVars>
          <dgm:chMax val="0"/>
          <dgm:chPref val="0"/>
          <dgm:bulletEnabled val="1"/>
        </dgm:presLayoutVars>
      </dgm:prSet>
      <dgm:spPr/>
      <dgm:t>
        <a:bodyPr/>
        <a:lstStyle/>
        <a:p>
          <a:endParaRPr lang="zh-CN" altLang="en-US"/>
        </a:p>
      </dgm:t>
    </dgm:pt>
    <dgm:pt modelId="{BA9464FF-CE0E-4996-86A1-C1D5A611E18A}" type="pres">
      <dgm:prSet presAssocID="{C3B221E3-6AEC-4B23-AB11-7F761109262D}" presName="wedge4" presStyleLbl="node1" presStyleIdx="3" presStyleCnt="5"/>
      <dgm:spPr/>
      <dgm:t>
        <a:bodyPr/>
        <a:lstStyle/>
        <a:p>
          <a:endParaRPr lang="zh-CN" altLang="en-US"/>
        </a:p>
      </dgm:t>
    </dgm:pt>
    <dgm:pt modelId="{78D62143-18B8-4FD1-8836-2FC684792D85}" type="pres">
      <dgm:prSet presAssocID="{C3B221E3-6AEC-4B23-AB11-7F761109262D}" presName="wedge4Tx" presStyleLbl="node1" presStyleIdx="3" presStyleCnt="5">
        <dgm:presLayoutVars>
          <dgm:chMax val="0"/>
          <dgm:chPref val="0"/>
          <dgm:bulletEnabled val="1"/>
        </dgm:presLayoutVars>
      </dgm:prSet>
      <dgm:spPr/>
      <dgm:t>
        <a:bodyPr/>
        <a:lstStyle/>
        <a:p>
          <a:endParaRPr lang="zh-CN" altLang="en-US"/>
        </a:p>
      </dgm:t>
    </dgm:pt>
    <dgm:pt modelId="{BD3ED6FF-4DD1-4AE9-8898-8359C28CDECF}" type="pres">
      <dgm:prSet presAssocID="{C3B221E3-6AEC-4B23-AB11-7F761109262D}" presName="wedge5" presStyleLbl="node1" presStyleIdx="4" presStyleCnt="5"/>
      <dgm:spPr/>
      <dgm:t>
        <a:bodyPr/>
        <a:lstStyle/>
        <a:p>
          <a:endParaRPr lang="zh-CN" altLang="en-US"/>
        </a:p>
      </dgm:t>
    </dgm:pt>
    <dgm:pt modelId="{9A780D33-820F-4F49-89CD-829FCC2C6FD8}" type="pres">
      <dgm:prSet presAssocID="{C3B221E3-6AEC-4B23-AB11-7F761109262D}" presName="wedge5Tx" presStyleLbl="node1" presStyleIdx="4" presStyleCnt="5">
        <dgm:presLayoutVars>
          <dgm:chMax val="0"/>
          <dgm:chPref val="0"/>
          <dgm:bulletEnabled val="1"/>
        </dgm:presLayoutVars>
      </dgm:prSet>
      <dgm:spPr/>
      <dgm:t>
        <a:bodyPr/>
        <a:lstStyle/>
        <a:p>
          <a:endParaRPr lang="zh-CN" altLang="en-US"/>
        </a:p>
      </dgm:t>
    </dgm:pt>
  </dgm:ptLst>
  <dgm:cxnLst>
    <dgm:cxn modelId="{4758DC62-8626-409B-8805-1CD0E76E7BCE}" srcId="{C3B221E3-6AEC-4B23-AB11-7F761109262D}" destId="{B726663C-1535-4B79-B752-F48C8101FE60}" srcOrd="3" destOrd="0" parTransId="{7E2AC86E-588D-4DF8-91CF-0955114EA22D}" sibTransId="{9F5FE6E3-D520-47ED-B98C-BC7D64F6FE5A}"/>
    <dgm:cxn modelId="{AB26D386-6D76-4A55-B852-4C7B28539F7F}" type="presOf" srcId="{B726663C-1535-4B79-B752-F48C8101FE60}" destId="{BA9464FF-CE0E-4996-86A1-C1D5A611E18A}" srcOrd="0" destOrd="0" presId="urn:microsoft.com/office/officeart/2005/8/layout/chart3"/>
    <dgm:cxn modelId="{89240AC8-8B7C-4563-9AED-BF1E5EF9D6F6}" srcId="{C3B221E3-6AEC-4B23-AB11-7F761109262D}" destId="{BCFFA467-F14C-430C-95AC-8925D132ED1D}" srcOrd="0" destOrd="0" parTransId="{30F9C431-DEC0-46D6-BA2E-876E204EE68B}" sibTransId="{0336C8F3-078D-4BF9-8795-E6218B61BC3F}"/>
    <dgm:cxn modelId="{D7A64C32-2908-4815-A00D-93C543B77138}" type="presOf" srcId="{45D5BC9A-7D44-4D99-AD6D-7035F763FC5E}" destId="{DE7313C4-EEF8-43FB-A17D-CA4850DDA381}" srcOrd="1" destOrd="0" presId="urn:microsoft.com/office/officeart/2005/8/layout/chart3"/>
    <dgm:cxn modelId="{30BA48AE-E71F-4933-AF8A-8CCC62D9C966}" type="presOf" srcId="{20336E51-0064-4E25-BAFB-71D755395671}" destId="{392BF61F-1DE5-4B6C-B43A-466E37DF7AD1}" srcOrd="0" destOrd="0" presId="urn:microsoft.com/office/officeart/2005/8/layout/chart3"/>
    <dgm:cxn modelId="{D7CA7953-9B26-4646-934C-1FE3F1774396}" type="presOf" srcId="{C3B221E3-6AEC-4B23-AB11-7F761109262D}" destId="{75E9DD8E-5848-4304-930F-D0F6C20772F4}" srcOrd="0" destOrd="0" presId="urn:microsoft.com/office/officeart/2005/8/layout/chart3"/>
    <dgm:cxn modelId="{40549736-1602-4D57-87FC-840B8A489FA3}" type="presOf" srcId="{20336E51-0064-4E25-BAFB-71D755395671}" destId="{893E6836-D24D-4B1F-9951-A9D48D491127}" srcOrd="1" destOrd="0" presId="urn:microsoft.com/office/officeart/2005/8/layout/chart3"/>
    <dgm:cxn modelId="{C85FD5F4-B4D2-46AF-B1FF-E3C0B0C6FEB9}" type="presOf" srcId="{36FA2D5C-3865-405D-BBA1-9F214855BA36}" destId="{BD3ED6FF-4DD1-4AE9-8898-8359C28CDECF}" srcOrd="0" destOrd="0" presId="urn:microsoft.com/office/officeart/2005/8/layout/chart3"/>
    <dgm:cxn modelId="{28FD8E7F-7725-4C92-8C41-66F68093218C}" type="presOf" srcId="{36FA2D5C-3865-405D-BBA1-9F214855BA36}" destId="{9A780D33-820F-4F49-89CD-829FCC2C6FD8}" srcOrd="1" destOrd="0" presId="urn:microsoft.com/office/officeart/2005/8/layout/chart3"/>
    <dgm:cxn modelId="{504ADE52-5488-4905-BDD1-85F8C2C7B48C}" type="presOf" srcId="{B726663C-1535-4B79-B752-F48C8101FE60}" destId="{78D62143-18B8-4FD1-8836-2FC684792D85}" srcOrd="1" destOrd="0" presId="urn:microsoft.com/office/officeart/2005/8/layout/chart3"/>
    <dgm:cxn modelId="{7C97AFCE-B626-4B63-976E-7ECBB942B8A2}" srcId="{C3B221E3-6AEC-4B23-AB11-7F761109262D}" destId="{45D5BC9A-7D44-4D99-AD6D-7035F763FC5E}" srcOrd="1" destOrd="0" parTransId="{5C643B14-0C26-41E3-BF00-083462D8457F}" sibTransId="{90394C80-146F-4ED3-B565-532425387549}"/>
    <dgm:cxn modelId="{C83EBB79-66CC-4399-9EDC-448A2F6DA5AA}" type="presOf" srcId="{BCFFA467-F14C-430C-95AC-8925D132ED1D}" destId="{4F18485F-330A-4571-8E4A-82E9FAD58149}" srcOrd="0" destOrd="0" presId="urn:microsoft.com/office/officeart/2005/8/layout/chart3"/>
    <dgm:cxn modelId="{43C83960-267D-4E45-A2BB-5190893B3E66}" type="presOf" srcId="{BCFFA467-F14C-430C-95AC-8925D132ED1D}" destId="{872810B5-7CF9-4D08-8B12-31E3B94E80E3}" srcOrd="1" destOrd="0" presId="urn:microsoft.com/office/officeart/2005/8/layout/chart3"/>
    <dgm:cxn modelId="{55CD6B44-7542-42FF-BC5D-4C1FAB017E55}" type="presOf" srcId="{45D5BC9A-7D44-4D99-AD6D-7035F763FC5E}" destId="{F2846E77-D211-4AE9-B691-89347308EA7A}" srcOrd="0" destOrd="0" presId="urn:microsoft.com/office/officeart/2005/8/layout/chart3"/>
    <dgm:cxn modelId="{E81836BC-BA79-48D5-B820-CABFB8AA0AEB}" srcId="{C3B221E3-6AEC-4B23-AB11-7F761109262D}" destId="{36FA2D5C-3865-405D-BBA1-9F214855BA36}" srcOrd="4" destOrd="0" parTransId="{66178365-E98E-4967-B5BB-15DF57FCD22E}" sibTransId="{26C9EF2B-F5F3-44A1-BA27-6870F39D4367}"/>
    <dgm:cxn modelId="{BA843A56-D97C-4E22-9D9E-9624DE7214D7}" srcId="{C3B221E3-6AEC-4B23-AB11-7F761109262D}" destId="{20336E51-0064-4E25-BAFB-71D755395671}" srcOrd="2" destOrd="0" parTransId="{909661B7-628F-4977-9DDA-AEDD8CB87CD9}" sibTransId="{FCCCB292-B693-4842-A3DE-B0C0D90FF9DC}"/>
    <dgm:cxn modelId="{0699FDDD-DD1A-4396-A4FC-09784EE7B30F}" type="presParOf" srcId="{75E9DD8E-5848-4304-930F-D0F6C20772F4}" destId="{4F18485F-330A-4571-8E4A-82E9FAD58149}" srcOrd="0" destOrd="0" presId="urn:microsoft.com/office/officeart/2005/8/layout/chart3"/>
    <dgm:cxn modelId="{4F7DA830-8A98-44F7-A200-E9C5D084879B}" type="presParOf" srcId="{75E9DD8E-5848-4304-930F-D0F6C20772F4}" destId="{872810B5-7CF9-4D08-8B12-31E3B94E80E3}" srcOrd="1" destOrd="0" presId="urn:microsoft.com/office/officeart/2005/8/layout/chart3"/>
    <dgm:cxn modelId="{535AB37D-AF9E-47E2-BB67-C9F1660B5A78}" type="presParOf" srcId="{75E9DD8E-5848-4304-930F-D0F6C20772F4}" destId="{F2846E77-D211-4AE9-B691-89347308EA7A}" srcOrd="2" destOrd="0" presId="urn:microsoft.com/office/officeart/2005/8/layout/chart3"/>
    <dgm:cxn modelId="{93DD396E-6516-4F3F-8B93-867E182D9B48}" type="presParOf" srcId="{75E9DD8E-5848-4304-930F-D0F6C20772F4}" destId="{DE7313C4-EEF8-43FB-A17D-CA4850DDA381}" srcOrd="3" destOrd="0" presId="urn:microsoft.com/office/officeart/2005/8/layout/chart3"/>
    <dgm:cxn modelId="{0E38201A-AB71-4F58-8348-1D9E3DD15277}" type="presParOf" srcId="{75E9DD8E-5848-4304-930F-D0F6C20772F4}" destId="{392BF61F-1DE5-4B6C-B43A-466E37DF7AD1}" srcOrd="4" destOrd="0" presId="urn:microsoft.com/office/officeart/2005/8/layout/chart3"/>
    <dgm:cxn modelId="{4A6B1AED-3C38-4EFE-A363-4CE85F371F0A}" type="presParOf" srcId="{75E9DD8E-5848-4304-930F-D0F6C20772F4}" destId="{893E6836-D24D-4B1F-9951-A9D48D491127}" srcOrd="5" destOrd="0" presId="urn:microsoft.com/office/officeart/2005/8/layout/chart3"/>
    <dgm:cxn modelId="{B664F9C2-E1A8-434C-AA41-A17B5593BAB1}" type="presParOf" srcId="{75E9DD8E-5848-4304-930F-D0F6C20772F4}" destId="{BA9464FF-CE0E-4996-86A1-C1D5A611E18A}" srcOrd="6" destOrd="0" presId="urn:microsoft.com/office/officeart/2005/8/layout/chart3"/>
    <dgm:cxn modelId="{E6F5344B-4741-4A90-A40D-9BE00DD6BB8C}" type="presParOf" srcId="{75E9DD8E-5848-4304-930F-D0F6C20772F4}" destId="{78D62143-18B8-4FD1-8836-2FC684792D85}" srcOrd="7" destOrd="0" presId="urn:microsoft.com/office/officeart/2005/8/layout/chart3"/>
    <dgm:cxn modelId="{66358DFC-71EA-4AB9-8E7D-61BAADB842FF}" type="presParOf" srcId="{75E9DD8E-5848-4304-930F-D0F6C20772F4}" destId="{BD3ED6FF-4DD1-4AE9-8898-8359C28CDECF}" srcOrd="8" destOrd="0" presId="urn:microsoft.com/office/officeart/2005/8/layout/chart3"/>
    <dgm:cxn modelId="{15757B5F-2CC8-454F-BC7E-B64BFE5E1E27}" type="presParOf" srcId="{75E9DD8E-5848-4304-930F-D0F6C20772F4}" destId="{9A780D33-820F-4F49-89CD-829FCC2C6FD8}" srcOrd="9"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3B221E3-6AEC-4B23-AB11-7F761109262D}" type="doc">
      <dgm:prSet loTypeId="urn:microsoft.com/office/officeart/2005/8/layout/chart3" loCatId="cycle" qsTypeId="urn:microsoft.com/office/officeart/2005/8/quickstyle/simple1" qsCatId="simple" csTypeId="urn:microsoft.com/office/officeart/2005/8/colors/accent1_2" csCatId="accent1" phldr="1"/>
      <dgm:spPr/>
    </dgm:pt>
    <dgm:pt modelId="{BCFFA467-F14C-430C-95AC-8925D132ED1D}">
      <dgm:prSet phldrT="[文本]"/>
      <dgm:spPr>
        <a:solidFill>
          <a:srgbClr val="00B050"/>
        </a:solidFill>
      </dgm:spPr>
      <dgm:t>
        <a:bodyPr/>
        <a:lstStyle/>
        <a:p>
          <a:r>
            <a:rPr lang="zh-CN" altLang="en-US" dirty="0" smtClean="0"/>
            <a:t>程序性</a:t>
          </a:r>
          <a:endParaRPr lang="zh-CN" altLang="en-US" dirty="0"/>
        </a:p>
      </dgm:t>
    </dgm:pt>
    <dgm:pt modelId="{30F9C431-DEC0-46D6-BA2E-876E204EE68B}" type="parTrans" cxnId="{89240AC8-8B7C-4563-9AED-BF1E5EF9D6F6}">
      <dgm:prSet/>
      <dgm:spPr/>
      <dgm:t>
        <a:bodyPr/>
        <a:lstStyle/>
        <a:p>
          <a:endParaRPr lang="zh-CN" altLang="en-US"/>
        </a:p>
      </dgm:t>
    </dgm:pt>
    <dgm:pt modelId="{0336C8F3-078D-4BF9-8795-E6218B61BC3F}" type="sibTrans" cxnId="{89240AC8-8B7C-4563-9AED-BF1E5EF9D6F6}">
      <dgm:prSet/>
      <dgm:spPr/>
      <dgm:t>
        <a:bodyPr/>
        <a:lstStyle/>
        <a:p>
          <a:endParaRPr lang="zh-CN" altLang="en-US"/>
        </a:p>
      </dgm:t>
    </dgm:pt>
    <dgm:pt modelId="{45D5BC9A-7D44-4D99-AD6D-7035F763FC5E}">
      <dgm:prSet phldrT="[文本]"/>
      <dgm:spPr>
        <a:solidFill>
          <a:srgbClr val="0070C0"/>
        </a:solidFill>
      </dgm:spPr>
      <dgm:t>
        <a:bodyPr/>
        <a:lstStyle/>
        <a:p>
          <a:r>
            <a:rPr lang="zh-CN" altLang="en-US" dirty="0" smtClean="0"/>
            <a:t>规范性</a:t>
          </a:r>
          <a:endParaRPr lang="zh-CN" altLang="en-US" dirty="0"/>
        </a:p>
      </dgm:t>
    </dgm:pt>
    <dgm:pt modelId="{5C643B14-0C26-41E3-BF00-083462D8457F}" type="parTrans" cxnId="{7C97AFCE-B626-4B63-976E-7ECBB942B8A2}">
      <dgm:prSet/>
      <dgm:spPr/>
      <dgm:t>
        <a:bodyPr/>
        <a:lstStyle/>
        <a:p>
          <a:endParaRPr lang="zh-CN" altLang="en-US"/>
        </a:p>
      </dgm:t>
    </dgm:pt>
    <dgm:pt modelId="{90394C80-146F-4ED3-B565-532425387549}" type="sibTrans" cxnId="{7C97AFCE-B626-4B63-976E-7ECBB942B8A2}">
      <dgm:prSet/>
      <dgm:spPr/>
      <dgm:t>
        <a:bodyPr/>
        <a:lstStyle/>
        <a:p>
          <a:endParaRPr lang="zh-CN" altLang="en-US"/>
        </a:p>
      </dgm:t>
    </dgm:pt>
    <dgm:pt modelId="{20336E51-0064-4E25-BAFB-71D755395671}">
      <dgm:prSet phldrT="[文本]"/>
      <dgm:spPr>
        <a:solidFill>
          <a:srgbClr val="FFC000"/>
        </a:solidFill>
      </dgm:spPr>
      <dgm:t>
        <a:bodyPr/>
        <a:lstStyle/>
        <a:p>
          <a:r>
            <a:rPr lang="zh-CN" altLang="en-US" dirty="0" smtClean="0"/>
            <a:t>一次性</a:t>
          </a:r>
          <a:endParaRPr lang="zh-CN" altLang="en-US" dirty="0"/>
        </a:p>
      </dgm:t>
    </dgm:pt>
    <dgm:pt modelId="{909661B7-628F-4977-9DDA-AEDD8CB87CD9}" type="parTrans" cxnId="{BA843A56-D97C-4E22-9D9E-9624DE7214D7}">
      <dgm:prSet/>
      <dgm:spPr/>
      <dgm:t>
        <a:bodyPr/>
        <a:lstStyle/>
        <a:p>
          <a:endParaRPr lang="zh-CN" altLang="en-US"/>
        </a:p>
      </dgm:t>
    </dgm:pt>
    <dgm:pt modelId="{FCCCB292-B693-4842-A3DE-B0C0D90FF9DC}" type="sibTrans" cxnId="{BA843A56-D97C-4E22-9D9E-9624DE7214D7}">
      <dgm:prSet/>
      <dgm:spPr/>
      <dgm:t>
        <a:bodyPr/>
        <a:lstStyle/>
        <a:p>
          <a:endParaRPr lang="zh-CN" altLang="en-US"/>
        </a:p>
      </dgm:t>
    </dgm:pt>
    <dgm:pt modelId="{B726663C-1535-4B79-B752-F48C8101FE60}">
      <dgm:prSet/>
      <dgm:spPr>
        <a:solidFill>
          <a:srgbClr val="7030A0"/>
        </a:solidFill>
      </dgm:spPr>
      <dgm:t>
        <a:bodyPr/>
        <a:lstStyle/>
        <a:p>
          <a:r>
            <a:rPr lang="zh-CN" altLang="en-US" dirty="0" smtClean="0"/>
            <a:t>技术经济性</a:t>
          </a:r>
          <a:endParaRPr lang="zh-CN" altLang="en-US" dirty="0"/>
        </a:p>
      </dgm:t>
    </dgm:pt>
    <dgm:pt modelId="{7E2AC86E-588D-4DF8-91CF-0955114EA22D}" type="parTrans" cxnId="{4758DC62-8626-409B-8805-1CD0E76E7BCE}">
      <dgm:prSet/>
      <dgm:spPr/>
      <dgm:t>
        <a:bodyPr/>
        <a:lstStyle/>
        <a:p>
          <a:endParaRPr lang="zh-CN" altLang="en-US"/>
        </a:p>
      </dgm:t>
    </dgm:pt>
    <dgm:pt modelId="{9F5FE6E3-D520-47ED-B98C-BC7D64F6FE5A}" type="sibTrans" cxnId="{4758DC62-8626-409B-8805-1CD0E76E7BCE}">
      <dgm:prSet/>
      <dgm:spPr/>
      <dgm:t>
        <a:bodyPr/>
        <a:lstStyle/>
        <a:p>
          <a:endParaRPr lang="zh-CN" altLang="en-US"/>
        </a:p>
      </dgm:t>
    </dgm:pt>
    <dgm:pt modelId="{36FA2D5C-3865-405D-BBA1-9F214855BA36}">
      <dgm:prSet/>
      <dgm:spPr>
        <a:solidFill>
          <a:srgbClr val="C00000"/>
        </a:solidFill>
      </dgm:spPr>
      <dgm:t>
        <a:bodyPr/>
        <a:lstStyle/>
        <a:p>
          <a:r>
            <a:rPr lang="zh-CN" altLang="en-US" dirty="0" smtClean="0"/>
            <a:t>竞争性</a:t>
          </a:r>
          <a:endParaRPr lang="zh-CN" altLang="en-US" dirty="0"/>
        </a:p>
      </dgm:t>
    </dgm:pt>
    <dgm:pt modelId="{66178365-E98E-4967-B5BB-15DF57FCD22E}" type="parTrans" cxnId="{E81836BC-BA79-48D5-B820-CABFB8AA0AEB}">
      <dgm:prSet/>
      <dgm:spPr/>
      <dgm:t>
        <a:bodyPr/>
        <a:lstStyle/>
        <a:p>
          <a:endParaRPr lang="zh-CN" altLang="en-US"/>
        </a:p>
      </dgm:t>
    </dgm:pt>
    <dgm:pt modelId="{26C9EF2B-F5F3-44A1-BA27-6870F39D4367}" type="sibTrans" cxnId="{E81836BC-BA79-48D5-B820-CABFB8AA0AEB}">
      <dgm:prSet/>
      <dgm:spPr/>
      <dgm:t>
        <a:bodyPr/>
        <a:lstStyle/>
        <a:p>
          <a:endParaRPr lang="zh-CN" altLang="en-US"/>
        </a:p>
      </dgm:t>
    </dgm:pt>
    <dgm:pt modelId="{75E9DD8E-5848-4304-930F-D0F6C20772F4}" type="pres">
      <dgm:prSet presAssocID="{C3B221E3-6AEC-4B23-AB11-7F761109262D}" presName="compositeShape" presStyleCnt="0">
        <dgm:presLayoutVars>
          <dgm:chMax val="7"/>
          <dgm:dir/>
          <dgm:resizeHandles val="exact"/>
        </dgm:presLayoutVars>
      </dgm:prSet>
      <dgm:spPr/>
    </dgm:pt>
    <dgm:pt modelId="{4F18485F-330A-4571-8E4A-82E9FAD58149}" type="pres">
      <dgm:prSet presAssocID="{C3B221E3-6AEC-4B23-AB11-7F761109262D}" presName="wedge1" presStyleLbl="node1" presStyleIdx="0" presStyleCnt="5"/>
      <dgm:spPr/>
      <dgm:t>
        <a:bodyPr/>
        <a:lstStyle/>
        <a:p>
          <a:endParaRPr lang="zh-CN" altLang="en-US"/>
        </a:p>
      </dgm:t>
    </dgm:pt>
    <dgm:pt modelId="{872810B5-7CF9-4D08-8B12-31E3B94E80E3}" type="pres">
      <dgm:prSet presAssocID="{C3B221E3-6AEC-4B23-AB11-7F761109262D}" presName="wedge1Tx" presStyleLbl="node1" presStyleIdx="0" presStyleCnt="5">
        <dgm:presLayoutVars>
          <dgm:chMax val="0"/>
          <dgm:chPref val="0"/>
          <dgm:bulletEnabled val="1"/>
        </dgm:presLayoutVars>
      </dgm:prSet>
      <dgm:spPr/>
      <dgm:t>
        <a:bodyPr/>
        <a:lstStyle/>
        <a:p>
          <a:endParaRPr lang="zh-CN" altLang="en-US"/>
        </a:p>
      </dgm:t>
    </dgm:pt>
    <dgm:pt modelId="{F2846E77-D211-4AE9-B691-89347308EA7A}" type="pres">
      <dgm:prSet presAssocID="{C3B221E3-6AEC-4B23-AB11-7F761109262D}" presName="wedge2" presStyleLbl="node1" presStyleIdx="1" presStyleCnt="5"/>
      <dgm:spPr/>
      <dgm:t>
        <a:bodyPr/>
        <a:lstStyle/>
        <a:p>
          <a:endParaRPr lang="zh-CN" altLang="en-US"/>
        </a:p>
      </dgm:t>
    </dgm:pt>
    <dgm:pt modelId="{DE7313C4-EEF8-43FB-A17D-CA4850DDA381}" type="pres">
      <dgm:prSet presAssocID="{C3B221E3-6AEC-4B23-AB11-7F761109262D}" presName="wedge2Tx" presStyleLbl="node1" presStyleIdx="1" presStyleCnt="5">
        <dgm:presLayoutVars>
          <dgm:chMax val="0"/>
          <dgm:chPref val="0"/>
          <dgm:bulletEnabled val="1"/>
        </dgm:presLayoutVars>
      </dgm:prSet>
      <dgm:spPr/>
      <dgm:t>
        <a:bodyPr/>
        <a:lstStyle/>
        <a:p>
          <a:endParaRPr lang="zh-CN" altLang="en-US"/>
        </a:p>
      </dgm:t>
    </dgm:pt>
    <dgm:pt modelId="{392BF61F-1DE5-4B6C-B43A-466E37DF7AD1}" type="pres">
      <dgm:prSet presAssocID="{C3B221E3-6AEC-4B23-AB11-7F761109262D}" presName="wedge3" presStyleLbl="node1" presStyleIdx="2" presStyleCnt="5"/>
      <dgm:spPr/>
      <dgm:t>
        <a:bodyPr/>
        <a:lstStyle/>
        <a:p>
          <a:endParaRPr lang="zh-CN" altLang="en-US"/>
        </a:p>
      </dgm:t>
    </dgm:pt>
    <dgm:pt modelId="{893E6836-D24D-4B1F-9951-A9D48D491127}" type="pres">
      <dgm:prSet presAssocID="{C3B221E3-6AEC-4B23-AB11-7F761109262D}" presName="wedge3Tx" presStyleLbl="node1" presStyleIdx="2" presStyleCnt="5">
        <dgm:presLayoutVars>
          <dgm:chMax val="0"/>
          <dgm:chPref val="0"/>
          <dgm:bulletEnabled val="1"/>
        </dgm:presLayoutVars>
      </dgm:prSet>
      <dgm:spPr/>
      <dgm:t>
        <a:bodyPr/>
        <a:lstStyle/>
        <a:p>
          <a:endParaRPr lang="zh-CN" altLang="en-US"/>
        </a:p>
      </dgm:t>
    </dgm:pt>
    <dgm:pt modelId="{BA9464FF-CE0E-4996-86A1-C1D5A611E18A}" type="pres">
      <dgm:prSet presAssocID="{C3B221E3-6AEC-4B23-AB11-7F761109262D}" presName="wedge4" presStyleLbl="node1" presStyleIdx="3" presStyleCnt="5"/>
      <dgm:spPr/>
      <dgm:t>
        <a:bodyPr/>
        <a:lstStyle/>
        <a:p>
          <a:endParaRPr lang="zh-CN" altLang="en-US"/>
        </a:p>
      </dgm:t>
    </dgm:pt>
    <dgm:pt modelId="{78D62143-18B8-4FD1-8836-2FC684792D85}" type="pres">
      <dgm:prSet presAssocID="{C3B221E3-6AEC-4B23-AB11-7F761109262D}" presName="wedge4Tx" presStyleLbl="node1" presStyleIdx="3" presStyleCnt="5">
        <dgm:presLayoutVars>
          <dgm:chMax val="0"/>
          <dgm:chPref val="0"/>
          <dgm:bulletEnabled val="1"/>
        </dgm:presLayoutVars>
      </dgm:prSet>
      <dgm:spPr/>
      <dgm:t>
        <a:bodyPr/>
        <a:lstStyle/>
        <a:p>
          <a:endParaRPr lang="zh-CN" altLang="en-US"/>
        </a:p>
      </dgm:t>
    </dgm:pt>
    <dgm:pt modelId="{BD3ED6FF-4DD1-4AE9-8898-8359C28CDECF}" type="pres">
      <dgm:prSet presAssocID="{C3B221E3-6AEC-4B23-AB11-7F761109262D}" presName="wedge5" presStyleLbl="node1" presStyleIdx="4" presStyleCnt="5"/>
      <dgm:spPr/>
      <dgm:t>
        <a:bodyPr/>
        <a:lstStyle/>
        <a:p>
          <a:endParaRPr lang="zh-CN" altLang="en-US"/>
        </a:p>
      </dgm:t>
    </dgm:pt>
    <dgm:pt modelId="{9A780D33-820F-4F49-89CD-829FCC2C6FD8}" type="pres">
      <dgm:prSet presAssocID="{C3B221E3-6AEC-4B23-AB11-7F761109262D}" presName="wedge5Tx" presStyleLbl="node1" presStyleIdx="4" presStyleCnt="5">
        <dgm:presLayoutVars>
          <dgm:chMax val="0"/>
          <dgm:chPref val="0"/>
          <dgm:bulletEnabled val="1"/>
        </dgm:presLayoutVars>
      </dgm:prSet>
      <dgm:spPr/>
      <dgm:t>
        <a:bodyPr/>
        <a:lstStyle/>
        <a:p>
          <a:endParaRPr lang="zh-CN" altLang="en-US"/>
        </a:p>
      </dgm:t>
    </dgm:pt>
  </dgm:ptLst>
  <dgm:cxnLst>
    <dgm:cxn modelId="{9F327EA1-DA96-47AD-9588-030045F5A3A7}" type="presOf" srcId="{BCFFA467-F14C-430C-95AC-8925D132ED1D}" destId="{4F18485F-330A-4571-8E4A-82E9FAD58149}" srcOrd="0" destOrd="0" presId="urn:microsoft.com/office/officeart/2005/8/layout/chart3"/>
    <dgm:cxn modelId="{BA843A56-D97C-4E22-9D9E-9624DE7214D7}" srcId="{C3B221E3-6AEC-4B23-AB11-7F761109262D}" destId="{20336E51-0064-4E25-BAFB-71D755395671}" srcOrd="2" destOrd="0" parTransId="{909661B7-628F-4977-9DDA-AEDD8CB87CD9}" sibTransId="{FCCCB292-B693-4842-A3DE-B0C0D90FF9DC}"/>
    <dgm:cxn modelId="{A1B00A16-0FEA-4417-A0FD-FC3D27BC1311}" type="presOf" srcId="{C3B221E3-6AEC-4B23-AB11-7F761109262D}" destId="{75E9DD8E-5848-4304-930F-D0F6C20772F4}" srcOrd="0" destOrd="0" presId="urn:microsoft.com/office/officeart/2005/8/layout/chart3"/>
    <dgm:cxn modelId="{16F9BD81-E83E-406F-883B-85401ACABB77}" type="presOf" srcId="{36FA2D5C-3865-405D-BBA1-9F214855BA36}" destId="{BD3ED6FF-4DD1-4AE9-8898-8359C28CDECF}" srcOrd="0" destOrd="0" presId="urn:microsoft.com/office/officeart/2005/8/layout/chart3"/>
    <dgm:cxn modelId="{7C97AFCE-B626-4B63-976E-7ECBB942B8A2}" srcId="{C3B221E3-6AEC-4B23-AB11-7F761109262D}" destId="{45D5BC9A-7D44-4D99-AD6D-7035F763FC5E}" srcOrd="1" destOrd="0" parTransId="{5C643B14-0C26-41E3-BF00-083462D8457F}" sibTransId="{90394C80-146F-4ED3-B565-532425387549}"/>
    <dgm:cxn modelId="{4758DC62-8626-409B-8805-1CD0E76E7BCE}" srcId="{C3B221E3-6AEC-4B23-AB11-7F761109262D}" destId="{B726663C-1535-4B79-B752-F48C8101FE60}" srcOrd="3" destOrd="0" parTransId="{7E2AC86E-588D-4DF8-91CF-0955114EA22D}" sibTransId="{9F5FE6E3-D520-47ED-B98C-BC7D64F6FE5A}"/>
    <dgm:cxn modelId="{23A92D41-86DF-4CA9-AB53-5CCFE0FE36B9}" type="presOf" srcId="{BCFFA467-F14C-430C-95AC-8925D132ED1D}" destId="{872810B5-7CF9-4D08-8B12-31E3B94E80E3}" srcOrd="1" destOrd="0" presId="urn:microsoft.com/office/officeart/2005/8/layout/chart3"/>
    <dgm:cxn modelId="{2019DFB0-DEC8-4957-99BE-E1ED333E3050}" type="presOf" srcId="{45D5BC9A-7D44-4D99-AD6D-7035F763FC5E}" destId="{DE7313C4-EEF8-43FB-A17D-CA4850DDA381}" srcOrd="1" destOrd="0" presId="urn:microsoft.com/office/officeart/2005/8/layout/chart3"/>
    <dgm:cxn modelId="{F6DB4E30-F1CA-4028-B69F-854EB218F0A9}" type="presOf" srcId="{20336E51-0064-4E25-BAFB-71D755395671}" destId="{893E6836-D24D-4B1F-9951-A9D48D491127}" srcOrd="1" destOrd="0" presId="urn:microsoft.com/office/officeart/2005/8/layout/chart3"/>
    <dgm:cxn modelId="{89240AC8-8B7C-4563-9AED-BF1E5EF9D6F6}" srcId="{C3B221E3-6AEC-4B23-AB11-7F761109262D}" destId="{BCFFA467-F14C-430C-95AC-8925D132ED1D}" srcOrd="0" destOrd="0" parTransId="{30F9C431-DEC0-46D6-BA2E-876E204EE68B}" sibTransId="{0336C8F3-078D-4BF9-8795-E6218B61BC3F}"/>
    <dgm:cxn modelId="{9CBDCC42-544F-4EC9-87B8-471846EBD5D6}" type="presOf" srcId="{20336E51-0064-4E25-BAFB-71D755395671}" destId="{392BF61F-1DE5-4B6C-B43A-466E37DF7AD1}" srcOrd="0" destOrd="0" presId="urn:microsoft.com/office/officeart/2005/8/layout/chart3"/>
    <dgm:cxn modelId="{4180F243-626A-417A-BE37-124137B4AB67}" type="presOf" srcId="{B726663C-1535-4B79-B752-F48C8101FE60}" destId="{BA9464FF-CE0E-4996-86A1-C1D5A611E18A}" srcOrd="0" destOrd="0" presId="urn:microsoft.com/office/officeart/2005/8/layout/chart3"/>
    <dgm:cxn modelId="{25F0FE3E-7B13-4A21-A262-EEECCB56C998}" type="presOf" srcId="{45D5BC9A-7D44-4D99-AD6D-7035F763FC5E}" destId="{F2846E77-D211-4AE9-B691-89347308EA7A}" srcOrd="0" destOrd="0" presId="urn:microsoft.com/office/officeart/2005/8/layout/chart3"/>
    <dgm:cxn modelId="{6255A357-32E9-44D4-8423-9BFF192D28FE}" type="presOf" srcId="{B726663C-1535-4B79-B752-F48C8101FE60}" destId="{78D62143-18B8-4FD1-8836-2FC684792D85}" srcOrd="1" destOrd="0" presId="urn:microsoft.com/office/officeart/2005/8/layout/chart3"/>
    <dgm:cxn modelId="{E81836BC-BA79-48D5-B820-CABFB8AA0AEB}" srcId="{C3B221E3-6AEC-4B23-AB11-7F761109262D}" destId="{36FA2D5C-3865-405D-BBA1-9F214855BA36}" srcOrd="4" destOrd="0" parTransId="{66178365-E98E-4967-B5BB-15DF57FCD22E}" sibTransId="{26C9EF2B-F5F3-44A1-BA27-6870F39D4367}"/>
    <dgm:cxn modelId="{FF244433-96C0-4948-863D-4403BC7B577C}" type="presOf" srcId="{36FA2D5C-3865-405D-BBA1-9F214855BA36}" destId="{9A780D33-820F-4F49-89CD-829FCC2C6FD8}" srcOrd="1" destOrd="0" presId="urn:microsoft.com/office/officeart/2005/8/layout/chart3"/>
    <dgm:cxn modelId="{B803B8A9-9704-4A1D-8A09-991CC25FAE10}" type="presParOf" srcId="{75E9DD8E-5848-4304-930F-D0F6C20772F4}" destId="{4F18485F-330A-4571-8E4A-82E9FAD58149}" srcOrd="0" destOrd="0" presId="urn:microsoft.com/office/officeart/2005/8/layout/chart3"/>
    <dgm:cxn modelId="{DD490B78-1288-4F38-BC5D-37A6459A7697}" type="presParOf" srcId="{75E9DD8E-5848-4304-930F-D0F6C20772F4}" destId="{872810B5-7CF9-4D08-8B12-31E3B94E80E3}" srcOrd="1" destOrd="0" presId="urn:microsoft.com/office/officeart/2005/8/layout/chart3"/>
    <dgm:cxn modelId="{023F7109-6A08-4742-9D2C-B545E225E257}" type="presParOf" srcId="{75E9DD8E-5848-4304-930F-D0F6C20772F4}" destId="{F2846E77-D211-4AE9-B691-89347308EA7A}" srcOrd="2" destOrd="0" presId="urn:microsoft.com/office/officeart/2005/8/layout/chart3"/>
    <dgm:cxn modelId="{6C1A0D64-FEB5-47E8-8EC9-B14214587991}" type="presParOf" srcId="{75E9DD8E-5848-4304-930F-D0F6C20772F4}" destId="{DE7313C4-EEF8-43FB-A17D-CA4850DDA381}" srcOrd="3" destOrd="0" presId="urn:microsoft.com/office/officeart/2005/8/layout/chart3"/>
    <dgm:cxn modelId="{4C3C4467-C42D-4911-8515-18F2DA29902C}" type="presParOf" srcId="{75E9DD8E-5848-4304-930F-D0F6C20772F4}" destId="{392BF61F-1DE5-4B6C-B43A-466E37DF7AD1}" srcOrd="4" destOrd="0" presId="urn:microsoft.com/office/officeart/2005/8/layout/chart3"/>
    <dgm:cxn modelId="{EC694579-AEDA-441B-99E7-0F704B6677A7}" type="presParOf" srcId="{75E9DD8E-5848-4304-930F-D0F6C20772F4}" destId="{893E6836-D24D-4B1F-9951-A9D48D491127}" srcOrd="5" destOrd="0" presId="urn:microsoft.com/office/officeart/2005/8/layout/chart3"/>
    <dgm:cxn modelId="{9552AC0D-1A0F-4243-99BD-2C6A5741A899}" type="presParOf" srcId="{75E9DD8E-5848-4304-930F-D0F6C20772F4}" destId="{BA9464FF-CE0E-4996-86A1-C1D5A611E18A}" srcOrd="6" destOrd="0" presId="urn:microsoft.com/office/officeart/2005/8/layout/chart3"/>
    <dgm:cxn modelId="{3FEF0D69-DD1A-4786-BA6B-2DAFBF5B3697}" type="presParOf" srcId="{75E9DD8E-5848-4304-930F-D0F6C20772F4}" destId="{78D62143-18B8-4FD1-8836-2FC684792D85}" srcOrd="7" destOrd="0" presId="urn:microsoft.com/office/officeart/2005/8/layout/chart3"/>
    <dgm:cxn modelId="{84D3DD25-4A4E-4E7A-A674-5AD7AFC8880A}" type="presParOf" srcId="{75E9DD8E-5848-4304-930F-D0F6C20772F4}" destId="{BD3ED6FF-4DD1-4AE9-8898-8359C28CDECF}" srcOrd="8" destOrd="0" presId="urn:microsoft.com/office/officeart/2005/8/layout/chart3"/>
    <dgm:cxn modelId="{156A5C4B-200C-4168-80F7-55A4969E7BBA}" type="presParOf" srcId="{75E9DD8E-5848-4304-930F-D0F6C20772F4}" destId="{9A780D33-820F-4F49-89CD-829FCC2C6FD8}" srcOrd="9"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3B221E3-6AEC-4B23-AB11-7F761109262D}" type="doc">
      <dgm:prSet loTypeId="urn:microsoft.com/office/officeart/2005/8/layout/chart3" loCatId="cycle" qsTypeId="urn:microsoft.com/office/officeart/2005/8/quickstyle/simple1" qsCatId="simple" csTypeId="urn:microsoft.com/office/officeart/2005/8/colors/accent1_2" csCatId="accent1" phldr="1"/>
      <dgm:spPr/>
    </dgm:pt>
    <dgm:pt modelId="{BCFFA467-F14C-430C-95AC-8925D132ED1D}">
      <dgm:prSet phldrT="[文本]"/>
      <dgm:spPr>
        <a:solidFill>
          <a:srgbClr val="0070C0"/>
        </a:solidFill>
      </dgm:spPr>
      <dgm:t>
        <a:bodyPr/>
        <a:lstStyle/>
        <a:p>
          <a:r>
            <a:rPr lang="zh-CN" altLang="en-US" dirty="0" smtClean="0"/>
            <a:t>规范性</a:t>
          </a:r>
          <a:endParaRPr lang="zh-CN" altLang="en-US" dirty="0"/>
        </a:p>
      </dgm:t>
    </dgm:pt>
    <dgm:pt modelId="{30F9C431-DEC0-46D6-BA2E-876E204EE68B}" type="parTrans" cxnId="{89240AC8-8B7C-4563-9AED-BF1E5EF9D6F6}">
      <dgm:prSet/>
      <dgm:spPr/>
      <dgm:t>
        <a:bodyPr/>
        <a:lstStyle/>
        <a:p>
          <a:endParaRPr lang="zh-CN" altLang="en-US"/>
        </a:p>
      </dgm:t>
    </dgm:pt>
    <dgm:pt modelId="{0336C8F3-078D-4BF9-8795-E6218B61BC3F}" type="sibTrans" cxnId="{89240AC8-8B7C-4563-9AED-BF1E5EF9D6F6}">
      <dgm:prSet/>
      <dgm:spPr/>
      <dgm:t>
        <a:bodyPr/>
        <a:lstStyle/>
        <a:p>
          <a:endParaRPr lang="zh-CN" altLang="en-US"/>
        </a:p>
      </dgm:t>
    </dgm:pt>
    <dgm:pt modelId="{45D5BC9A-7D44-4D99-AD6D-7035F763FC5E}">
      <dgm:prSet phldrT="[文本]"/>
      <dgm:spPr>
        <a:solidFill>
          <a:srgbClr val="FFC000"/>
        </a:solidFill>
      </dgm:spPr>
      <dgm:t>
        <a:bodyPr/>
        <a:lstStyle/>
        <a:p>
          <a:r>
            <a:rPr lang="zh-CN" altLang="en-US" dirty="0" smtClean="0"/>
            <a:t>一次性</a:t>
          </a:r>
          <a:endParaRPr lang="zh-CN" altLang="en-US" dirty="0"/>
        </a:p>
      </dgm:t>
    </dgm:pt>
    <dgm:pt modelId="{5C643B14-0C26-41E3-BF00-083462D8457F}" type="parTrans" cxnId="{7C97AFCE-B626-4B63-976E-7ECBB942B8A2}">
      <dgm:prSet/>
      <dgm:spPr/>
      <dgm:t>
        <a:bodyPr/>
        <a:lstStyle/>
        <a:p>
          <a:endParaRPr lang="zh-CN" altLang="en-US"/>
        </a:p>
      </dgm:t>
    </dgm:pt>
    <dgm:pt modelId="{90394C80-146F-4ED3-B565-532425387549}" type="sibTrans" cxnId="{7C97AFCE-B626-4B63-976E-7ECBB942B8A2}">
      <dgm:prSet/>
      <dgm:spPr/>
      <dgm:t>
        <a:bodyPr/>
        <a:lstStyle/>
        <a:p>
          <a:endParaRPr lang="zh-CN" altLang="en-US"/>
        </a:p>
      </dgm:t>
    </dgm:pt>
    <dgm:pt modelId="{20336E51-0064-4E25-BAFB-71D755395671}">
      <dgm:prSet phldrT="[文本]"/>
      <dgm:spPr>
        <a:solidFill>
          <a:srgbClr val="7030A0"/>
        </a:solidFill>
      </dgm:spPr>
      <dgm:t>
        <a:bodyPr/>
        <a:lstStyle/>
        <a:p>
          <a:r>
            <a:rPr lang="zh-CN" altLang="en-US" dirty="0" smtClean="0"/>
            <a:t>技术经济性</a:t>
          </a:r>
          <a:endParaRPr lang="zh-CN" altLang="en-US" dirty="0"/>
        </a:p>
      </dgm:t>
    </dgm:pt>
    <dgm:pt modelId="{909661B7-628F-4977-9DDA-AEDD8CB87CD9}" type="parTrans" cxnId="{BA843A56-D97C-4E22-9D9E-9624DE7214D7}">
      <dgm:prSet/>
      <dgm:spPr/>
      <dgm:t>
        <a:bodyPr/>
        <a:lstStyle/>
        <a:p>
          <a:endParaRPr lang="zh-CN" altLang="en-US"/>
        </a:p>
      </dgm:t>
    </dgm:pt>
    <dgm:pt modelId="{FCCCB292-B693-4842-A3DE-B0C0D90FF9DC}" type="sibTrans" cxnId="{BA843A56-D97C-4E22-9D9E-9624DE7214D7}">
      <dgm:prSet/>
      <dgm:spPr/>
      <dgm:t>
        <a:bodyPr/>
        <a:lstStyle/>
        <a:p>
          <a:endParaRPr lang="zh-CN" altLang="en-US"/>
        </a:p>
      </dgm:t>
    </dgm:pt>
    <dgm:pt modelId="{B726663C-1535-4B79-B752-F48C8101FE60}">
      <dgm:prSet/>
      <dgm:spPr>
        <a:solidFill>
          <a:srgbClr val="C00000"/>
        </a:solidFill>
      </dgm:spPr>
      <dgm:t>
        <a:bodyPr/>
        <a:lstStyle/>
        <a:p>
          <a:r>
            <a:rPr lang="zh-CN" altLang="en-US" dirty="0" smtClean="0"/>
            <a:t>竞争性</a:t>
          </a:r>
          <a:endParaRPr lang="zh-CN" altLang="en-US" dirty="0"/>
        </a:p>
      </dgm:t>
    </dgm:pt>
    <dgm:pt modelId="{7E2AC86E-588D-4DF8-91CF-0955114EA22D}" type="parTrans" cxnId="{4758DC62-8626-409B-8805-1CD0E76E7BCE}">
      <dgm:prSet/>
      <dgm:spPr/>
      <dgm:t>
        <a:bodyPr/>
        <a:lstStyle/>
        <a:p>
          <a:endParaRPr lang="zh-CN" altLang="en-US"/>
        </a:p>
      </dgm:t>
    </dgm:pt>
    <dgm:pt modelId="{9F5FE6E3-D520-47ED-B98C-BC7D64F6FE5A}" type="sibTrans" cxnId="{4758DC62-8626-409B-8805-1CD0E76E7BCE}">
      <dgm:prSet/>
      <dgm:spPr/>
      <dgm:t>
        <a:bodyPr/>
        <a:lstStyle/>
        <a:p>
          <a:endParaRPr lang="zh-CN" altLang="en-US"/>
        </a:p>
      </dgm:t>
    </dgm:pt>
    <dgm:pt modelId="{36FA2D5C-3865-405D-BBA1-9F214855BA36}">
      <dgm:prSet/>
      <dgm:spPr>
        <a:solidFill>
          <a:srgbClr val="00B050"/>
        </a:solidFill>
      </dgm:spPr>
      <dgm:t>
        <a:bodyPr/>
        <a:lstStyle/>
        <a:p>
          <a:r>
            <a:rPr lang="zh-CN" altLang="en-US" dirty="0" smtClean="0"/>
            <a:t>程序性</a:t>
          </a:r>
          <a:endParaRPr lang="zh-CN" altLang="en-US" dirty="0"/>
        </a:p>
      </dgm:t>
    </dgm:pt>
    <dgm:pt modelId="{66178365-E98E-4967-B5BB-15DF57FCD22E}" type="parTrans" cxnId="{E81836BC-BA79-48D5-B820-CABFB8AA0AEB}">
      <dgm:prSet/>
      <dgm:spPr/>
      <dgm:t>
        <a:bodyPr/>
        <a:lstStyle/>
        <a:p>
          <a:endParaRPr lang="zh-CN" altLang="en-US"/>
        </a:p>
      </dgm:t>
    </dgm:pt>
    <dgm:pt modelId="{26C9EF2B-F5F3-44A1-BA27-6870F39D4367}" type="sibTrans" cxnId="{E81836BC-BA79-48D5-B820-CABFB8AA0AEB}">
      <dgm:prSet/>
      <dgm:spPr/>
      <dgm:t>
        <a:bodyPr/>
        <a:lstStyle/>
        <a:p>
          <a:endParaRPr lang="zh-CN" altLang="en-US"/>
        </a:p>
      </dgm:t>
    </dgm:pt>
    <dgm:pt modelId="{75E9DD8E-5848-4304-930F-D0F6C20772F4}" type="pres">
      <dgm:prSet presAssocID="{C3B221E3-6AEC-4B23-AB11-7F761109262D}" presName="compositeShape" presStyleCnt="0">
        <dgm:presLayoutVars>
          <dgm:chMax val="7"/>
          <dgm:dir/>
          <dgm:resizeHandles val="exact"/>
        </dgm:presLayoutVars>
      </dgm:prSet>
      <dgm:spPr/>
    </dgm:pt>
    <dgm:pt modelId="{4F18485F-330A-4571-8E4A-82E9FAD58149}" type="pres">
      <dgm:prSet presAssocID="{C3B221E3-6AEC-4B23-AB11-7F761109262D}" presName="wedge1" presStyleLbl="node1" presStyleIdx="0" presStyleCnt="5"/>
      <dgm:spPr/>
      <dgm:t>
        <a:bodyPr/>
        <a:lstStyle/>
        <a:p>
          <a:endParaRPr lang="zh-CN" altLang="en-US"/>
        </a:p>
      </dgm:t>
    </dgm:pt>
    <dgm:pt modelId="{872810B5-7CF9-4D08-8B12-31E3B94E80E3}" type="pres">
      <dgm:prSet presAssocID="{C3B221E3-6AEC-4B23-AB11-7F761109262D}" presName="wedge1Tx" presStyleLbl="node1" presStyleIdx="0" presStyleCnt="5">
        <dgm:presLayoutVars>
          <dgm:chMax val="0"/>
          <dgm:chPref val="0"/>
          <dgm:bulletEnabled val="1"/>
        </dgm:presLayoutVars>
      </dgm:prSet>
      <dgm:spPr/>
      <dgm:t>
        <a:bodyPr/>
        <a:lstStyle/>
        <a:p>
          <a:endParaRPr lang="zh-CN" altLang="en-US"/>
        </a:p>
      </dgm:t>
    </dgm:pt>
    <dgm:pt modelId="{F2846E77-D211-4AE9-B691-89347308EA7A}" type="pres">
      <dgm:prSet presAssocID="{C3B221E3-6AEC-4B23-AB11-7F761109262D}" presName="wedge2" presStyleLbl="node1" presStyleIdx="1" presStyleCnt="5"/>
      <dgm:spPr/>
      <dgm:t>
        <a:bodyPr/>
        <a:lstStyle/>
        <a:p>
          <a:endParaRPr lang="zh-CN" altLang="en-US"/>
        </a:p>
      </dgm:t>
    </dgm:pt>
    <dgm:pt modelId="{DE7313C4-EEF8-43FB-A17D-CA4850DDA381}" type="pres">
      <dgm:prSet presAssocID="{C3B221E3-6AEC-4B23-AB11-7F761109262D}" presName="wedge2Tx" presStyleLbl="node1" presStyleIdx="1" presStyleCnt="5">
        <dgm:presLayoutVars>
          <dgm:chMax val="0"/>
          <dgm:chPref val="0"/>
          <dgm:bulletEnabled val="1"/>
        </dgm:presLayoutVars>
      </dgm:prSet>
      <dgm:spPr/>
      <dgm:t>
        <a:bodyPr/>
        <a:lstStyle/>
        <a:p>
          <a:endParaRPr lang="zh-CN" altLang="en-US"/>
        </a:p>
      </dgm:t>
    </dgm:pt>
    <dgm:pt modelId="{392BF61F-1DE5-4B6C-B43A-466E37DF7AD1}" type="pres">
      <dgm:prSet presAssocID="{C3B221E3-6AEC-4B23-AB11-7F761109262D}" presName="wedge3" presStyleLbl="node1" presStyleIdx="2" presStyleCnt="5"/>
      <dgm:spPr/>
      <dgm:t>
        <a:bodyPr/>
        <a:lstStyle/>
        <a:p>
          <a:endParaRPr lang="zh-CN" altLang="en-US"/>
        </a:p>
      </dgm:t>
    </dgm:pt>
    <dgm:pt modelId="{893E6836-D24D-4B1F-9951-A9D48D491127}" type="pres">
      <dgm:prSet presAssocID="{C3B221E3-6AEC-4B23-AB11-7F761109262D}" presName="wedge3Tx" presStyleLbl="node1" presStyleIdx="2" presStyleCnt="5">
        <dgm:presLayoutVars>
          <dgm:chMax val="0"/>
          <dgm:chPref val="0"/>
          <dgm:bulletEnabled val="1"/>
        </dgm:presLayoutVars>
      </dgm:prSet>
      <dgm:spPr/>
      <dgm:t>
        <a:bodyPr/>
        <a:lstStyle/>
        <a:p>
          <a:endParaRPr lang="zh-CN" altLang="en-US"/>
        </a:p>
      </dgm:t>
    </dgm:pt>
    <dgm:pt modelId="{BA9464FF-CE0E-4996-86A1-C1D5A611E18A}" type="pres">
      <dgm:prSet presAssocID="{C3B221E3-6AEC-4B23-AB11-7F761109262D}" presName="wedge4" presStyleLbl="node1" presStyleIdx="3" presStyleCnt="5"/>
      <dgm:spPr/>
      <dgm:t>
        <a:bodyPr/>
        <a:lstStyle/>
        <a:p>
          <a:endParaRPr lang="zh-CN" altLang="en-US"/>
        </a:p>
      </dgm:t>
    </dgm:pt>
    <dgm:pt modelId="{78D62143-18B8-4FD1-8836-2FC684792D85}" type="pres">
      <dgm:prSet presAssocID="{C3B221E3-6AEC-4B23-AB11-7F761109262D}" presName="wedge4Tx" presStyleLbl="node1" presStyleIdx="3" presStyleCnt="5">
        <dgm:presLayoutVars>
          <dgm:chMax val="0"/>
          <dgm:chPref val="0"/>
          <dgm:bulletEnabled val="1"/>
        </dgm:presLayoutVars>
      </dgm:prSet>
      <dgm:spPr/>
      <dgm:t>
        <a:bodyPr/>
        <a:lstStyle/>
        <a:p>
          <a:endParaRPr lang="zh-CN" altLang="en-US"/>
        </a:p>
      </dgm:t>
    </dgm:pt>
    <dgm:pt modelId="{BD3ED6FF-4DD1-4AE9-8898-8359C28CDECF}" type="pres">
      <dgm:prSet presAssocID="{C3B221E3-6AEC-4B23-AB11-7F761109262D}" presName="wedge5" presStyleLbl="node1" presStyleIdx="4" presStyleCnt="5"/>
      <dgm:spPr/>
      <dgm:t>
        <a:bodyPr/>
        <a:lstStyle/>
        <a:p>
          <a:endParaRPr lang="zh-CN" altLang="en-US"/>
        </a:p>
      </dgm:t>
    </dgm:pt>
    <dgm:pt modelId="{9A780D33-820F-4F49-89CD-829FCC2C6FD8}" type="pres">
      <dgm:prSet presAssocID="{C3B221E3-6AEC-4B23-AB11-7F761109262D}" presName="wedge5Tx" presStyleLbl="node1" presStyleIdx="4" presStyleCnt="5">
        <dgm:presLayoutVars>
          <dgm:chMax val="0"/>
          <dgm:chPref val="0"/>
          <dgm:bulletEnabled val="1"/>
        </dgm:presLayoutVars>
      </dgm:prSet>
      <dgm:spPr/>
      <dgm:t>
        <a:bodyPr/>
        <a:lstStyle/>
        <a:p>
          <a:endParaRPr lang="zh-CN" altLang="en-US"/>
        </a:p>
      </dgm:t>
    </dgm:pt>
  </dgm:ptLst>
  <dgm:cxnLst>
    <dgm:cxn modelId="{4758DC62-8626-409B-8805-1CD0E76E7BCE}" srcId="{C3B221E3-6AEC-4B23-AB11-7F761109262D}" destId="{B726663C-1535-4B79-B752-F48C8101FE60}" srcOrd="3" destOrd="0" parTransId="{7E2AC86E-588D-4DF8-91CF-0955114EA22D}" sibTransId="{9F5FE6E3-D520-47ED-B98C-BC7D64F6FE5A}"/>
    <dgm:cxn modelId="{89240AC8-8B7C-4563-9AED-BF1E5EF9D6F6}" srcId="{C3B221E3-6AEC-4B23-AB11-7F761109262D}" destId="{BCFFA467-F14C-430C-95AC-8925D132ED1D}" srcOrd="0" destOrd="0" parTransId="{30F9C431-DEC0-46D6-BA2E-876E204EE68B}" sibTransId="{0336C8F3-078D-4BF9-8795-E6218B61BC3F}"/>
    <dgm:cxn modelId="{CC1296BE-E95A-4B32-A3B9-9679CD4F4F83}" type="presOf" srcId="{B726663C-1535-4B79-B752-F48C8101FE60}" destId="{78D62143-18B8-4FD1-8836-2FC684792D85}" srcOrd="1" destOrd="0" presId="urn:microsoft.com/office/officeart/2005/8/layout/chart3"/>
    <dgm:cxn modelId="{E6BB33B2-7F7C-49F7-8509-2DA2FFF41788}" type="presOf" srcId="{BCFFA467-F14C-430C-95AC-8925D132ED1D}" destId="{872810B5-7CF9-4D08-8B12-31E3B94E80E3}" srcOrd="1" destOrd="0" presId="urn:microsoft.com/office/officeart/2005/8/layout/chart3"/>
    <dgm:cxn modelId="{1BC964E7-7B9F-4C91-A0AD-195A64F43873}" type="presOf" srcId="{C3B221E3-6AEC-4B23-AB11-7F761109262D}" destId="{75E9DD8E-5848-4304-930F-D0F6C20772F4}" srcOrd="0" destOrd="0" presId="urn:microsoft.com/office/officeart/2005/8/layout/chart3"/>
    <dgm:cxn modelId="{1A62988B-7A6A-4B7C-8ACA-85627BA6FD08}" type="presOf" srcId="{36FA2D5C-3865-405D-BBA1-9F214855BA36}" destId="{9A780D33-820F-4F49-89CD-829FCC2C6FD8}" srcOrd="1" destOrd="0" presId="urn:microsoft.com/office/officeart/2005/8/layout/chart3"/>
    <dgm:cxn modelId="{CD8C45CD-951A-4626-B10A-762C85EC18E5}" type="presOf" srcId="{BCFFA467-F14C-430C-95AC-8925D132ED1D}" destId="{4F18485F-330A-4571-8E4A-82E9FAD58149}" srcOrd="0" destOrd="0" presId="urn:microsoft.com/office/officeart/2005/8/layout/chart3"/>
    <dgm:cxn modelId="{E8322243-F088-4F4B-A43C-17C3D8F60519}" type="presOf" srcId="{45D5BC9A-7D44-4D99-AD6D-7035F763FC5E}" destId="{F2846E77-D211-4AE9-B691-89347308EA7A}" srcOrd="0" destOrd="0" presId="urn:microsoft.com/office/officeart/2005/8/layout/chart3"/>
    <dgm:cxn modelId="{7C97AFCE-B626-4B63-976E-7ECBB942B8A2}" srcId="{C3B221E3-6AEC-4B23-AB11-7F761109262D}" destId="{45D5BC9A-7D44-4D99-AD6D-7035F763FC5E}" srcOrd="1" destOrd="0" parTransId="{5C643B14-0C26-41E3-BF00-083462D8457F}" sibTransId="{90394C80-146F-4ED3-B565-532425387549}"/>
    <dgm:cxn modelId="{997A0328-74B9-4E8B-A752-87B2A67901B3}" type="presOf" srcId="{45D5BC9A-7D44-4D99-AD6D-7035F763FC5E}" destId="{DE7313C4-EEF8-43FB-A17D-CA4850DDA381}" srcOrd="1" destOrd="0" presId="urn:microsoft.com/office/officeart/2005/8/layout/chart3"/>
    <dgm:cxn modelId="{876ED6C5-AD39-4965-9294-5CC741AF9DCC}" type="presOf" srcId="{20336E51-0064-4E25-BAFB-71D755395671}" destId="{893E6836-D24D-4B1F-9951-A9D48D491127}" srcOrd="1" destOrd="0" presId="urn:microsoft.com/office/officeart/2005/8/layout/chart3"/>
    <dgm:cxn modelId="{795DCBAF-771B-4658-8B15-8067DFD2B54C}" type="presOf" srcId="{20336E51-0064-4E25-BAFB-71D755395671}" destId="{392BF61F-1DE5-4B6C-B43A-466E37DF7AD1}" srcOrd="0" destOrd="0" presId="urn:microsoft.com/office/officeart/2005/8/layout/chart3"/>
    <dgm:cxn modelId="{28D48348-0D2F-4872-9E0D-8940AA9A09DE}" type="presOf" srcId="{B726663C-1535-4B79-B752-F48C8101FE60}" destId="{BA9464FF-CE0E-4996-86A1-C1D5A611E18A}" srcOrd="0" destOrd="0" presId="urn:microsoft.com/office/officeart/2005/8/layout/chart3"/>
    <dgm:cxn modelId="{767C2BBA-F55A-4041-893F-562B764954DB}" type="presOf" srcId="{36FA2D5C-3865-405D-BBA1-9F214855BA36}" destId="{BD3ED6FF-4DD1-4AE9-8898-8359C28CDECF}" srcOrd="0" destOrd="0" presId="urn:microsoft.com/office/officeart/2005/8/layout/chart3"/>
    <dgm:cxn modelId="{E81836BC-BA79-48D5-B820-CABFB8AA0AEB}" srcId="{C3B221E3-6AEC-4B23-AB11-7F761109262D}" destId="{36FA2D5C-3865-405D-BBA1-9F214855BA36}" srcOrd="4" destOrd="0" parTransId="{66178365-E98E-4967-B5BB-15DF57FCD22E}" sibTransId="{26C9EF2B-F5F3-44A1-BA27-6870F39D4367}"/>
    <dgm:cxn modelId="{BA843A56-D97C-4E22-9D9E-9624DE7214D7}" srcId="{C3B221E3-6AEC-4B23-AB11-7F761109262D}" destId="{20336E51-0064-4E25-BAFB-71D755395671}" srcOrd="2" destOrd="0" parTransId="{909661B7-628F-4977-9DDA-AEDD8CB87CD9}" sibTransId="{FCCCB292-B693-4842-A3DE-B0C0D90FF9DC}"/>
    <dgm:cxn modelId="{EF0B21F4-02E7-4A7B-B3BE-04B926914397}" type="presParOf" srcId="{75E9DD8E-5848-4304-930F-D0F6C20772F4}" destId="{4F18485F-330A-4571-8E4A-82E9FAD58149}" srcOrd="0" destOrd="0" presId="urn:microsoft.com/office/officeart/2005/8/layout/chart3"/>
    <dgm:cxn modelId="{59CF6644-3361-4D87-BC31-B85F07D2B0F0}" type="presParOf" srcId="{75E9DD8E-5848-4304-930F-D0F6C20772F4}" destId="{872810B5-7CF9-4D08-8B12-31E3B94E80E3}" srcOrd="1" destOrd="0" presId="urn:microsoft.com/office/officeart/2005/8/layout/chart3"/>
    <dgm:cxn modelId="{4F296512-2F9F-4577-9A3F-9AE651916159}" type="presParOf" srcId="{75E9DD8E-5848-4304-930F-D0F6C20772F4}" destId="{F2846E77-D211-4AE9-B691-89347308EA7A}" srcOrd="2" destOrd="0" presId="urn:microsoft.com/office/officeart/2005/8/layout/chart3"/>
    <dgm:cxn modelId="{61B698A2-183B-4E86-800B-0A4AA052FABF}" type="presParOf" srcId="{75E9DD8E-5848-4304-930F-D0F6C20772F4}" destId="{DE7313C4-EEF8-43FB-A17D-CA4850DDA381}" srcOrd="3" destOrd="0" presId="urn:microsoft.com/office/officeart/2005/8/layout/chart3"/>
    <dgm:cxn modelId="{4BCA9D51-A592-4C8E-B913-5F752EB703B2}" type="presParOf" srcId="{75E9DD8E-5848-4304-930F-D0F6C20772F4}" destId="{392BF61F-1DE5-4B6C-B43A-466E37DF7AD1}" srcOrd="4" destOrd="0" presId="urn:microsoft.com/office/officeart/2005/8/layout/chart3"/>
    <dgm:cxn modelId="{BAE7F062-66E5-4F52-A035-255A2B846B65}" type="presParOf" srcId="{75E9DD8E-5848-4304-930F-D0F6C20772F4}" destId="{893E6836-D24D-4B1F-9951-A9D48D491127}" srcOrd="5" destOrd="0" presId="urn:microsoft.com/office/officeart/2005/8/layout/chart3"/>
    <dgm:cxn modelId="{A35860F0-75DA-4F03-A495-F36B686D44A0}" type="presParOf" srcId="{75E9DD8E-5848-4304-930F-D0F6C20772F4}" destId="{BA9464FF-CE0E-4996-86A1-C1D5A611E18A}" srcOrd="6" destOrd="0" presId="urn:microsoft.com/office/officeart/2005/8/layout/chart3"/>
    <dgm:cxn modelId="{4D27F2FE-0FE5-47F4-81DD-C3A6E75078A8}" type="presParOf" srcId="{75E9DD8E-5848-4304-930F-D0F6C20772F4}" destId="{78D62143-18B8-4FD1-8836-2FC684792D85}" srcOrd="7" destOrd="0" presId="urn:microsoft.com/office/officeart/2005/8/layout/chart3"/>
    <dgm:cxn modelId="{393D0C15-D9E7-4594-B0FB-2EE956BB023D}" type="presParOf" srcId="{75E9DD8E-5848-4304-930F-D0F6C20772F4}" destId="{BD3ED6FF-4DD1-4AE9-8898-8359C28CDECF}" srcOrd="8" destOrd="0" presId="urn:microsoft.com/office/officeart/2005/8/layout/chart3"/>
    <dgm:cxn modelId="{D6CDE19C-6D9D-40EE-918A-8E7336ECFF5C}" type="presParOf" srcId="{75E9DD8E-5848-4304-930F-D0F6C20772F4}" destId="{9A780D33-820F-4F49-89CD-829FCC2C6FD8}" srcOrd="9"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3B221E3-6AEC-4B23-AB11-7F761109262D}" type="doc">
      <dgm:prSet loTypeId="urn:microsoft.com/office/officeart/2005/8/layout/chart3" loCatId="cycle" qsTypeId="urn:microsoft.com/office/officeart/2005/8/quickstyle/simple1" qsCatId="simple" csTypeId="urn:microsoft.com/office/officeart/2005/8/colors/accent1_2" csCatId="accent1" phldr="1"/>
      <dgm:spPr/>
    </dgm:pt>
    <dgm:pt modelId="{BCFFA467-F14C-430C-95AC-8925D132ED1D}">
      <dgm:prSet phldrT="[文本]"/>
      <dgm:spPr>
        <a:solidFill>
          <a:srgbClr val="FFC000"/>
        </a:solidFill>
      </dgm:spPr>
      <dgm:t>
        <a:bodyPr/>
        <a:lstStyle/>
        <a:p>
          <a:r>
            <a:rPr lang="zh-CN" altLang="en-US" dirty="0" smtClean="0"/>
            <a:t>一次性</a:t>
          </a:r>
          <a:endParaRPr lang="zh-CN" altLang="en-US" dirty="0"/>
        </a:p>
      </dgm:t>
    </dgm:pt>
    <dgm:pt modelId="{30F9C431-DEC0-46D6-BA2E-876E204EE68B}" type="parTrans" cxnId="{89240AC8-8B7C-4563-9AED-BF1E5EF9D6F6}">
      <dgm:prSet/>
      <dgm:spPr/>
      <dgm:t>
        <a:bodyPr/>
        <a:lstStyle/>
        <a:p>
          <a:endParaRPr lang="zh-CN" altLang="en-US"/>
        </a:p>
      </dgm:t>
    </dgm:pt>
    <dgm:pt modelId="{0336C8F3-078D-4BF9-8795-E6218B61BC3F}" type="sibTrans" cxnId="{89240AC8-8B7C-4563-9AED-BF1E5EF9D6F6}">
      <dgm:prSet/>
      <dgm:spPr/>
      <dgm:t>
        <a:bodyPr/>
        <a:lstStyle/>
        <a:p>
          <a:endParaRPr lang="zh-CN" altLang="en-US"/>
        </a:p>
      </dgm:t>
    </dgm:pt>
    <dgm:pt modelId="{45D5BC9A-7D44-4D99-AD6D-7035F763FC5E}">
      <dgm:prSet phldrT="[文本]"/>
      <dgm:spPr>
        <a:solidFill>
          <a:srgbClr val="7030A0"/>
        </a:solidFill>
      </dgm:spPr>
      <dgm:t>
        <a:bodyPr/>
        <a:lstStyle/>
        <a:p>
          <a:r>
            <a:rPr lang="zh-CN" altLang="en-US" dirty="0" smtClean="0"/>
            <a:t>技术经济型</a:t>
          </a:r>
          <a:endParaRPr lang="zh-CN" altLang="en-US" dirty="0"/>
        </a:p>
      </dgm:t>
    </dgm:pt>
    <dgm:pt modelId="{5C643B14-0C26-41E3-BF00-083462D8457F}" type="parTrans" cxnId="{7C97AFCE-B626-4B63-976E-7ECBB942B8A2}">
      <dgm:prSet/>
      <dgm:spPr/>
      <dgm:t>
        <a:bodyPr/>
        <a:lstStyle/>
        <a:p>
          <a:endParaRPr lang="zh-CN" altLang="en-US"/>
        </a:p>
      </dgm:t>
    </dgm:pt>
    <dgm:pt modelId="{90394C80-146F-4ED3-B565-532425387549}" type="sibTrans" cxnId="{7C97AFCE-B626-4B63-976E-7ECBB942B8A2}">
      <dgm:prSet/>
      <dgm:spPr/>
      <dgm:t>
        <a:bodyPr/>
        <a:lstStyle/>
        <a:p>
          <a:endParaRPr lang="zh-CN" altLang="en-US"/>
        </a:p>
      </dgm:t>
    </dgm:pt>
    <dgm:pt modelId="{20336E51-0064-4E25-BAFB-71D755395671}">
      <dgm:prSet phldrT="[文本]"/>
      <dgm:spPr>
        <a:solidFill>
          <a:srgbClr val="C00000"/>
        </a:solidFill>
      </dgm:spPr>
      <dgm:t>
        <a:bodyPr/>
        <a:lstStyle/>
        <a:p>
          <a:r>
            <a:rPr lang="zh-CN" altLang="en-US" dirty="0" smtClean="0"/>
            <a:t>竞争性</a:t>
          </a:r>
          <a:endParaRPr lang="zh-CN" altLang="en-US" dirty="0"/>
        </a:p>
      </dgm:t>
    </dgm:pt>
    <dgm:pt modelId="{909661B7-628F-4977-9DDA-AEDD8CB87CD9}" type="parTrans" cxnId="{BA843A56-D97C-4E22-9D9E-9624DE7214D7}">
      <dgm:prSet/>
      <dgm:spPr/>
      <dgm:t>
        <a:bodyPr/>
        <a:lstStyle/>
        <a:p>
          <a:endParaRPr lang="zh-CN" altLang="en-US"/>
        </a:p>
      </dgm:t>
    </dgm:pt>
    <dgm:pt modelId="{FCCCB292-B693-4842-A3DE-B0C0D90FF9DC}" type="sibTrans" cxnId="{BA843A56-D97C-4E22-9D9E-9624DE7214D7}">
      <dgm:prSet/>
      <dgm:spPr/>
      <dgm:t>
        <a:bodyPr/>
        <a:lstStyle/>
        <a:p>
          <a:endParaRPr lang="zh-CN" altLang="en-US"/>
        </a:p>
      </dgm:t>
    </dgm:pt>
    <dgm:pt modelId="{B726663C-1535-4B79-B752-F48C8101FE60}">
      <dgm:prSet/>
      <dgm:spPr>
        <a:solidFill>
          <a:srgbClr val="00B050"/>
        </a:solidFill>
      </dgm:spPr>
      <dgm:t>
        <a:bodyPr/>
        <a:lstStyle/>
        <a:p>
          <a:r>
            <a:rPr lang="zh-CN" altLang="en-US" dirty="0" smtClean="0"/>
            <a:t>程序性</a:t>
          </a:r>
          <a:endParaRPr lang="zh-CN" altLang="en-US" dirty="0"/>
        </a:p>
      </dgm:t>
    </dgm:pt>
    <dgm:pt modelId="{7E2AC86E-588D-4DF8-91CF-0955114EA22D}" type="parTrans" cxnId="{4758DC62-8626-409B-8805-1CD0E76E7BCE}">
      <dgm:prSet/>
      <dgm:spPr/>
      <dgm:t>
        <a:bodyPr/>
        <a:lstStyle/>
        <a:p>
          <a:endParaRPr lang="zh-CN" altLang="en-US"/>
        </a:p>
      </dgm:t>
    </dgm:pt>
    <dgm:pt modelId="{9F5FE6E3-D520-47ED-B98C-BC7D64F6FE5A}" type="sibTrans" cxnId="{4758DC62-8626-409B-8805-1CD0E76E7BCE}">
      <dgm:prSet/>
      <dgm:spPr/>
      <dgm:t>
        <a:bodyPr/>
        <a:lstStyle/>
        <a:p>
          <a:endParaRPr lang="zh-CN" altLang="en-US"/>
        </a:p>
      </dgm:t>
    </dgm:pt>
    <dgm:pt modelId="{36FA2D5C-3865-405D-BBA1-9F214855BA36}">
      <dgm:prSet/>
      <dgm:spPr>
        <a:solidFill>
          <a:srgbClr val="0070C0"/>
        </a:solidFill>
      </dgm:spPr>
      <dgm:t>
        <a:bodyPr/>
        <a:lstStyle/>
        <a:p>
          <a:r>
            <a:rPr lang="zh-CN" altLang="en-US" dirty="0" smtClean="0"/>
            <a:t>规范性</a:t>
          </a:r>
          <a:endParaRPr lang="zh-CN" altLang="en-US" dirty="0"/>
        </a:p>
      </dgm:t>
    </dgm:pt>
    <dgm:pt modelId="{66178365-E98E-4967-B5BB-15DF57FCD22E}" type="parTrans" cxnId="{E81836BC-BA79-48D5-B820-CABFB8AA0AEB}">
      <dgm:prSet/>
      <dgm:spPr/>
      <dgm:t>
        <a:bodyPr/>
        <a:lstStyle/>
        <a:p>
          <a:endParaRPr lang="zh-CN" altLang="en-US"/>
        </a:p>
      </dgm:t>
    </dgm:pt>
    <dgm:pt modelId="{26C9EF2B-F5F3-44A1-BA27-6870F39D4367}" type="sibTrans" cxnId="{E81836BC-BA79-48D5-B820-CABFB8AA0AEB}">
      <dgm:prSet/>
      <dgm:spPr/>
      <dgm:t>
        <a:bodyPr/>
        <a:lstStyle/>
        <a:p>
          <a:endParaRPr lang="zh-CN" altLang="en-US"/>
        </a:p>
      </dgm:t>
    </dgm:pt>
    <dgm:pt modelId="{75E9DD8E-5848-4304-930F-D0F6C20772F4}" type="pres">
      <dgm:prSet presAssocID="{C3B221E3-6AEC-4B23-AB11-7F761109262D}" presName="compositeShape" presStyleCnt="0">
        <dgm:presLayoutVars>
          <dgm:chMax val="7"/>
          <dgm:dir/>
          <dgm:resizeHandles val="exact"/>
        </dgm:presLayoutVars>
      </dgm:prSet>
      <dgm:spPr/>
    </dgm:pt>
    <dgm:pt modelId="{4F18485F-330A-4571-8E4A-82E9FAD58149}" type="pres">
      <dgm:prSet presAssocID="{C3B221E3-6AEC-4B23-AB11-7F761109262D}" presName="wedge1" presStyleLbl="node1" presStyleIdx="0" presStyleCnt="5"/>
      <dgm:spPr/>
      <dgm:t>
        <a:bodyPr/>
        <a:lstStyle/>
        <a:p>
          <a:endParaRPr lang="zh-CN" altLang="en-US"/>
        </a:p>
      </dgm:t>
    </dgm:pt>
    <dgm:pt modelId="{872810B5-7CF9-4D08-8B12-31E3B94E80E3}" type="pres">
      <dgm:prSet presAssocID="{C3B221E3-6AEC-4B23-AB11-7F761109262D}" presName="wedge1Tx" presStyleLbl="node1" presStyleIdx="0" presStyleCnt="5">
        <dgm:presLayoutVars>
          <dgm:chMax val="0"/>
          <dgm:chPref val="0"/>
          <dgm:bulletEnabled val="1"/>
        </dgm:presLayoutVars>
      </dgm:prSet>
      <dgm:spPr/>
      <dgm:t>
        <a:bodyPr/>
        <a:lstStyle/>
        <a:p>
          <a:endParaRPr lang="zh-CN" altLang="en-US"/>
        </a:p>
      </dgm:t>
    </dgm:pt>
    <dgm:pt modelId="{F2846E77-D211-4AE9-B691-89347308EA7A}" type="pres">
      <dgm:prSet presAssocID="{C3B221E3-6AEC-4B23-AB11-7F761109262D}" presName="wedge2" presStyleLbl="node1" presStyleIdx="1" presStyleCnt="5"/>
      <dgm:spPr/>
      <dgm:t>
        <a:bodyPr/>
        <a:lstStyle/>
        <a:p>
          <a:endParaRPr lang="zh-CN" altLang="en-US"/>
        </a:p>
      </dgm:t>
    </dgm:pt>
    <dgm:pt modelId="{DE7313C4-EEF8-43FB-A17D-CA4850DDA381}" type="pres">
      <dgm:prSet presAssocID="{C3B221E3-6AEC-4B23-AB11-7F761109262D}" presName="wedge2Tx" presStyleLbl="node1" presStyleIdx="1" presStyleCnt="5">
        <dgm:presLayoutVars>
          <dgm:chMax val="0"/>
          <dgm:chPref val="0"/>
          <dgm:bulletEnabled val="1"/>
        </dgm:presLayoutVars>
      </dgm:prSet>
      <dgm:spPr/>
      <dgm:t>
        <a:bodyPr/>
        <a:lstStyle/>
        <a:p>
          <a:endParaRPr lang="zh-CN" altLang="en-US"/>
        </a:p>
      </dgm:t>
    </dgm:pt>
    <dgm:pt modelId="{392BF61F-1DE5-4B6C-B43A-466E37DF7AD1}" type="pres">
      <dgm:prSet presAssocID="{C3B221E3-6AEC-4B23-AB11-7F761109262D}" presName="wedge3" presStyleLbl="node1" presStyleIdx="2" presStyleCnt="5"/>
      <dgm:spPr/>
      <dgm:t>
        <a:bodyPr/>
        <a:lstStyle/>
        <a:p>
          <a:endParaRPr lang="zh-CN" altLang="en-US"/>
        </a:p>
      </dgm:t>
    </dgm:pt>
    <dgm:pt modelId="{893E6836-D24D-4B1F-9951-A9D48D491127}" type="pres">
      <dgm:prSet presAssocID="{C3B221E3-6AEC-4B23-AB11-7F761109262D}" presName="wedge3Tx" presStyleLbl="node1" presStyleIdx="2" presStyleCnt="5">
        <dgm:presLayoutVars>
          <dgm:chMax val="0"/>
          <dgm:chPref val="0"/>
          <dgm:bulletEnabled val="1"/>
        </dgm:presLayoutVars>
      </dgm:prSet>
      <dgm:spPr/>
      <dgm:t>
        <a:bodyPr/>
        <a:lstStyle/>
        <a:p>
          <a:endParaRPr lang="zh-CN" altLang="en-US"/>
        </a:p>
      </dgm:t>
    </dgm:pt>
    <dgm:pt modelId="{BA9464FF-CE0E-4996-86A1-C1D5A611E18A}" type="pres">
      <dgm:prSet presAssocID="{C3B221E3-6AEC-4B23-AB11-7F761109262D}" presName="wedge4" presStyleLbl="node1" presStyleIdx="3" presStyleCnt="5"/>
      <dgm:spPr/>
      <dgm:t>
        <a:bodyPr/>
        <a:lstStyle/>
        <a:p>
          <a:endParaRPr lang="zh-CN" altLang="en-US"/>
        </a:p>
      </dgm:t>
    </dgm:pt>
    <dgm:pt modelId="{78D62143-18B8-4FD1-8836-2FC684792D85}" type="pres">
      <dgm:prSet presAssocID="{C3B221E3-6AEC-4B23-AB11-7F761109262D}" presName="wedge4Tx" presStyleLbl="node1" presStyleIdx="3" presStyleCnt="5">
        <dgm:presLayoutVars>
          <dgm:chMax val="0"/>
          <dgm:chPref val="0"/>
          <dgm:bulletEnabled val="1"/>
        </dgm:presLayoutVars>
      </dgm:prSet>
      <dgm:spPr/>
      <dgm:t>
        <a:bodyPr/>
        <a:lstStyle/>
        <a:p>
          <a:endParaRPr lang="zh-CN" altLang="en-US"/>
        </a:p>
      </dgm:t>
    </dgm:pt>
    <dgm:pt modelId="{BD3ED6FF-4DD1-4AE9-8898-8359C28CDECF}" type="pres">
      <dgm:prSet presAssocID="{C3B221E3-6AEC-4B23-AB11-7F761109262D}" presName="wedge5" presStyleLbl="node1" presStyleIdx="4" presStyleCnt="5"/>
      <dgm:spPr/>
      <dgm:t>
        <a:bodyPr/>
        <a:lstStyle/>
        <a:p>
          <a:endParaRPr lang="zh-CN" altLang="en-US"/>
        </a:p>
      </dgm:t>
    </dgm:pt>
    <dgm:pt modelId="{9A780D33-820F-4F49-89CD-829FCC2C6FD8}" type="pres">
      <dgm:prSet presAssocID="{C3B221E3-6AEC-4B23-AB11-7F761109262D}" presName="wedge5Tx" presStyleLbl="node1" presStyleIdx="4" presStyleCnt="5">
        <dgm:presLayoutVars>
          <dgm:chMax val="0"/>
          <dgm:chPref val="0"/>
          <dgm:bulletEnabled val="1"/>
        </dgm:presLayoutVars>
      </dgm:prSet>
      <dgm:spPr/>
      <dgm:t>
        <a:bodyPr/>
        <a:lstStyle/>
        <a:p>
          <a:endParaRPr lang="zh-CN" altLang="en-US"/>
        </a:p>
      </dgm:t>
    </dgm:pt>
  </dgm:ptLst>
  <dgm:cxnLst>
    <dgm:cxn modelId="{4758DC62-8626-409B-8805-1CD0E76E7BCE}" srcId="{C3B221E3-6AEC-4B23-AB11-7F761109262D}" destId="{B726663C-1535-4B79-B752-F48C8101FE60}" srcOrd="3" destOrd="0" parTransId="{7E2AC86E-588D-4DF8-91CF-0955114EA22D}" sibTransId="{9F5FE6E3-D520-47ED-B98C-BC7D64F6FE5A}"/>
    <dgm:cxn modelId="{89240AC8-8B7C-4563-9AED-BF1E5EF9D6F6}" srcId="{C3B221E3-6AEC-4B23-AB11-7F761109262D}" destId="{BCFFA467-F14C-430C-95AC-8925D132ED1D}" srcOrd="0" destOrd="0" parTransId="{30F9C431-DEC0-46D6-BA2E-876E204EE68B}" sibTransId="{0336C8F3-078D-4BF9-8795-E6218B61BC3F}"/>
    <dgm:cxn modelId="{C76A5EC8-55D2-4D1C-884A-361E92F02551}" type="presOf" srcId="{B726663C-1535-4B79-B752-F48C8101FE60}" destId="{BA9464FF-CE0E-4996-86A1-C1D5A611E18A}" srcOrd="0" destOrd="0" presId="urn:microsoft.com/office/officeart/2005/8/layout/chart3"/>
    <dgm:cxn modelId="{3310C714-32DF-468B-809A-801753A7AAF3}" type="presOf" srcId="{20336E51-0064-4E25-BAFB-71D755395671}" destId="{893E6836-D24D-4B1F-9951-A9D48D491127}" srcOrd="1" destOrd="0" presId="urn:microsoft.com/office/officeart/2005/8/layout/chart3"/>
    <dgm:cxn modelId="{9E0BF388-4B25-4681-B47E-6FF17056B16E}" type="presOf" srcId="{45D5BC9A-7D44-4D99-AD6D-7035F763FC5E}" destId="{DE7313C4-EEF8-43FB-A17D-CA4850DDA381}" srcOrd="1" destOrd="0" presId="urn:microsoft.com/office/officeart/2005/8/layout/chart3"/>
    <dgm:cxn modelId="{D8CFE2D4-4CFD-4A8C-8849-2D3FAE126702}" type="presOf" srcId="{BCFFA467-F14C-430C-95AC-8925D132ED1D}" destId="{4F18485F-330A-4571-8E4A-82E9FAD58149}" srcOrd="0" destOrd="0" presId="urn:microsoft.com/office/officeart/2005/8/layout/chart3"/>
    <dgm:cxn modelId="{45BF3C91-964A-42BF-B2AB-81BCE178043F}" type="presOf" srcId="{B726663C-1535-4B79-B752-F48C8101FE60}" destId="{78D62143-18B8-4FD1-8836-2FC684792D85}" srcOrd="1" destOrd="0" presId="urn:microsoft.com/office/officeart/2005/8/layout/chart3"/>
    <dgm:cxn modelId="{38626269-F918-4C8A-9959-050203455834}" type="presOf" srcId="{36FA2D5C-3865-405D-BBA1-9F214855BA36}" destId="{BD3ED6FF-4DD1-4AE9-8898-8359C28CDECF}" srcOrd="0" destOrd="0" presId="urn:microsoft.com/office/officeart/2005/8/layout/chart3"/>
    <dgm:cxn modelId="{7C97AFCE-B626-4B63-976E-7ECBB942B8A2}" srcId="{C3B221E3-6AEC-4B23-AB11-7F761109262D}" destId="{45D5BC9A-7D44-4D99-AD6D-7035F763FC5E}" srcOrd="1" destOrd="0" parTransId="{5C643B14-0C26-41E3-BF00-083462D8457F}" sibTransId="{90394C80-146F-4ED3-B565-532425387549}"/>
    <dgm:cxn modelId="{FD0125BD-B099-4E27-86F7-BB6DC9918638}" type="presOf" srcId="{36FA2D5C-3865-405D-BBA1-9F214855BA36}" destId="{9A780D33-820F-4F49-89CD-829FCC2C6FD8}" srcOrd="1" destOrd="0" presId="urn:microsoft.com/office/officeart/2005/8/layout/chart3"/>
    <dgm:cxn modelId="{1CCEE162-F727-43A8-82D2-75935C0781D5}" type="presOf" srcId="{BCFFA467-F14C-430C-95AC-8925D132ED1D}" destId="{872810B5-7CF9-4D08-8B12-31E3B94E80E3}" srcOrd="1" destOrd="0" presId="urn:microsoft.com/office/officeart/2005/8/layout/chart3"/>
    <dgm:cxn modelId="{B80D8C3C-0AA5-41EE-8306-078A1E9EC0A8}" type="presOf" srcId="{45D5BC9A-7D44-4D99-AD6D-7035F763FC5E}" destId="{F2846E77-D211-4AE9-B691-89347308EA7A}" srcOrd="0" destOrd="0" presId="urn:microsoft.com/office/officeart/2005/8/layout/chart3"/>
    <dgm:cxn modelId="{8FF050D4-9E68-46DA-9F23-97C07EC97272}" type="presOf" srcId="{20336E51-0064-4E25-BAFB-71D755395671}" destId="{392BF61F-1DE5-4B6C-B43A-466E37DF7AD1}" srcOrd="0" destOrd="0" presId="urn:microsoft.com/office/officeart/2005/8/layout/chart3"/>
    <dgm:cxn modelId="{E81836BC-BA79-48D5-B820-CABFB8AA0AEB}" srcId="{C3B221E3-6AEC-4B23-AB11-7F761109262D}" destId="{36FA2D5C-3865-405D-BBA1-9F214855BA36}" srcOrd="4" destOrd="0" parTransId="{66178365-E98E-4967-B5BB-15DF57FCD22E}" sibTransId="{26C9EF2B-F5F3-44A1-BA27-6870F39D4367}"/>
    <dgm:cxn modelId="{03876C80-8569-4ABB-B934-F1B2E81D090A}" type="presOf" srcId="{C3B221E3-6AEC-4B23-AB11-7F761109262D}" destId="{75E9DD8E-5848-4304-930F-D0F6C20772F4}" srcOrd="0" destOrd="0" presId="urn:microsoft.com/office/officeart/2005/8/layout/chart3"/>
    <dgm:cxn modelId="{BA843A56-D97C-4E22-9D9E-9624DE7214D7}" srcId="{C3B221E3-6AEC-4B23-AB11-7F761109262D}" destId="{20336E51-0064-4E25-BAFB-71D755395671}" srcOrd="2" destOrd="0" parTransId="{909661B7-628F-4977-9DDA-AEDD8CB87CD9}" sibTransId="{FCCCB292-B693-4842-A3DE-B0C0D90FF9DC}"/>
    <dgm:cxn modelId="{C83338DF-9AF5-4D10-9EBB-2556284D113A}" type="presParOf" srcId="{75E9DD8E-5848-4304-930F-D0F6C20772F4}" destId="{4F18485F-330A-4571-8E4A-82E9FAD58149}" srcOrd="0" destOrd="0" presId="urn:microsoft.com/office/officeart/2005/8/layout/chart3"/>
    <dgm:cxn modelId="{FEB83C3E-20F1-44AE-A3F1-FE4D82F98072}" type="presParOf" srcId="{75E9DD8E-5848-4304-930F-D0F6C20772F4}" destId="{872810B5-7CF9-4D08-8B12-31E3B94E80E3}" srcOrd="1" destOrd="0" presId="urn:microsoft.com/office/officeart/2005/8/layout/chart3"/>
    <dgm:cxn modelId="{62FB2228-9AAB-4FD3-B535-76D5BF223B64}" type="presParOf" srcId="{75E9DD8E-5848-4304-930F-D0F6C20772F4}" destId="{F2846E77-D211-4AE9-B691-89347308EA7A}" srcOrd="2" destOrd="0" presId="urn:microsoft.com/office/officeart/2005/8/layout/chart3"/>
    <dgm:cxn modelId="{3B27982A-078E-4B5D-8252-55B5255F0DFD}" type="presParOf" srcId="{75E9DD8E-5848-4304-930F-D0F6C20772F4}" destId="{DE7313C4-EEF8-43FB-A17D-CA4850DDA381}" srcOrd="3" destOrd="0" presId="urn:microsoft.com/office/officeart/2005/8/layout/chart3"/>
    <dgm:cxn modelId="{126BE290-2607-4D95-9B2A-59D7ECEB6655}" type="presParOf" srcId="{75E9DD8E-5848-4304-930F-D0F6C20772F4}" destId="{392BF61F-1DE5-4B6C-B43A-466E37DF7AD1}" srcOrd="4" destOrd="0" presId="urn:microsoft.com/office/officeart/2005/8/layout/chart3"/>
    <dgm:cxn modelId="{21438449-AEAB-46E5-8E48-645A6BAC70E8}" type="presParOf" srcId="{75E9DD8E-5848-4304-930F-D0F6C20772F4}" destId="{893E6836-D24D-4B1F-9951-A9D48D491127}" srcOrd="5" destOrd="0" presId="urn:microsoft.com/office/officeart/2005/8/layout/chart3"/>
    <dgm:cxn modelId="{50A01AD0-56E6-4D5E-B0C2-6D4213821915}" type="presParOf" srcId="{75E9DD8E-5848-4304-930F-D0F6C20772F4}" destId="{BA9464FF-CE0E-4996-86A1-C1D5A611E18A}" srcOrd="6" destOrd="0" presId="urn:microsoft.com/office/officeart/2005/8/layout/chart3"/>
    <dgm:cxn modelId="{0CC9C862-C7D9-4818-B7D1-134C26C922FC}" type="presParOf" srcId="{75E9DD8E-5848-4304-930F-D0F6C20772F4}" destId="{78D62143-18B8-4FD1-8836-2FC684792D85}" srcOrd="7" destOrd="0" presId="urn:microsoft.com/office/officeart/2005/8/layout/chart3"/>
    <dgm:cxn modelId="{564E91D8-EE82-46E3-ADE0-7403E32CA2C7}" type="presParOf" srcId="{75E9DD8E-5848-4304-930F-D0F6C20772F4}" destId="{BD3ED6FF-4DD1-4AE9-8898-8359C28CDECF}" srcOrd="8" destOrd="0" presId="urn:microsoft.com/office/officeart/2005/8/layout/chart3"/>
    <dgm:cxn modelId="{3EF0B133-95D8-4008-838F-D74C28EEF56F}" type="presParOf" srcId="{75E9DD8E-5848-4304-930F-D0F6C20772F4}" destId="{9A780D33-820F-4F49-89CD-829FCC2C6FD8}" srcOrd="9"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3B221E3-6AEC-4B23-AB11-7F761109262D}" type="doc">
      <dgm:prSet loTypeId="urn:microsoft.com/office/officeart/2005/8/layout/chart3" loCatId="cycle" qsTypeId="urn:microsoft.com/office/officeart/2005/8/quickstyle/simple1" qsCatId="simple" csTypeId="urn:microsoft.com/office/officeart/2005/8/colors/accent1_2" csCatId="accent1" phldr="1"/>
      <dgm:spPr/>
    </dgm:pt>
    <dgm:pt modelId="{BCFFA467-F14C-430C-95AC-8925D132ED1D}">
      <dgm:prSet phldrT="[文本]"/>
      <dgm:spPr>
        <a:solidFill>
          <a:srgbClr val="7030A0"/>
        </a:solidFill>
      </dgm:spPr>
      <dgm:t>
        <a:bodyPr/>
        <a:lstStyle/>
        <a:p>
          <a:r>
            <a:rPr lang="zh-CN" altLang="en-US" dirty="0" smtClean="0"/>
            <a:t>技术经济型</a:t>
          </a:r>
          <a:endParaRPr lang="zh-CN" altLang="en-US" dirty="0"/>
        </a:p>
      </dgm:t>
    </dgm:pt>
    <dgm:pt modelId="{30F9C431-DEC0-46D6-BA2E-876E204EE68B}" type="parTrans" cxnId="{89240AC8-8B7C-4563-9AED-BF1E5EF9D6F6}">
      <dgm:prSet/>
      <dgm:spPr/>
      <dgm:t>
        <a:bodyPr/>
        <a:lstStyle/>
        <a:p>
          <a:endParaRPr lang="zh-CN" altLang="en-US"/>
        </a:p>
      </dgm:t>
    </dgm:pt>
    <dgm:pt modelId="{0336C8F3-078D-4BF9-8795-E6218B61BC3F}" type="sibTrans" cxnId="{89240AC8-8B7C-4563-9AED-BF1E5EF9D6F6}">
      <dgm:prSet/>
      <dgm:spPr/>
      <dgm:t>
        <a:bodyPr/>
        <a:lstStyle/>
        <a:p>
          <a:endParaRPr lang="zh-CN" altLang="en-US"/>
        </a:p>
      </dgm:t>
    </dgm:pt>
    <dgm:pt modelId="{45D5BC9A-7D44-4D99-AD6D-7035F763FC5E}">
      <dgm:prSet phldrT="[文本]"/>
      <dgm:spPr>
        <a:solidFill>
          <a:srgbClr val="C00000"/>
        </a:solidFill>
      </dgm:spPr>
      <dgm:t>
        <a:bodyPr/>
        <a:lstStyle/>
        <a:p>
          <a:r>
            <a:rPr lang="zh-CN" altLang="en-US" dirty="0" smtClean="0"/>
            <a:t>竞争性</a:t>
          </a:r>
          <a:endParaRPr lang="zh-CN" altLang="en-US" dirty="0"/>
        </a:p>
      </dgm:t>
    </dgm:pt>
    <dgm:pt modelId="{5C643B14-0C26-41E3-BF00-083462D8457F}" type="parTrans" cxnId="{7C97AFCE-B626-4B63-976E-7ECBB942B8A2}">
      <dgm:prSet/>
      <dgm:spPr/>
      <dgm:t>
        <a:bodyPr/>
        <a:lstStyle/>
        <a:p>
          <a:endParaRPr lang="zh-CN" altLang="en-US"/>
        </a:p>
      </dgm:t>
    </dgm:pt>
    <dgm:pt modelId="{90394C80-146F-4ED3-B565-532425387549}" type="sibTrans" cxnId="{7C97AFCE-B626-4B63-976E-7ECBB942B8A2}">
      <dgm:prSet/>
      <dgm:spPr/>
      <dgm:t>
        <a:bodyPr/>
        <a:lstStyle/>
        <a:p>
          <a:endParaRPr lang="zh-CN" altLang="en-US"/>
        </a:p>
      </dgm:t>
    </dgm:pt>
    <dgm:pt modelId="{20336E51-0064-4E25-BAFB-71D755395671}">
      <dgm:prSet phldrT="[文本]"/>
      <dgm:spPr>
        <a:solidFill>
          <a:srgbClr val="00B050"/>
        </a:solidFill>
      </dgm:spPr>
      <dgm:t>
        <a:bodyPr/>
        <a:lstStyle/>
        <a:p>
          <a:r>
            <a:rPr lang="zh-CN" altLang="en-US" dirty="0" smtClean="0"/>
            <a:t>程序性</a:t>
          </a:r>
          <a:endParaRPr lang="zh-CN" altLang="en-US" dirty="0"/>
        </a:p>
      </dgm:t>
    </dgm:pt>
    <dgm:pt modelId="{909661B7-628F-4977-9DDA-AEDD8CB87CD9}" type="parTrans" cxnId="{BA843A56-D97C-4E22-9D9E-9624DE7214D7}">
      <dgm:prSet/>
      <dgm:spPr/>
      <dgm:t>
        <a:bodyPr/>
        <a:lstStyle/>
        <a:p>
          <a:endParaRPr lang="zh-CN" altLang="en-US"/>
        </a:p>
      </dgm:t>
    </dgm:pt>
    <dgm:pt modelId="{FCCCB292-B693-4842-A3DE-B0C0D90FF9DC}" type="sibTrans" cxnId="{BA843A56-D97C-4E22-9D9E-9624DE7214D7}">
      <dgm:prSet/>
      <dgm:spPr/>
      <dgm:t>
        <a:bodyPr/>
        <a:lstStyle/>
        <a:p>
          <a:endParaRPr lang="zh-CN" altLang="en-US"/>
        </a:p>
      </dgm:t>
    </dgm:pt>
    <dgm:pt modelId="{B726663C-1535-4B79-B752-F48C8101FE60}">
      <dgm:prSet/>
      <dgm:spPr>
        <a:solidFill>
          <a:srgbClr val="0070C0"/>
        </a:solidFill>
      </dgm:spPr>
      <dgm:t>
        <a:bodyPr/>
        <a:lstStyle/>
        <a:p>
          <a:r>
            <a:rPr lang="zh-CN" altLang="en-US" dirty="0" smtClean="0"/>
            <a:t>规范性</a:t>
          </a:r>
          <a:endParaRPr lang="zh-CN" altLang="en-US" dirty="0"/>
        </a:p>
      </dgm:t>
    </dgm:pt>
    <dgm:pt modelId="{7E2AC86E-588D-4DF8-91CF-0955114EA22D}" type="parTrans" cxnId="{4758DC62-8626-409B-8805-1CD0E76E7BCE}">
      <dgm:prSet/>
      <dgm:spPr/>
      <dgm:t>
        <a:bodyPr/>
        <a:lstStyle/>
        <a:p>
          <a:endParaRPr lang="zh-CN" altLang="en-US"/>
        </a:p>
      </dgm:t>
    </dgm:pt>
    <dgm:pt modelId="{9F5FE6E3-D520-47ED-B98C-BC7D64F6FE5A}" type="sibTrans" cxnId="{4758DC62-8626-409B-8805-1CD0E76E7BCE}">
      <dgm:prSet/>
      <dgm:spPr/>
      <dgm:t>
        <a:bodyPr/>
        <a:lstStyle/>
        <a:p>
          <a:endParaRPr lang="zh-CN" altLang="en-US"/>
        </a:p>
      </dgm:t>
    </dgm:pt>
    <dgm:pt modelId="{36FA2D5C-3865-405D-BBA1-9F214855BA36}">
      <dgm:prSet/>
      <dgm:spPr>
        <a:solidFill>
          <a:srgbClr val="FFC000"/>
        </a:solidFill>
      </dgm:spPr>
      <dgm:t>
        <a:bodyPr/>
        <a:lstStyle/>
        <a:p>
          <a:r>
            <a:rPr lang="zh-CN" altLang="en-US" dirty="0" smtClean="0"/>
            <a:t>一次性</a:t>
          </a:r>
          <a:endParaRPr lang="zh-CN" altLang="en-US" dirty="0"/>
        </a:p>
      </dgm:t>
    </dgm:pt>
    <dgm:pt modelId="{66178365-E98E-4967-B5BB-15DF57FCD22E}" type="parTrans" cxnId="{E81836BC-BA79-48D5-B820-CABFB8AA0AEB}">
      <dgm:prSet/>
      <dgm:spPr/>
      <dgm:t>
        <a:bodyPr/>
        <a:lstStyle/>
        <a:p>
          <a:endParaRPr lang="zh-CN" altLang="en-US"/>
        </a:p>
      </dgm:t>
    </dgm:pt>
    <dgm:pt modelId="{26C9EF2B-F5F3-44A1-BA27-6870F39D4367}" type="sibTrans" cxnId="{E81836BC-BA79-48D5-B820-CABFB8AA0AEB}">
      <dgm:prSet/>
      <dgm:spPr/>
      <dgm:t>
        <a:bodyPr/>
        <a:lstStyle/>
        <a:p>
          <a:endParaRPr lang="zh-CN" altLang="en-US"/>
        </a:p>
      </dgm:t>
    </dgm:pt>
    <dgm:pt modelId="{75E9DD8E-5848-4304-930F-D0F6C20772F4}" type="pres">
      <dgm:prSet presAssocID="{C3B221E3-6AEC-4B23-AB11-7F761109262D}" presName="compositeShape" presStyleCnt="0">
        <dgm:presLayoutVars>
          <dgm:chMax val="7"/>
          <dgm:dir/>
          <dgm:resizeHandles val="exact"/>
        </dgm:presLayoutVars>
      </dgm:prSet>
      <dgm:spPr/>
    </dgm:pt>
    <dgm:pt modelId="{4F18485F-330A-4571-8E4A-82E9FAD58149}" type="pres">
      <dgm:prSet presAssocID="{C3B221E3-6AEC-4B23-AB11-7F761109262D}" presName="wedge1" presStyleLbl="node1" presStyleIdx="0" presStyleCnt="5"/>
      <dgm:spPr/>
      <dgm:t>
        <a:bodyPr/>
        <a:lstStyle/>
        <a:p>
          <a:endParaRPr lang="zh-CN" altLang="en-US"/>
        </a:p>
      </dgm:t>
    </dgm:pt>
    <dgm:pt modelId="{872810B5-7CF9-4D08-8B12-31E3B94E80E3}" type="pres">
      <dgm:prSet presAssocID="{C3B221E3-6AEC-4B23-AB11-7F761109262D}" presName="wedge1Tx" presStyleLbl="node1" presStyleIdx="0" presStyleCnt="5">
        <dgm:presLayoutVars>
          <dgm:chMax val="0"/>
          <dgm:chPref val="0"/>
          <dgm:bulletEnabled val="1"/>
        </dgm:presLayoutVars>
      </dgm:prSet>
      <dgm:spPr/>
      <dgm:t>
        <a:bodyPr/>
        <a:lstStyle/>
        <a:p>
          <a:endParaRPr lang="zh-CN" altLang="en-US"/>
        </a:p>
      </dgm:t>
    </dgm:pt>
    <dgm:pt modelId="{F2846E77-D211-4AE9-B691-89347308EA7A}" type="pres">
      <dgm:prSet presAssocID="{C3B221E3-6AEC-4B23-AB11-7F761109262D}" presName="wedge2" presStyleLbl="node1" presStyleIdx="1" presStyleCnt="5"/>
      <dgm:spPr/>
      <dgm:t>
        <a:bodyPr/>
        <a:lstStyle/>
        <a:p>
          <a:endParaRPr lang="zh-CN" altLang="en-US"/>
        </a:p>
      </dgm:t>
    </dgm:pt>
    <dgm:pt modelId="{DE7313C4-EEF8-43FB-A17D-CA4850DDA381}" type="pres">
      <dgm:prSet presAssocID="{C3B221E3-6AEC-4B23-AB11-7F761109262D}" presName="wedge2Tx" presStyleLbl="node1" presStyleIdx="1" presStyleCnt="5">
        <dgm:presLayoutVars>
          <dgm:chMax val="0"/>
          <dgm:chPref val="0"/>
          <dgm:bulletEnabled val="1"/>
        </dgm:presLayoutVars>
      </dgm:prSet>
      <dgm:spPr/>
      <dgm:t>
        <a:bodyPr/>
        <a:lstStyle/>
        <a:p>
          <a:endParaRPr lang="zh-CN" altLang="en-US"/>
        </a:p>
      </dgm:t>
    </dgm:pt>
    <dgm:pt modelId="{392BF61F-1DE5-4B6C-B43A-466E37DF7AD1}" type="pres">
      <dgm:prSet presAssocID="{C3B221E3-6AEC-4B23-AB11-7F761109262D}" presName="wedge3" presStyleLbl="node1" presStyleIdx="2" presStyleCnt="5"/>
      <dgm:spPr/>
      <dgm:t>
        <a:bodyPr/>
        <a:lstStyle/>
        <a:p>
          <a:endParaRPr lang="zh-CN" altLang="en-US"/>
        </a:p>
      </dgm:t>
    </dgm:pt>
    <dgm:pt modelId="{893E6836-D24D-4B1F-9951-A9D48D491127}" type="pres">
      <dgm:prSet presAssocID="{C3B221E3-6AEC-4B23-AB11-7F761109262D}" presName="wedge3Tx" presStyleLbl="node1" presStyleIdx="2" presStyleCnt="5">
        <dgm:presLayoutVars>
          <dgm:chMax val="0"/>
          <dgm:chPref val="0"/>
          <dgm:bulletEnabled val="1"/>
        </dgm:presLayoutVars>
      </dgm:prSet>
      <dgm:spPr/>
      <dgm:t>
        <a:bodyPr/>
        <a:lstStyle/>
        <a:p>
          <a:endParaRPr lang="zh-CN" altLang="en-US"/>
        </a:p>
      </dgm:t>
    </dgm:pt>
    <dgm:pt modelId="{BA9464FF-CE0E-4996-86A1-C1D5A611E18A}" type="pres">
      <dgm:prSet presAssocID="{C3B221E3-6AEC-4B23-AB11-7F761109262D}" presName="wedge4" presStyleLbl="node1" presStyleIdx="3" presStyleCnt="5"/>
      <dgm:spPr/>
      <dgm:t>
        <a:bodyPr/>
        <a:lstStyle/>
        <a:p>
          <a:endParaRPr lang="zh-CN" altLang="en-US"/>
        </a:p>
      </dgm:t>
    </dgm:pt>
    <dgm:pt modelId="{78D62143-18B8-4FD1-8836-2FC684792D85}" type="pres">
      <dgm:prSet presAssocID="{C3B221E3-6AEC-4B23-AB11-7F761109262D}" presName="wedge4Tx" presStyleLbl="node1" presStyleIdx="3" presStyleCnt="5">
        <dgm:presLayoutVars>
          <dgm:chMax val="0"/>
          <dgm:chPref val="0"/>
          <dgm:bulletEnabled val="1"/>
        </dgm:presLayoutVars>
      </dgm:prSet>
      <dgm:spPr/>
      <dgm:t>
        <a:bodyPr/>
        <a:lstStyle/>
        <a:p>
          <a:endParaRPr lang="zh-CN" altLang="en-US"/>
        </a:p>
      </dgm:t>
    </dgm:pt>
    <dgm:pt modelId="{BD3ED6FF-4DD1-4AE9-8898-8359C28CDECF}" type="pres">
      <dgm:prSet presAssocID="{C3B221E3-6AEC-4B23-AB11-7F761109262D}" presName="wedge5" presStyleLbl="node1" presStyleIdx="4" presStyleCnt="5"/>
      <dgm:spPr/>
      <dgm:t>
        <a:bodyPr/>
        <a:lstStyle/>
        <a:p>
          <a:endParaRPr lang="zh-CN" altLang="en-US"/>
        </a:p>
      </dgm:t>
    </dgm:pt>
    <dgm:pt modelId="{9A780D33-820F-4F49-89CD-829FCC2C6FD8}" type="pres">
      <dgm:prSet presAssocID="{C3B221E3-6AEC-4B23-AB11-7F761109262D}" presName="wedge5Tx" presStyleLbl="node1" presStyleIdx="4" presStyleCnt="5">
        <dgm:presLayoutVars>
          <dgm:chMax val="0"/>
          <dgm:chPref val="0"/>
          <dgm:bulletEnabled val="1"/>
        </dgm:presLayoutVars>
      </dgm:prSet>
      <dgm:spPr/>
      <dgm:t>
        <a:bodyPr/>
        <a:lstStyle/>
        <a:p>
          <a:endParaRPr lang="zh-CN" altLang="en-US"/>
        </a:p>
      </dgm:t>
    </dgm:pt>
  </dgm:ptLst>
  <dgm:cxnLst>
    <dgm:cxn modelId="{4758DC62-8626-409B-8805-1CD0E76E7BCE}" srcId="{C3B221E3-6AEC-4B23-AB11-7F761109262D}" destId="{B726663C-1535-4B79-B752-F48C8101FE60}" srcOrd="3" destOrd="0" parTransId="{7E2AC86E-588D-4DF8-91CF-0955114EA22D}" sibTransId="{9F5FE6E3-D520-47ED-B98C-BC7D64F6FE5A}"/>
    <dgm:cxn modelId="{B0D700F9-9FC2-44A1-A24D-6019453727AF}" type="presOf" srcId="{36FA2D5C-3865-405D-BBA1-9F214855BA36}" destId="{9A780D33-820F-4F49-89CD-829FCC2C6FD8}" srcOrd="1" destOrd="0" presId="urn:microsoft.com/office/officeart/2005/8/layout/chart3"/>
    <dgm:cxn modelId="{89240AC8-8B7C-4563-9AED-BF1E5EF9D6F6}" srcId="{C3B221E3-6AEC-4B23-AB11-7F761109262D}" destId="{BCFFA467-F14C-430C-95AC-8925D132ED1D}" srcOrd="0" destOrd="0" parTransId="{30F9C431-DEC0-46D6-BA2E-876E204EE68B}" sibTransId="{0336C8F3-078D-4BF9-8795-E6218B61BC3F}"/>
    <dgm:cxn modelId="{666989A4-FFD0-4A5E-91F0-C67A3231A513}" type="presOf" srcId="{C3B221E3-6AEC-4B23-AB11-7F761109262D}" destId="{75E9DD8E-5848-4304-930F-D0F6C20772F4}" srcOrd="0" destOrd="0" presId="urn:microsoft.com/office/officeart/2005/8/layout/chart3"/>
    <dgm:cxn modelId="{D3753D16-7CFC-48D7-A796-1D7C8D270CF1}" type="presOf" srcId="{20336E51-0064-4E25-BAFB-71D755395671}" destId="{392BF61F-1DE5-4B6C-B43A-466E37DF7AD1}" srcOrd="0" destOrd="0" presId="urn:microsoft.com/office/officeart/2005/8/layout/chart3"/>
    <dgm:cxn modelId="{91B4D66B-EAAF-4E0E-9807-71EF20B833BC}" type="presOf" srcId="{BCFFA467-F14C-430C-95AC-8925D132ED1D}" destId="{4F18485F-330A-4571-8E4A-82E9FAD58149}" srcOrd="0" destOrd="0" presId="urn:microsoft.com/office/officeart/2005/8/layout/chart3"/>
    <dgm:cxn modelId="{1C6E43EB-F5D9-4A79-B13A-A0C420E75C74}" type="presOf" srcId="{36FA2D5C-3865-405D-BBA1-9F214855BA36}" destId="{BD3ED6FF-4DD1-4AE9-8898-8359C28CDECF}" srcOrd="0" destOrd="0" presId="urn:microsoft.com/office/officeart/2005/8/layout/chart3"/>
    <dgm:cxn modelId="{39BC0A85-B1A8-4928-852F-9CD314AEC6E4}" type="presOf" srcId="{20336E51-0064-4E25-BAFB-71D755395671}" destId="{893E6836-D24D-4B1F-9951-A9D48D491127}" srcOrd="1" destOrd="0" presId="urn:microsoft.com/office/officeart/2005/8/layout/chart3"/>
    <dgm:cxn modelId="{29C15283-3F40-408A-B912-2A23BE23206C}" type="presOf" srcId="{45D5BC9A-7D44-4D99-AD6D-7035F763FC5E}" destId="{F2846E77-D211-4AE9-B691-89347308EA7A}" srcOrd="0" destOrd="0" presId="urn:microsoft.com/office/officeart/2005/8/layout/chart3"/>
    <dgm:cxn modelId="{7C97AFCE-B626-4B63-976E-7ECBB942B8A2}" srcId="{C3B221E3-6AEC-4B23-AB11-7F761109262D}" destId="{45D5BC9A-7D44-4D99-AD6D-7035F763FC5E}" srcOrd="1" destOrd="0" parTransId="{5C643B14-0C26-41E3-BF00-083462D8457F}" sibTransId="{90394C80-146F-4ED3-B565-532425387549}"/>
    <dgm:cxn modelId="{9D8844E7-CFA3-4837-BB49-D8865A4EA2D0}" type="presOf" srcId="{BCFFA467-F14C-430C-95AC-8925D132ED1D}" destId="{872810B5-7CF9-4D08-8B12-31E3B94E80E3}" srcOrd="1" destOrd="0" presId="urn:microsoft.com/office/officeart/2005/8/layout/chart3"/>
    <dgm:cxn modelId="{81BB662E-F9C6-4E27-9594-AEFC3C560D33}" type="presOf" srcId="{45D5BC9A-7D44-4D99-AD6D-7035F763FC5E}" destId="{DE7313C4-EEF8-43FB-A17D-CA4850DDA381}" srcOrd="1" destOrd="0" presId="urn:microsoft.com/office/officeart/2005/8/layout/chart3"/>
    <dgm:cxn modelId="{270741E7-7866-4864-8024-0A6C094400FB}" type="presOf" srcId="{B726663C-1535-4B79-B752-F48C8101FE60}" destId="{78D62143-18B8-4FD1-8836-2FC684792D85}" srcOrd="1" destOrd="0" presId="urn:microsoft.com/office/officeart/2005/8/layout/chart3"/>
    <dgm:cxn modelId="{0B751EE6-B87E-432E-8FE5-10404F3F1638}" type="presOf" srcId="{B726663C-1535-4B79-B752-F48C8101FE60}" destId="{BA9464FF-CE0E-4996-86A1-C1D5A611E18A}" srcOrd="0" destOrd="0" presId="urn:microsoft.com/office/officeart/2005/8/layout/chart3"/>
    <dgm:cxn modelId="{E81836BC-BA79-48D5-B820-CABFB8AA0AEB}" srcId="{C3B221E3-6AEC-4B23-AB11-7F761109262D}" destId="{36FA2D5C-3865-405D-BBA1-9F214855BA36}" srcOrd="4" destOrd="0" parTransId="{66178365-E98E-4967-B5BB-15DF57FCD22E}" sibTransId="{26C9EF2B-F5F3-44A1-BA27-6870F39D4367}"/>
    <dgm:cxn modelId="{BA843A56-D97C-4E22-9D9E-9624DE7214D7}" srcId="{C3B221E3-6AEC-4B23-AB11-7F761109262D}" destId="{20336E51-0064-4E25-BAFB-71D755395671}" srcOrd="2" destOrd="0" parTransId="{909661B7-628F-4977-9DDA-AEDD8CB87CD9}" sibTransId="{FCCCB292-B693-4842-A3DE-B0C0D90FF9DC}"/>
    <dgm:cxn modelId="{57AD734C-28DE-4E64-A427-AA0A148CF8EE}" type="presParOf" srcId="{75E9DD8E-5848-4304-930F-D0F6C20772F4}" destId="{4F18485F-330A-4571-8E4A-82E9FAD58149}" srcOrd="0" destOrd="0" presId="urn:microsoft.com/office/officeart/2005/8/layout/chart3"/>
    <dgm:cxn modelId="{4030F168-9C07-4EEB-AC13-2451CBD8EAEA}" type="presParOf" srcId="{75E9DD8E-5848-4304-930F-D0F6C20772F4}" destId="{872810B5-7CF9-4D08-8B12-31E3B94E80E3}" srcOrd="1" destOrd="0" presId="urn:microsoft.com/office/officeart/2005/8/layout/chart3"/>
    <dgm:cxn modelId="{D3D65F0A-E346-4799-8DD3-2AD18E43D4E0}" type="presParOf" srcId="{75E9DD8E-5848-4304-930F-D0F6C20772F4}" destId="{F2846E77-D211-4AE9-B691-89347308EA7A}" srcOrd="2" destOrd="0" presId="urn:microsoft.com/office/officeart/2005/8/layout/chart3"/>
    <dgm:cxn modelId="{89A952CF-9CB2-42E7-9BE7-52D85EC02C7A}" type="presParOf" srcId="{75E9DD8E-5848-4304-930F-D0F6C20772F4}" destId="{DE7313C4-EEF8-43FB-A17D-CA4850DDA381}" srcOrd="3" destOrd="0" presId="urn:microsoft.com/office/officeart/2005/8/layout/chart3"/>
    <dgm:cxn modelId="{6102702D-10BC-4B2B-AAE7-A87B95D2F077}" type="presParOf" srcId="{75E9DD8E-5848-4304-930F-D0F6C20772F4}" destId="{392BF61F-1DE5-4B6C-B43A-466E37DF7AD1}" srcOrd="4" destOrd="0" presId="urn:microsoft.com/office/officeart/2005/8/layout/chart3"/>
    <dgm:cxn modelId="{1DDB6AAD-1289-45BF-8D60-4F8731E1D89A}" type="presParOf" srcId="{75E9DD8E-5848-4304-930F-D0F6C20772F4}" destId="{893E6836-D24D-4B1F-9951-A9D48D491127}" srcOrd="5" destOrd="0" presId="urn:microsoft.com/office/officeart/2005/8/layout/chart3"/>
    <dgm:cxn modelId="{3C8CF1E1-076E-4A4A-9F17-7EB91BE218BB}" type="presParOf" srcId="{75E9DD8E-5848-4304-930F-D0F6C20772F4}" destId="{BA9464FF-CE0E-4996-86A1-C1D5A611E18A}" srcOrd="6" destOrd="0" presId="urn:microsoft.com/office/officeart/2005/8/layout/chart3"/>
    <dgm:cxn modelId="{74C2B448-6C21-476E-AED2-5253BEDBC7E5}" type="presParOf" srcId="{75E9DD8E-5848-4304-930F-D0F6C20772F4}" destId="{78D62143-18B8-4FD1-8836-2FC684792D85}" srcOrd="7" destOrd="0" presId="urn:microsoft.com/office/officeart/2005/8/layout/chart3"/>
    <dgm:cxn modelId="{E7FC2280-68C4-456E-BE83-215813A3D2C0}" type="presParOf" srcId="{75E9DD8E-5848-4304-930F-D0F6C20772F4}" destId="{BD3ED6FF-4DD1-4AE9-8898-8359C28CDECF}" srcOrd="8" destOrd="0" presId="urn:microsoft.com/office/officeart/2005/8/layout/chart3"/>
    <dgm:cxn modelId="{78FCCD31-C6C8-45E9-960B-0E83CC02413C}" type="presParOf" srcId="{75E9DD8E-5848-4304-930F-D0F6C20772F4}" destId="{9A780D33-820F-4F49-89CD-829FCC2C6FD8}" srcOrd="9"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29E2323-82B9-4EE9-A74B-33A14C21576F}"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zh-CN" altLang="en-US"/>
        </a:p>
      </dgm:t>
    </dgm:pt>
    <dgm:pt modelId="{7160A3A3-3AFC-4278-9244-A5700AF0FA94}">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3</a:t>
          </a:r>
          <a:endParaRPr lang="zh-CN" altLang="en-US" sz="2800" b="1" dirty="0">
            <a:latin typeface="Arial" panose="020B0604020202020204" pitchFamily="34" charset="0"/>
            <a:cs typeface="Arial" panose="020B0604020202020204" pitchFamily="34" charset="0"/>
          </a:endParaRPr>
        </a:p>
      </dgm:t>
    </dgm:pt>
    <dgm:pt modelId="{3ADA0845-4EE7-4741-A467-521773999658}" type="parTrans" cxnId="{AFCE9904-8ECC-4E16-B828-FD8BD2349943}">
      <dgm:prSet/>
      <dgm:spPr/>
      <dgm:t>
        <a:bodyPr/>
        <a:lstStyle/>
        <a:p>
          <a:endParaRPr lang="zh-CN" altLang="en-US"/>
        </a:p>
      </dgm:t>
    </dgm:pt>
    <dgm:pt modelId="{56EAB339-ED21-4B2B-9E09-00A945ED5DE1}" type="sibTrans" cxnId="{AFCE9904-8ECC-4E16-B828-FD8BD2349943}">
      <dgm:prSet/>
      <dgm:spPr/>
      <dgm:t>
        <a:bodyPr/>
        <a:lstStyle/>
        <a:p>
          <a:endParaRPr lang="zh-CN" altLang="en-US"/>
        </a:p>
      </dgm:t>
    </dgm:pt>
    <dgm:pt modelId="{5F671413-F617-4C40-BA32-F21130D52739}">
      <dgm:prSet phldrT="[文本]" custT="1"/>
      <dgm:spPr>
        <a:ln>
          <a:noFill/>
        </a:ln>
      </dgm:spPr>
      <dgm:t>
        <a:bodyPr/>
        <a:lstStyle/>
        <a:p>
          <a:r>
            <a:rPr lang="zh-CN" altLang="en-US" sz="2800" dirty="0" smtClean="0"/>
            <a:t>投标文件的编写</a:t>
          </a:r>
          <a:endParaRPr lang="zh-CN" altLang="en-US" sz="2800" dirty="0"/>
        </a:p>
      </dgm:t>
    </dgm:pt>
    <dgm:pt modelId="{E0D597F4-CD18-4CB6-B06A-087028FB7C4B}" type="parTrans" cxnId="{D2D169BA-C9F0-4F16-881F-CEE06B91D55F}">
      <dgm:prSet/>
      <dgm:spPr/>
      <dgm:t>
        <a:bodyPr/>
        <a:lstStyle/>
        <a:p>
          <a:endParaRPr lang="zh-CN" altLang="en-US"/>
        </a:p>
      </dgm:t>
    </dgm:pt>
    <dgm:pt modelId="{4FEE7907-577E-49DF-A58E-F051F749A6A0}" type="sibTrans" cxnId="{D2D169BA-C9F0-4F16-881F-CEE06B91D55F}">
      <dgm:prSet/>
      <dgm:spPr/>
      <dgm:t>
        <a:bodyPr/>
        <a:lstStyle/>
        <a:p>
          <a:endParaRPr lang="zh-CN" altLang="en-US"/>
        </a:p>
      </dgm:t>
    </dgm:pt>
    <dgm:pt modelId="{511AC823-55AD-481C-A299-E4AC321F94BF}">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4</a:t>
          </a:r>
          <a:endParaRPr lang="zh-CN" altLang="en-US" sz="2800" b="1" dirty="0">
            <a:latin typeface="Arial" panose="020B0604020202020204" pitchFamily="34" charset="0"/>
            <a:cs typeface="Arial" panose="020B0604020202020204" pitchFamily="34" charset="0"/>
          </a:endParaRPr>
        </a:p>
      </dgm:t>
    </dgm:pt>
    <dgm:pt modelId="{34517874-957D-44D3-80A2-CD033029F175}" type="parTrans" cxnId="{3E1BD452-2B96-4D5F-A623-294A95A8D7EC}">
      <dgm:prSet/>
      <dgm:spPr/>
      <dgm:t>
        <a:bodyPr/>
        <a:lstStyle/>
        <a:p>
          <a:endParaRPr lang="zh-CN" altLang="en-US"/>
        </a:p>
      </dgm:t>
    </dgm:pt>
    <dgm:pt modelId="{01DE9C58-5CE0-42E6-A9BF-50F1B15BBF32}" type="sibTrans" cxnId="{3E1BD452-2B96-4D5F-A623-294A95A8D7EC}">
      <dgm:prSet/>
      <dgm:spPr/>
      <dgm:t>
        <a:bodyPr/>
        <a:lstStyle/>
        <a:p>
          <a:endParaRPr lang="zh-CN" altLang="en-US"/>
        </a:p>
      </dgm:t>
    </dgm:pt>
    <dgm:pt modelId="{DB5D8A3C-0A6D-4090-9307-9895A0F1B71B}">
      <dgm:prSet phldrT="[文本]" custT="1"/>
      <dgm:spPr>
        <a:ln>
          <a:noFill/>
        </a:ln>
      </dgm:spPr>
      <dgm:t>
        <a:bodyPr/>
        <a:lstStyle/>
        <a:p>
          <a:r>
            <a:rPr lang="zh-CN" altLang="en-US" sz="2800" dirty="0" smtClean="0"/>
            <a:t>投标注意事项</a:t>
          </a:r>
          <a:endParaRPr lang="zh-CN" altLang="en-US" sz="2800" dirty="0"/>
        </a:p>
      </dgm:t>
    </dgm:pt>
    <dgm:pt modelId="{BF338B5C-9962-4E4E-B36B-B8ACC1292C7F}" type="parTrans" cxnId="{77BC0209-E12C-4C42-94AF-79999BBFA718}">
      <dgm:prSet/>
      <dgm:spPr/>
      <dgm:t>
        <a:bodyPr/>
        <a:lstStyle/>
        <a:p>
          <a:endParaRPr lang="zh-CN" altLang="en-US"/>
        </a:p>
      </dgm:t>
    </dgm:pt>
    <dgm:pt modelId="{F86BC1AF-6521-4F2D-84BA-77615C0FCF2F}" type="sibTrans" cxnId="{77BC0209-E12C-4C42-94AF-79999BBFA718}">
      <dgm:prSet/>
      <dgm:spPr/>
      <dgm:t>
        <a:bodyPr/>
        <a:lstStyle/>
        <a:p>
          <a:endParaRPr lang="zh-CN" altLang="en-US"/>
        </a:p>
      </dgm:t>
    </dgm:pt>
    <dgm:pt modelId="{ABC440AC-EB6C-46BC-B94F-A111BB6BFF66}">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5</a:t>
          </a:r>
          <a:endParaRPr lang="zh-CN" altLang="en-US" sz="2800" b="1" dirty="0">
            <a:latin typeface="Arial" panose="020B0604020202020204" pitchFamily="34" charset="0"/>
            <a:cs typeface="Arial" panose="020B0604020202020204" pitchFamily="34" charset="0"/>
          </a:endParaRPr>
        </a:p>
      </dgm:t>
    </dgm:pt>
    <dgm:pt modelId="{9770E653-3B25-44B3-A8AF-93FF4B9DADA1}" type="parTrans" cxnId="{AC577467-3A1C-4627-8954-4CE41ADD4236}">
      <dgm:prSet/>
      <dgm:spPr/>
      <dgm:t>
        <a:bodyPr/>
        <a:lstStyle/>
        <a:p>
          <a:endParaRPr lang="zh-CN" altLang="en-US"/>
        </a:p>
      </dgm:t>
    </dgm:pt>
    <dgm:pt modelId="{0C1EF4E0-9B29-483A-BFFC-37F05A00665C}" type="sibTrans" cxnId="{AC577467-3A1C-4627-8954-4CE41ADD4236}">
      <dgm:prSet/>
      <dgm:spPr/>
      <dgm:t>
        <a:bodyPr/>
        <a:lstStyle/>
        <a:p>
          <a:endParaRPr lang="zh-CN" altLang="en-US"/>
        </a:p>
      </dgm:t>
    </dgm:pt>
    <dgm:pt modelId="{4DDCAE5F-AA66-4223-A3B8-8A514D80F448}">
      <dgm:prSet phldrT="[文本]" custT="1"/>
      <dgm:spPr>
        <a:noFill/>
        <a:ln>
          <a:noFill/>
        </a:ln>
      </dgm:spPr>
      <dgm:t>
        <a:bodyPr/>
        <a:lstStyle/>
        <a:p>
          <a:r>
            <a:rPr lang="zh-CN" altLang="en-US" sz="2800" dirty="0" smtClean="0"/>
            <a:t>案例分析</a:t>
          </a:r>
          <a:endParaRPr lang="zh-CN" altLang="en-US" sz="2800" dirty="0"/>
        </a:p>
      </dgm:t>
    </dgm:pt>
    <dgm:pt modelId="{A46C66D3-002E-4E2F-8D18-0E0D9B885C29}" type="parTrans" cxnId="{94860A03-8CB0-47CA-AA4A-15BF1A91B68A}">
      <dgm:prSet/>
      <dgm:spPr/>
      <dgm:t>
        <a:bodyPr/>
        <a:lstStyle/>
        <a:p>
          <a:endParaRPr lang="zh-CN" altLang="en-US"/>
        </a:p>
      </dgm:t>
    </dgm:pt>
    <dgm:pt modelId="{E0CF85D4-4253-47FB-8F77-10CD3D15254C}" type="sibTrans" cxnId="{94860A03-8CB0-47CA-AA4A-15BF1A91B68A}">
      <dgm:prSet/>
      <dgm:spPr/>
      <dgm:t>
        <a:bodyPr/>
        <a:lstStyle/>
        <a:p>
          <a:endParaRPr lang="zh-CN" altLang="en-US"/>
        </a:p>
      </dgm:t>
    </dgm:pt>
    <dgm:pt modelId="{628D21CF-FEE1-4178-97A7-1E9DD8C00E6F}">
      <dgm:prSet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pPr algn="ctr"/>
          <a:r>
            <a:rPr lang="en-US" altLang="zh-CN" sz="2800" b="1" dirty="0" smtClean="0">
              <a:latin typeface="Arial" panose="020B0604020202020204" pitchFamily="34" charset="0"/>
              <a:cs typeface="Arial" panose="020B0604020202020204" pitchFamily="34" charset="0"/>
            </a:rPr>
            <a:t>1</a:t>
          </a:r>
          <a:endParaRPr lang="zh-CN" altLang="en-US" sz="2800" b="1" dirty="0">
            <a:latin typeface="Arial" panose="020B0604020202020204" pitchFamily="34" charset="0"/>
            <a:cs typeface="Arial" panose="020B0604020202020204" pitchFamily="34" charset="0"/>
          </a:endParaRPr>
        </a:p>
      </dgm:t>
    </dgm:pt>
    <dgm:pt modelId="{77BC04AB-5F60-4927-8AF7-F58B1676B750}" type="parTrans" cxnId="{91B69E42-32DA-4686-84AF-8F01AC370677}">
      <dgm:prSet/>
      <dgm:spPr/>
      <dgm:t>
        <a:bodyPr/>
        <a:lstStyle/>
        <a:p>
          <a:endParaRPr lang="zh-CN" altLang="en-US"/>
        </a:p>
      </dgm:t>
    </dgm:pt>
    <dgm:pt modelId="{A714603F-023D-4C1A-95CB-C18735C0058B}" type="sibTrans" cxnId="{91B69E42-32DA-4686-84AF-8F01AC370677}">
      <dgm:prSet/>
      <dgm:spPr/>
      <dgm:t>
        <a:bodyPr/>
        <a:lstStyle/>
        <a:p>
          <a:endParaRPr lang="zh-CN" altLang="en-US"/>
        </a:p>
      </dgm:t>
    </dgm:pt>
    <dgm:pt modelId="{8F1C433F-3FB3-4224-8793-437EAD9047E0}">
      <dgm:prSet custT="1"/>
      <dgm:spPr>
        <a:noFill/>
        <a:ln>
          <a:noFill/>
        </a:ln>
      </dgm:spPr>
      <dgm:t>
        <a:bodyPr/>
        <a:lstStyle/>
        <a:p>
          <a:r>
            <a:rPr lang="zh-CN" altLang="en-US" sz="2800" dirty="0" smtClean="0"/>
            <a:t>什么是招投标</a:t>
          </a:r>
          <a:endParaRPr lang="zh-CN" altLang="en-US" sz="2800" dirty="0"/>
        </a:p>
      </dgm:t>
    </dgm:pt>
    <dgm:pt modelId="{BFB3227D-F38E-4E2A-B874-6717D0EC84DC}" type="parTrans" cxnId="{0DFC6DAD-88FE-4F6E-8D12-1DC1392E0FBA}">
      <dgm:prSet/>
      <dgm:spPr/>
      <dgm:t>
        <a:bodyPr/>
        <a:lstStyle/>
        <a:p>
          <a:endParaRPr lang="zh-CN" altLang="en-US"/>
        </a:p>
      </dgm:t>
    </dgm:pt>
    <dgm:pt modelId="{C43DB70D-3C64-46B4-9ECF-5FAC7F74A86C}" type="sibTrans" cxnId="{0DFC6DAD-88FE-4F6E-8D12-1DC1392E0FBA}">
      <dgm:prSet/>
      <dgm:spPr/>
      <dgm:t>
        <a:bodyPr/>
        <a:lstStyle/>
        <a:p>
          <a:endParaRPr lang="zh-CN" altLang="en-US"/>
        </a:p>
      </dgm:t>
    </dgm:pt>
    <dgm:pt modelId="{D7790534-7315-4C64-863A-B8925CBBDC98}">
      <dgm:prSet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2</a:t>
          </a:r>
          <a:endParaRPr lang="zh-CN" altLang="en-US" sz="2800" b="1" dirty="0">
            <a:latin typeface="Arial" panose="020B0604020202020204" pitchFamily="34" charset="0"/>
            <a:cs typeface="Arial" panose="020B0604020202020204" pitchFamily="34" charset="0"/>
          </a:endParaRPr>
        </a:p>
      </dgm:t>
    </dgm:pt>
    <dgm:pt modelId="{1D656803-CE53-4DBE-A51D-AE7C3EE21D2B}" type="parTrans" cxnId="{7E37FFEC-DF93-4A04-9EB5-47EFD2BB6F46}">
      <dgm:prSet/>
      <dgm:spPr/>
      <dgm:t>
        <a:bodyPr/>
        <a:lstStyle/>
        <a:p>
          <a:endParaRPr lang="zh-CN" altLang="en-US"/>
        </a:p>
      </dgm:t>
    </dgm:pt>
    <dgm:pt modelId="{7D284491-ECFD-4A72-9F0C-CE94653769CB}" type="sibTrans" cxnId="{7E37FFEC-DF93-4A04-9EB5-47EFD2BB6F46}">
      <dgm:prSet/>
      <dgm:spPr/>
      <dgm:t>
        <a:bodyPr/>
        <a:lstStyle/>
        <a:p>
          <a:endParaRPr lang="zh-CN" altLang="en-US"/>
        </a:p>
      </dgm:t>
    </dgm:pt>
    <dgm:pt modelId="{46D06D3E-76D8-4769-83C1-ED598BA48EB5}">
      <dgm:prSet custT="1"/>
      <dgm:spPr>
        <a:gradFill rotWithShape="0">
          <a:gsLst>
            <a:gs pos="0">
              <a:srgbClr val="03D4A8"/>
            </a:gs>
            <a:gs pos="25000">
              <a:srgbClr val="21D6E0"/>
            </a:gs>
            <a:gs pos="75000">
              <a:srgbClr val="0087E6"/>
            </a:gs>
            <a:gs pos="100000">
              <a:srgbClr val="005CBF"/>
            </a:gs>
          </a:gsLst>
          <a:lin ang="16200000" scaled="0"/>
        </a:gradFill>
        <a:ln>
          <a:noFill/>
        </a:ln>
      </dgm:spPr>
      <dgm:t>
        <a:bodyPr/>
        <a:lstStyle/>
        <a:p>
          <a:r>
            <a:rPr lang="zh-CN" altLang="en-US" sz="2800" dirty="0" smtClean="0"/>
            <a:t>招投标的流程</a:t>
          </a:r>
          <a:endParaRPr lang="zh-CN" altLang="en-US" sz="2800" dirty="0"/>
        </a:p>
      </dgm:t>
    </dgm:pt>
    <dgm:pt modelId="{BEB8C681-D5FB-4363-BC40-1C8EB63E2318}" type="parTrans" cxnId="{FDE6CD53-B0ED-419E-8222-9B7B2EE41DC1}">
      <dgm:prSet/>
      <dgm:spPr/>
      <dgm:t>
        <a:bodyPr/>
        <a:lstStyle/>
        <a:p>
          <a:endParaRPr lang="zh-CN" altLang="en-US"/>
        </a:p>
      </dgm:t>
    </dgm:pt>
    <dgm:pt modelId="{9F35FEDF-D09D-47B1-9C2D-28CD68BDE06E}" type="sibTrans" cxnId="{FDE6CD53-B0ED-419E-8222-9B7B2EE41DC1}">
      <dgm:prSet/>
      <dgm:spPr/>
      <dgm:t>
        <a:bodyPr/>
        <a:lstStyle/>
        <a:p>
          <a:endParaRPr lang="zh-CN" altLang="en-US"/>
        </a:p>
      </dgm:t>
    </dgm:pt>
    <dgm:pt modelId="{B4514D9B-F7B9-4239-B8D3-BBF7EA866069}">
      <dgm:prSet custT="1"/>
      <dgm:spPr>
        <a:gradFill rotWithShape="0">
          <a:gsLst>
            <a:gs pos="0">
              <a:srgbClr val="03D4A8"/>
            </a:gs>
            <a:gs pos="25000">
              <a:srgbClr val="21D6E0"/>
            </a:gs>
            <a:gs pos="75000">
              <a:srgbClr val="0087E6"/>
            </a:gs>
            <a:gs pos="100000">
              <a:srgbClr val="005CBF"/>
            </a:gs>
          </a:gsLst>
          <a:lin ang="16200000" scaled="0"/>
        </a:gradFill>
      </dgm:spPr>
      <dgm:t>
        <a:bodyPr/>
        <a:lstStyle/>
        <a:p>
          <a:r>
            <a:rPr lang="en-US" altLang="zh-CN" sz="2800" b="1" dirty="0" smtClean="0">
              <a:latin typeface="Arial" panose="020B0604020202020204" pitchFamily="34" charset="0"/>
              <a:cs typeface="Arial" panose="020B0604020202020204" pitchFamily="34" charset="0"/>
            </a:rPr>
            <a:t>6</a:t>
          </a:r>
          <a:endParaRPr lang="zh-CN" altLang="en-US" sz="2800" b="1" dirty="0">
            <a:latin typeface="Arial" panose="020B0604020202020204" pitchFamily="34" charset="0"/>
            <a:cs typeface="Arial" panose="020B0604020202020204" pitchFamily="34" charset="0"/>
          </a:endParaRPr>
        </a:p>
      </dgm:t>
    </dgm:pt>
    <dgm:pt modelId="{128D0C97-6B01-41B1-8FA3-E6C0290A8C8B}" type="parTrans" cxnId="{CC4795AE-E771-4EE6-BC0B-A43A6A3B74D2}">
      <dgm:prSet/>
      <dgm:spPr/>
      <dgm:t>
        <a:bodyPr/>
        <a:lstStyle/>
        <a:p>
          <a:endParaRPr lang="zh-CN" altLang="en-US"/>
        </a:p>
      </dgm:t>
    </dgm:pt>
    <dgm:pt modelId="{9FB9B6B5-86DB-4AC8-A32C-C78D80540590}" type="sibTrans" cxnId="{CC4795AE-E771-4EE6-BC0B-A43A6A3B74D2}">
      <dgm:prSet/>
      <dgm:spPr/>
      <dgm:t>
        <a:bodyPr/>
        <a:lstStyle/>
        <a:p>
          <a:endParaRPr lang="zh-CN" altLang="en-US"/>
        </a:p>
      </dgm:t>
    </dgm:pt>
    <dgm:pt modelId="{3E21C979-AC8C-4858-A87B-0202C8AE0692}">
      <dgm:prSet custT="1"/>
      <dgm:spPr>
        <a:ln>
          <a:noFill/>
        </a:ln>
      </dgm:spPr>
      <dgm:t>
        <a:bodyPr/>
        <a:lstStyle/>
        <a:p>
          <a:r>
            <a:rPr lang="zh-CN" altLang="en-US" sz="2800" dirty="0" smtClean="0"/>
            <a:t>综合实训</a:t>
          </a:r>
          <a:endParaRPr lang="zh-CN" altLang="en-US" sz="2800" dirty="0"/>
        </a:p>
      </dgm:t>
    </dgm:pt>
    <dgm:pt modelId="{C4C38F86-D644-46CD-99E3-75FEF57ACD3F}" type="parTrans" cxnId="{AAD3E8AA-47DB-4C0F-A082-A10618EDD922}">
      <dgm:prSet/>
      <dgm:spPr/>
      <dgm:t>
        <a:bodyPr/>
        <a:lstStyle/>
        <a:p>
          <a:endParaRPr lang="zh-CN" altLang="en-US"/>
        </a:p>
      </dgm:t>
    </dgm:pt>
    <dgm:pt modelId="{C7DE6420-BB92-4DF0-9AD5-CD3D76A8DF7F}" type="sibTrans" cxnId="{AAD3E8AA-47DB-4C0F-A082-A10618EDD922}">
      <dgm:prSet/>
      <dgm:spPr/>
      <dgm:t>
        <a:bodyPr/>
        <a:lstStyle/>
        <a:p>
          <a:endParaRPr lang="zh-CN" altLang="en-US"/>
        </a:p>
      </dgm:t>
    </dgm:pt>
    <dgm:pt modelId="{3BED0C71-DA13-4EF8-BFE8-322BCE77C5C4}" type="pres">
      <dgm:prSet presAssocID="{929E2323-82B9-4EE9-A74B-33A14C21576F}" presName="linearFlow" presStyleCnt="0">
        <dgm:presLayoutVars>
          <dgm:dir/>
          <dgm:animLvl val="lvl"/>
          <dgm:resizeHandles val="exact"/>
        </dgm:presLayoutVars>
      </dgm:prSet>
      <dgm:spPr/>
      <dgm:t>
        <a:bodyPr/>
        <a:lstStyle/>
        <a:p>
          <a:endParaRPr lang="zh-CN" altLang="en-US"/>
        </a:p>
      </dgm:t>
    </dgm:pt>
    <dgm:pt modelId="{CC7172DB-AE4A-406A-B112-B39034B6F14D}" type="pres">
      <dgm:prSet presAssocID="{628D21CF-FEE1-4178-97A7-1E9DD8C00E6F}" presName="composite" presStyleCnt="0"/>
      <dgm:spPr/>
    </dgm:pt>
    <dgm:pt modelId="{3DD0A393-BA90-4404-8064-AEB3C145FD29}" type="pres">
      <dgm:prSet presAssocID="{628D21CF-FEE1-4178-97A7-1E9DD8C00E6F}" presName="parentText" presStyleLbl="alignNode1" presStyleIdx="0" presStyleCnt="6" custLinFactNeighborX="-20002" custLinFactNeighborY="-415">
        <dgm:presLayoutVars>
          <dgm:chMax val="1"/>
          <dgm:bulletEnabled val="1"/>
        </dgm:presLayoutVars>
      </dgm:prSet>
      <dgm:spPr/>
      <dgm:t>
        <a:bodyPr/>
        <a:lstStyle/>
        <a:p>
          <a:endParaRPr lang="zh-CN" altLang="en-US"/>
        </a:p>
      </dgm:t>
    </dgm:pt>
    <dgm:pt modelId="{EC05B3AE-1B8F-44B8-9A04-0030C2FB4C30}" type="pres">
      <dgm:prSet presAssocID="{628D21CF-FEE1-4178-97A7-1E9DD8C00E6F}" presName="descendantText" presStyleLbl="alignAcc1" presStyleIdx="0" presStyleCnt="6">
        <dgm:presLayoutVars>
          <dgm:bulletEnabled val="1"/>
        </dgm:presLayoutVars>
      </dgm:prSet>
      <dgm:spPr/>
      <dgm:t>
        <a:bodyPr/>
        <a:lstStyle/>
        <a:p>
          <a:endParaRPr lang="zh-CN" altLang="en-US"/>
        </a:p>
      </dgm:t>
    </dgm:pt>
    <dgm:pt modelId="{23721C52-BE81-448C-BEC5-6DD5EA0E6C86}" type="pres">
      <dgm:prSet presAssocID="{A714603F-023D-4C1A-95CB-C18735C0058B}" presName="sp" presStyleCnt="0"/>
      <dgm:spPr/>
    </dgm:pt>
    <dgm:pt modelId="{0D330AF7-9E8F-45FE-B8FA-5416439879BB}" type="pres">
      <dgm:prSet presAssocID="{D7790534-7315-4C64-863A-B8925CBBDC98}" presName="composite" presStyleCnt="0"/>
      <dgm:spPr/>
    </dgm:pt>
    <dgm:pt modelId="{F77DC7C9-F71B-40D5-8FF5-B2E92A1EA563}" type="pres">
      <dgm:prSet presAssocID="{D7790534-7315-4C64-863A-B8925CBBDC98}" presName="parentText" presStyleLbl="alignNode1" presStyleIdx="1" presStyleCnt="6">
        <dgm:presLayoutVars>
          <dgm:chMax val="1"/>
          <dgm:bulletEnabled val="1"/>
        </dgm:presLayoutVars>
      </dgm:prSet>
      <dgm:spPr/>
      <dgm:t>
        <a:bodyPr/>
        <a:lstStyle/>
        <a:p>
          <a:endParaRPr lang="zh-CN" altLang="en-US"/>
        </a:p>
      </dgm:t>
    </dgm:pt>
    <dgm:pt modelId="{F18118E1-4F19-4AE6-B836-2490860A32BD}" type="pres">
      <dgm:prSet presAssocID="{D7790534-7315-4C64-863A-B8925CBBDC98}" presName="descendantText" presStyleLbl="alignAcc1" presStyleIdx="1" presStyleCnt="6">
        <dgm:presLayoutVars>
          <dgm:bulletEnabled val="1"/>
        </dgm:presLayoutVars>
      </dgm:prSet>
      <dgm:spPr/>
      <dgm:t>
        <a:bodyPr/>
        <a:lstStyle/>
        <a:p>
          <a:endParaRPr lang="zh-CN" altLang="en-US"/>
        </a:p>
      </dgm:t>
    </dgm:pt>
    <dgm:pt modelId="{F5CE0D5B-A06E-4AA0-943D-5818EF94E073}" type="pres">
      <dgm:prSet presAssocID="{7D284491-ECFD-4A72-9F0C-CE94653769CB}" presName="sp" presStyleCnt="0"/>
      <dgm:spPr/>
    </dgm:pt>
    <dgm:pt modelId="{0A8509B4-2E9A-4D9A-A059-DB2BBF03877C}" type="pres">
      <dgm:prSet presAssocID="{7160A3A3-3AFC-4278-9244-A5700AF0FA94}" presName="composite" presStyleCnt="0"/>
      <dgm:spPr/>
    </dgm:pt>
    <dgm:pt modelId="{DB140E88-8ABF-4054-88BC-BB10DD54E4D8}" type="pres">
      <dgm:prSet presAssocID="{7160A3A3-3AFC-4278-9244-A5700AF0FA94}" presName="parentText" presStyleLbl="alignNode1" presStyleIdx="2" presStyleCnt="6" custLinFactNeighborX="0" custLinFactNeighborY="-2506">
        <dgm:presLayoutVars>
          <dgm:chMax val="1"/>
          <dgm:bulletEnabled val="1"/>
        </dgm:presLayoutVars>
      </dgm:prSet>
      <dgm:spPr/>
      <dgm:t>
        <a:bodyPr/>
        <a:lstStyle/>
        <a:p>
          <a:endParaRPr lang="zh-CN" altLang="en-US"/>
        </a:p>
      </dgm:t>
    </dgm:pt>
    <dgm:pt modelId="{6805D427-0F42-40FD-BC8F-BD63A8774648}" type="pres">
      <dgm:prSet presAssocID="{7160A3A3-3AFC-4278-9244-A5700AF0FA94}" presName="descendantText" presStyleLbl="alignAcc1" presStyleIdx="2" presStyleCnt="6">
        <dgm:presLayoutVars>
          <dgm:bulletEnabled val="1"/>
        </dgm:presLayoutVars>
      </dgm:prSet>
      <dgm:spPr/>
      <dgm:t>
        <a:bodyPr/>
        <a:lstStyle/>
        <a:p>
          <a:endParaRPr lang="zh-CN" altLang="en-US"/>
        </a:p>
      </dgm:t>
    </dgm:pt>
    <dgm:pt modelId="{DF8E521E-5E81-44BC-AA11-655B41E92B05}" type="pres">
      <dgm:prSet presAssocID="{56EAB339-ED21-4B2B-9E09-00A945ED5DE1}" presName="sp" presStyleCnt="0"/>
      <dgm:spPr/>
    </dgm:pt>
    <dgm:pt modelId="{BFE502AE-731D-4F5E-AEEB-EE0D61A24CBD}" type="pres">
      <dgm:prSet presAssocID="{511AC823-55AD-481C-A299-E4AC321F94BF}" presName="composite" presStyleCnt="0"/>
      <dgm:spPr/>
    </dgm:pt>
    <dgm:pt modelId="{B9C7C478-F2B6-4D0A-8890-51D4FF4766A8}" type="pres">
      <dgm:prSet presAssocID="{511AC823-55AD-481C-A299-E4AC321F94BF}" presName="parentText" presStyleLbl="alignNode1" presStyleIdx="3" presStyleCnt="6" custLinFactNeighborX="0" custLinFactNeighborY="-51">
        <dgm:presLayoutVars>
          <dgm:chMax val="1"/>
          <dgm:bulletEnabled val="1"/>
        </dgm:presLayoutVars>
      </dgm:prSet>
      <dgm:spPr/>
      <dgm:t>
        <a:bodyPr/>
        <a:lstStyle/>
        <a:p>
          <a:endParaRPr lang="zh-CN" altLang="en-US"/>
        </a:p>
      </dgm:t>
    </dgm:pt>
    <dgm:pt modelId="{E0379779-508E-4A1C-9F21-31A434ADF747}" type="pres">
      <dgm:prSet presAssocID="{511AC823-55AD-481C-A299-E4AC321F94BF}" presName="descendantText" presStyleLbl="alignAcc1" presStyleIdx="3" presStyleCnt="6">
        <dgm:presLayoutVars>
          <dgm:bulletEnabled val="1"/>
        </dgm:presLayoutVars>
      </dgm:prSet>
      <dgm:spPr/>
      <dgm:t>
        <a:bodyPr/>
        <a:lstStyle/>
        <a:p>
          <a:endParaRPr lang="zh-CN" altLang="en-US"/>
        </a:p>
      </dgm:t>
    </dgm:pt>
    <dgm:pt modelId="{76D5DE86-5CCA-42B1-81DE-B4EC4EA2FED5}" type="pres">
      <dgm:prSet presAssocID="{01DE9C58-5CE0-42E6-A9BF-50F1B15BBF32}" presName="sp" presStyleCnt="0"/>
      <dgm:spPr/>
    </dgm:pt>
    <dgm:pt modelId="{65F31B63-8D5E-4B60-80C7-F850AFE827B1}" type="pres">
      <dgm:prSet presAssocID="{ABC440AC-EB6C-46BC-B94F-A111BB6BFF66}" presName="composite" presStyleCnt="0"/>
      <dgm:spPr/>
    </dgm:pt>
    <dgm:pt modelId="{500D46BC-DFD8-4B99-A48A-A5B4F47236D7}" type="pres">
      <dgm:prSet presAssocID="{ABC440AC-EB6C-46BC-B94F-A111BB6BFF66}" presName="parentText" presStyleLbl="alignNode1" presStyleIdx="4" presStyleCnt="6">
        <dgm:presLayoutVars>
          <dgm:chMax val="1"/>
          <dgm:bulletEnabled val="1"/>
        </dgm:presLayoutVars>
      </dgm:prSet>
      <dgm:spPr/>
      <dgm:t>
        <a:bodyPr/>
        <a:lstStyle/>
        <a:p>
          <a:endParaRPr lang="zh-CN" altLang="en-US"/>
        </a:p>
      </dgm:t>
    </dgm:pt>
    <dgm:pt modelId="{6497E4D8-60FA-4000-B14F-FA5ED2F0522B}" type="pres">
      <dgm:prSet presAssocID="{ABC440AC-EB6C-46BC-B94F-A111BB6BFF66}" presName="descendantText" presStyleLbl="alignAcc1" presStyleIdx="4" presStyleCnt="6">
        <dgm:presLayoutVars>
          <dgm:bulletEnabled val="1"/>
        </dgm:presLayoutVars>
      </dgm:prSet>
      <dgm:spPr/>
      <dgm:t>
        <a:bodyPr/>
        <a:lstStyle/>
        <a:p>
          <a:endParaRPr lang="zh-CN" altLang="en-US"/>
        </a:p>
      </dgm:t>
    </dgm:pt>
    <dgm:pt modelId="{D04BFEDD-1FEA-4E09-BA05-47E855331DF9}" type="pres">
      <dgm:prSet presAssocID="{0C1EF4E0-9B29-483A-BFFC-37F05A00665C}" presName="sp" presStyleCnt="0"/>
      <dgm:spPr/>
    </dgm:pt>
    <dgm:pt modelId="{C9FE8E3C-F868-47AD-AD49-4AF4116B6A5E}" type="pres">
      <dgm:prSet presAssocID="{B4514D9B-F7B9-4239-B8D3-BBF7EA866069}" presName="composite" presStyleCnt="0"/>
      <dgm:spPr/>
    </dgm:pt>
    <dgm:pt modelId="{4FD72AEC-416F-4213-8B97-D272176DC8D5}" type="pres">
      <dgm:prSet presAssocID="{B4514D9B-F7B9-4239-B8D3-BBF7EA866069}" presName="parentText" presStyleLbl="alignNode1" presStyleIdx="5" presStyleCnt="6" custLinFactNeighborX="0" custLinFactNeighborY="108">
        <dgm:presLayoutVars>
          <dgm:chMax val="1"/>
          <dgm:bulletEnabled val="1"/>
        </dgm:presLayoutVars>
      </dgm:prSet>
      <dgm:spPr/>
      <dgm:t>
        <a:bodyPr/>
        <a:lstStyle/>
        <a:p>
          <a:endParaRPr lang="zh-CN" altLang="en-US"/>
        </a:p>
      </dgm:t>
    </dgm:pt>
    <dgm:pt modelId="{22E866BB-1406-44C6-857D-5B658FA164EB}" type="pres">
      <dgm:prSet presAssocID="{B4514D9B-F7B9-4239-B8D3-BBF7EA866069}" presName="descendantText" presStyleLbl="alignAcc1" presStyleIdx="5" presStyleCnt="6">
        <dgm:presLayoutVars>
          <dgm:bulletEnabled val="1"/>
        </dgm:presLayoutVars>
      </dgm:prSet>
      <dgm:spPr/>
      <dgm:t>
        <a:bodyPr/>
        <a:lstStyle/>
        <a:p>
          <a:endParaRPr lang="zh-CN" altLang="en-US"/>
        </a:p>
      </dgm:t>
    </dgm:pt>
  </dgm:ptLst>
  <dgm:cxnLst>
    <dgm:cxn modelId="{7E37FFEC-DF93-4A04-9EB5-47EFD2BB6F46}" srcId="{929E2323-82B9-4EE9-A74B-33A14C21576F}" destId="{D7790534-7315-4C64-863A-B8925CBBDC98}" srcOrd="1" destOrd="0" parTransId="{1D656803-CE53-4DBE-A51D-AE7C3EE21D2B}" sibTransId="{7D284491-ECFD-4A72-9F0C-CE94653769CB}"/>
    <dgm:cxn modelId="{063EED45-0219-4666-8685-43B7EA15EDAB}" type="presOf" srcId="{511AC823-55AD-481C-A299-E4AC321F94BF}" destId="{B9C7C478-F2B6-4D0A-8890-51D4FF4766A8}" srcOrd="0" destOrd="0" presId="urn:microsoft.com/office/officeart/2005/8/layout/chevron2"/>
    <dgm:cxn modelId="{FE47726B-9E70-4202-9874-69566EB39B56}" type="presOf" srcId="{B4514D9B-F7B9-4239-B8D3-BBF7EA866069}" destId="{4FD72AEC-416F-4213-8B97-D272176DC8D5}" srcOrd="0" destOrd="0" presId="urn:microsoft.com/office/officeart/2005/8/layout/chevron2"/>
    <dgm:cxn modelId="{524FF988-F78F-4B86-8ABE-3BE6FEA73354}" type="presOf" srcId="{7160A3A3-3AFC-4278-9244-A5700AF0FA94}" destId="{DB140E88-8ABF-4054-88BC-BB10DD54E4D8}" srcOrd="0" destOrd="0" presId="urn:microsoft.com/office/officeart/2005/8/layout/chevron2"/>
    <dgm:cxn modelId="{7D69578F-CEB5-454E-8C39-E00AB63C322A}" type="presOf" srcId="{ABC440AC-EB6C-46BC-B94F-A111BB6BFF66}" destId="{500D46BC-DFD8-4B99-A48A-A5B4F47236D7}" srcOrd="0" destOrd="0" presId="urn:microsoft.com/office/officeart/2005/8/layout/chevron2"/>
    <dgm:cxn modelId="{3E1BD452-2B96-4D5F-A623-294A95A8D7EC}" srcId="{929E2323-82B9-4EE9-A74B-33A14C21576F}" destId="{511AC823-55AD-481C-A299-E4AC321F94BF}" srcOrd="3" destOrd="0" parTransId="{34517874-957D-44D3-80A2-CD033029F175}" sibTransId="{01DE9C58-5CE0-42E6-A9BF-50F1B15BBF32}"/>
    <dgm:cxn modelId="{CC4795AE-E771-4EE6-BC0B-A43A6A3B74D2}" srcId="{929E2323-82B9-4EE9-A74B-33A14C21576F}" destId="{B4514D9B-F7B9-4239-B8D3-BBF7EA866069}" srcOrd="5" destOrd="0" parTransId="{128D0C97-6B01-41B1-8FA3-E6C0290A8C8B}" sibTransId="{9FB9B6B5-86DB-4AC8-A32C-C78D80540590}"/>
    <dgm:cxn modelId="{AFCE9904-8ECC-4E16-B828-FD8BD2349943}" srcId="{929E2323-82B9-4EE9-A74B-33A14C21576F}" destId="{7160A3A3-3AFC-4278-9244-A5700AF0FA94}" srcOrd="2" destOrd="0" parTransId="{3ADA0845-4EE7-4741-A467-521773999658}" sibTransId="{56EAB339-ED21-4B2B-9E09-00A945ED5DE1}"/>
    <dgm:cxn modelId="{6F85CEEE-00C2-40F9-968F-463606BD2BFD}" type="presOf" srcId="{929E2323-82B9-4EE9-A74B-33A14C21576F}" destId="{3BED0C71-DA13-4EF8-BFE8-322BCE77C5C4}" srcOrd="0" destOrd="0" presId="urn:microsoft.com/office/officeart/2005/8/layout/chevron2"/>
    <dgm:cxn modelId="{6E6ED1ED-DA2C-4DDA-910E-3082DADE42FA}" type="presOf" srcId="{DB5D8A3C-0A6D-4090-9307-9895A0F1B71B}" destId="{E0379779-508E-4A1C-9F21-31A434ADF747}" srcOrd="0" destOrd="0" presId="urn:microsoft.com/office/officeart/2005/8/layout/chevron2"/>
    <dgm:cxn modelId="{77BC0209-E12C-4C42-94AF-79999BBFA718}" srcId="{511AC823-55AD-481C-A299-E4AC321F94BF}" destId="{DB5D8A3C-0A6D-4090-9307-9895A0F1B71B}" srcOrd="0" destOrd="0" parTransId="{BF338B5C-9962-4E4E-B36B-B8ACC1292C7F}" sibTransId="{F86BC1AF-6521-4F2D-84BA-77615C0FCF2F}"/>
    <dgm:cxn modelId="{A970C754-AAC7-49FE-98FE-08E165098474}" type="presOf" srcId="{3E21C979-AC8C-4858-A87B-0202C8AE0692}" destId="{22E866BB-1406-44C6-857D-5B658FA164EB}" srcOrd="0" destOrd="0" presId="urn:microsoft.com/office/officeart/2005/8/layout/chevron2"/>
    <dgm:cxn modelId="{6DDFC6E1-3923-46B8-9246-43F41A6D40C5}" type="presOf" srcId="{4DDCAE5F-AA66-4223-A3B8-8A514D80F448}" destId="{6497E4D8-60FA-4000-B14F-FA5ED2F0522B}" srcOrd="0" destOrd="0" presId="urn:microsoft.com/office/officeart/2005/8/layout/chevron2"/>
    <dgm:cxn modelId="{26D2566F-B491-4749-B542-D6498A92BBAC}" type="presOf" srcId="{5F671413-F617-4C40-BA32-F21130D52739}" destId="{6805D427-0F42-40FD-BC8F-BD63A8774648}" srcOrd="0" destOrd="0" presId="urn:microsoft.com/office/officeart/2005/8/layout/chevron2"/>
    <dgm:cxn modelId="{4DF9B75E-E0F2-4AA3-8267-96ABCE521735}" type="presOf" srcId="{628D21CF-FEE1-4178-97A7-1E9DD8C00E6F}" destId="{3DD0A393-BA90-4404-8064-AEB3C145FD29}" srcOrd="0" destOrd="0" presId="urn:microsoft.com/office/officeart/2005/8/layout/chevron2"/>
    <dgm:cxn modelId="{D2D169BA-C9F0-4F16-881F-CEE06B91D55F}" srcId="{7160A3A3-3AFC-4278-9244-A5700AF0FA94}" destId="{5F671413-F617-4C40-BA32-F21130D52739}" srcOrd="0" destOrd="0" parTransId="{E0D597F4-CD18-4CB6-B06A-087028FB7C4B}" sibTransId="{4FEE7907-577E-49DF-A58E-F051F749A6A0}"/>
    <dgm:cxn modelId="{8B67C32E-DA9F-47E9-8B4A-1634185B9808}" type="presOf" srcId="{8F1C433F-3FB3-4224-8793-437EAD9047E0}" destId="{EC05B3AE-1B8F-44B8-9A04-0030C2FB4C30}" srcOrd="0" destOrd="0" presId="urn:microsoft.com/office/officeart/2005/8/layout/chevron2"/>
    <dgm:cxn modelId="{94860A03-8CB0-47CA-AA4A-15BF1A91B68A}" srcId="{ABC440AC-EB6C-46BC-B94F-A111BB6BFF66}" destId="{4DDCAE5F-AA66-4223-A3B8-8A514D80F448}" srcOrd="0" destOrd="0" parTransId="{A46C66D3-002E-4E2F-8D18-0E0D9B885C29}" sibTransId="{E0CF85D4-4253-47FB-8F77-10CD3D15254C}"/>
    <dgm:cxn modelId="{AAD3E8AA-47DB-4C0F-A082-A10618EDD922}" srcId="{B4514D9B-F7B9-4239-B8D3-BBF7EA866069}" destId="{3E21C979-AC8C-4858-A87B-0202C8AE0692}" srcOrd="0" destOrd="0" parTransId="{C4C38F86-D644-46CD-99E3-75FEF57ACD3F}" sibTransId="{C7DE6420-BB92-4DF0-9AD5-CD3D76A8DF7F}"/>
    <dgm:cxn modelId="{0DFC6DAD-88FE-4F6E-8D12-1DC1392E0FBA}" srcId="{628D21CF-FEE1-4178-97A7-1E9DD8C00E6F}" destId="{8F1C433F-3FB3-4224-8793-437EAD9047E0}" srcOrd="0" destOrd="0" parTransId="{BFB3227D-F38E-4E2A-B874-6717D0EC84DC}" sibTransId="{C43DB70D-3C64-46B4-9ECF-5FAC7F74A86C}"/>
    <dgm:cxn modelId="{FDE6CD53-B0ED-419E-8222-9B7B2EE41DC1}" srcId="{D7790534-7315-4C64-863A-B8925CBBDC98}" destId="{46D06D3E-76D8-4769-83C1-ED598BA48EB5}" srcOrd="0" destOrd="0" parTransId="{BEB8C681-D5FB-4363-BC40-1C8EB63E2318}" sibTransId="{9F35FEDF-D09D-47B1-9C2D-28CD68BDE06E}"/>
    <dgm:cxn modelId="{91B69E42-32DA-4686-84AF-8F01AC370677}" srcId="{929E2323-82B9-4EE9-A74B-33A14C21576F}" destId="{628D21CF-FEE1-4178-97A7-1E9DD8C00E6F}" srcOrd="0" destOrd="0" parTransId="{77BC04AB-5F60-4927-8AF7-F58B1676B750}" sibTransId="{A714603F-023D-4C1A-95CB-C18735C0058B}"/>
    <dgm:cxn modelId="{B173C0E0-D59B-4400-8F87-09B21AF29FD9}" type="presOf" srcId="{D7790534-7315-4C64-863A-B8925CBBDC98}" destId="{F77DC7C9-F71B-40D5-8FF5-B2E92A1EA563}" srcOrd="0" destOrd="0" presId="urn:microsoft.com/office/officeart/2005/8/layout/chevron2"/>
    <dgm:cxn modelId="{56A93065-D2CE-48E4-AC60-FDA05B8C908F}" type="presOf" srcId="{46D06D3E-76D8-4769-83C1-ED598BA48EB5}" destId="{F18118E1-4F19-4AE6-B836-2490860A32BD}" srcOrd="0" destOrd="0" presId="urn:microsoft.com/office/officeart/2005/8/layout/chevron2"/>
    <dgm:cxn modelId="{AC577467-3A1C-4627-8954-4CE41ADD4236}" srcId="{929E2323-82B9-4EE9-A74B-33A14C21576F}" destId="{ABC440AC-EB6C-46BC-B94F-A111BB6BFF66}" srcOrd="4" destOrd="0" parTransId="{9770E653-3B25-44B3-A8AF-93FF4B9DADA1}" sibTransId="{0C1EF4E0-9B29-483A-BFFC-37F05A00665C}"/>
    <dgm:cxn modelId="{4B7E5D48-FA49-4D41-9CB1-ABBD0599FB86}" type="presParOf" srcId="{3BED0C71-DA13-4EF8-BFE8-322BCE77C5C4}" destId="{CC7172DB-AE4A-406A-B112-B39034B6F14D}" srcOrd="0" destOrd="0" presId="urn:microsoft.com/office/officeart/2005/8/layout/chevron2"/>
    <dgm:cxn modelId="{9B1274F9-8C96-418D-B433-0030F9A6614A}" type="presParOf" srcId="{CC7172DB-AE4A-406A-B112-B39034B6F14D}" destId="{3DD0A393-BA90-4404-8064-AEB3C145FD29}" srcOrd="0" destOrd="0" presId="urn:microsoft.com/office/officeart/2005/8/layout/chevron2"/>
    <dgm:cxn modelId="{682D6F29-9D4B-4008-AA9D-A63B5B779483}" type="presParOf" srcId="{CC7172DB-AE4A-406A-B112-B39034B6F14D}" destId="{EC05B3AE-1B8F-44B8-9A04-0030C2FB4C30}" srcOrd="1" destOrd="0" presId="urn:microsoft.com/office/officeart/2005/8/layout/chevron2"/>
    <dgm:cxn modelId="{0F3FF38A-3CF1-42C8-8E49-9D5955C14930}" type="presParOf" srcId="{3BED0C71-DA13-4EF8-BFE8-322BCE77C5C4}" destId="{23721C52-BE81-448C-BEC5-6DD5EA0E6C86}" srcOrd="1" destOrd="0" presId="urn:microsoft.com/office/officeart/2005/8/layout/chevron2"/>
    <dgm:cxn modelId="{464A6B37-0287-4321-8354-6A446FE88475}" type="presParOf" srcId="{3BED0C71-DA13-4EF8-BFE8-322BCE77C5C4}" destId="{0D330AF7-9E8F-45FE-B8FA-5416439879BB}" srcOrd="2" destOrd="0" presId="urn:microsoft.com/office/officeart/2005/8/layout/chevron2"/>
    <dgm:cxn modelId="{E5662E6C-6680-4285-92F7-8D98AF182CD9}" type="presParOf" srcId="{0D330AF7-9E8F-45FE-B8FA-5416439879BB}" destId="{F77DC7C9-F71B-40D5-8FF5-B2E92A1EA563}" srcOrd="0" destOrd="0" presId="urn:microsoft.com/office/officeart/2005/8/layout/chevron2"/>
    <dgm:cxn modelId="{ADDF766B-4D95-4646-A5E2-D100387FD2E6}" type="presParOf" srcId="{0D330AF7-9E8F-45FE-B8FA-5416439879BB}" destId="{F18118E1-4F19-4AE6-B836-2490860A32BD}" srcOrd="1" destOrd="0" presId="urn:microsoft.com/office/officeart/2005/8/layout/chevron2"/>
    <dgm:cxn modelId="{774A1538-8DE9-4372-B416-2522571DD63A}" type="presParOf" srcId="{3BED0C71-DA13-4EF8-BFE8-322BCE77C5C4}" destId="{F5CE0D5B-A06E-4AA0-943D-5818EF94E073}" srcOrd="3" destOrd="0" presId="urn:microsoft.com/office/officeart/2005/8/layout/chevron2"/>
    <dgm:cxn modelId="{A435DE58-14AA-4D9C-9AF9-E84CD888411B}" type="presParOf" srcId="{3BED0C71-DA13-4EF8-BFE8-322BCE77C5C4}" destId="{0A8509B4-2E9A-4D9A-A059-DB2BBF03877C}" srcOrd="4" destOrd="0" presId="urn:microsoft.com/office/officeart/2005/8/layout/chevron2"/>
    <dgm:cxn modelId="{9B379BE3-4728-43C5-96C7-EB8C39B1E033}" type="presParOf" srcId="{0A8509B4-2E9A-4D9A-A059-DB2BBF03877C}" destId="{DB140E88-8ABF-4054-88BC-BB10DD54E4D8}" srcOrd="0" destOrd="0" presId="urn:microsoft.com/office/officeart/2005/8/layout/chevron2"/>
    <dgm:cxn modelId="{93AF15CA-2890-4CE9-8ABB-E63DD653821E}" type="presParOf" srcId="{0A8509B4-2E9A-4D9A-A059-DB2BBF03877C}" destId="{6805D427-0F42-40FD-BC8F-BD63A8774648}" srcOrd="1" destOrd="0" presId="urn:microsoft.com/office/officeart/2005/8/layout/chevron2"/>
    <dgm:cxn modelId="{96ADB704-B385-403E-ADA8-33A76298CE27}" type="presParOf" srcId="{3BED0C71-DA13-4EF8-BFE8-322BCE77C5C4}" destId="{DF8E521E-5E81-44BC-AA11-655B41E92B05}" srcOrd="5" destOrd="0" presId="urn:microsoft.com/office/officeart/2005/8/layout/chevron2"/>
    <dgm:cxn modelId="{B9BFAC05-DBB5-46FA-A634-F2E769278AAA}" type="presParOf" srcId="{3BED0C71-DA13-4EF8-BFE8-322BCE77C5C4}" destId="{BFE502AE-731D-4F5E-AEEB-EE0D61A24CBD}" srcOrd="6" destOrd="0" presId="urn:microsoft.com/office/officeart/2005/8/layout/chevron2"/>
    <dgm:cxn modelId="{5BF7E834-D7E5-4A69-988A-A35B16AD20BF}" type="presParOf" srcId="{BFE502AE-731D-4F5E-AEEB-EE0D61A24CBD}" destId="{B9C7C478-F2B6-4D0A-8890-51D4FF4766A8}" srcOrd="0" destOrd="0" presId="urn:microsoft.com/office/officeart/2005/8/layout/chevron2"/>
    <dgm:cxn modelId="{19BC2F17-4640-4675-AD3C-6412A4569BB2}" type="presParOf" srcId="{BFE502AE-731D-4F5E-AEEB-EE0D61A24CBD}" destId="{E0379779-508E-4A1C-9F21-31A434ADF747}" srcOrd="1" destOrd="0" presId="urn:microsoft.com/office/officeart/2005/8/layout/chevron2"/>
    <dgm:cxn modelId="{4356DA5F-5D45-44AD-845C-27D90BE1F0D2}" type="presParOf" srcId="{3BED0C71-DA13-4EF8-BFE8-322BCE77C5C4}" destId="{76D5DE86-5CCA-42B1-81DE-B4EC4EA2FED5}" srcOrd="7" destOrd="0" presId="urn:microsoft.com/office/officeart/2005/8/layout/chevron2"/>
    <dgm:cxn modelId="{5BCE6F21-6CC1-4111-8BAB-D15899EC9B18}" type="presParOf" srcId="{3BED0C71-DA13-4EF8-BFE8-322BCE77C5C4}" destId="{65F31B63-8D5E-4B60-80C7-F850AFE827B1}" srcOrd="8" destOrd="0" presId="urn:microsoft.com/office/officeart/2005/8/layout/chevron2"/>
    <dgm:cxn modelId="{F9A55848-FFF8-4E9B-8108-7FDB2578EA00}" type="presParOf" srcId="{65F31B63-8D5E-4B60-80C7-F850AFE827B1}" destId="{500D46BC-DFD8-4B99-A48A-A5B4F47236D7}" srcOrd="0" destOrd="0" presId="urn:microsoft.com/office/officeart/2005/8/layout/chevron2"/>
    <dgm:cxn modelId="{A60A7BE1-A4D6-4716-A585-20DFB3E18E30}" type="presParOf" srcId="{65F31B63-8D5E-4B60-80C7-F850AFE827B1}" destId="{6497E4D8-60FA-4000-B14F-FA5ED2F0522B}" srcOrd="1" destOrd="0" presId="urn:microsoft.com/office/officeart/2005/8/layout/chevron2"/>
    <dgm:cxn modelId="{DA116C1D-597C-4CFB-B325-5B0BED9239D2}" type="presParOf" srcId="{3BED0C71-DA13-4EF8-BFE8-322BCE77C5C4}" destId="{D04BFEDD-1FEA-4E09-BA05-47E855331DF9}" srcOrd="9" destOrd="0" presId="urn:microsoft.com/office/officeart/2005/8/layout/chevron2"/>
    <dgm:cxn modelId="{04CF3E04-25B1-4A71-8D00-DC7AD6A7E977}" type="presParOf" srcId="{3BED0C71-DA13-4EF8-BFE8-322BCE77C5C4}" destId="{C9FE8E3C-F868-47AD-AD49-4AF4116B6A5E}" srcOrd="10" destOrd="0" presId="urn:microsoft.com/office/officeart/2005/8/layout/chevron2"/>
    <dgm:cxn modelId="{E1714BEE-6572-4018-9BD2-CAE214EDE1F1}" type="presParOf" srcId="{C9FE8E3C-F868-47AD-AD49-4AF4116B6A5E}" destId="{4FD72AEC-416F-4213-8B97-D272176DC8D5}" srcOrd="0" destOrd="0" presId="urn:microsoft.com/office/officeart/2005/8/layout/chevron2"/>
    <dgm:cxn modelId="{AF201026-18A8-4BC0-8C40-FD0D14B8FFC5}" type="presParOf" srcId="{C9FE8E3C-F868-47AD-AD49-4AF4116B6A5E}" destId="{22E866BB-1406-44C6-857D-5B658FA164E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29E2323-82B9-4EE9-A74B-33A14C21576F}"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zh-CN" altLang="en-US"/>
        </a:p>
      </dgm:t>
    </dgm:pt>
    <dgm:pt modelId="{7160A3A3-3AFC-4278-9244-A5700AF0FA94}">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3</a:t>
          </a:r>
          <a:endParaRPr lang="zh-CN" altLang="en-US" sz="2800" b="1" dirty="0">
            <a:latin typeface="Arial" panose="020B0604020202020204" pitchFamily="34" charset="0"/>
            <a:cs typeface="Arial" panose="020B0604020202020204" pitchFamily="34" charset="0"/>
          </a:endParaRPr>
        </a:p>
      </dgm:t>
    </dgm:pt>
    <dgm:pt modelId="{3ADA0845-4EE7-4741-A467-521773999658}" type="parTrans" cxnId="{AFCE9904-8ECC-4E16-B828-FD8BD2349943}">
      <dgm:prSet/>
      <dgm:spPr/>
      <dgm:t>
        <a:bodyPr/>
        <a:lstStyle/>
        <a:p>
          <a:endParaRPr lang="zh-CN" altLang="en-US"/>
        </a:p>
      </dgm:t>
    </dgm:pt>
    <dgm:pt modelId="{56EAB339-ED21-4B2B-9E09-00A945ED5DE1}" type="sibTrans" cxnId="{AFCE9904-8ECC-4E16-B828-FD8BD2349943}">
      <dgm:prSet/>
      <dgm:spPr/>
      <dgm:t>
        <a:bodyPr/>
        <a:lstStyle/>
        <a:p>
          <a:endParaRPr lang="zh-CN" altLang="en-US"/>
        </a:p>
      </dgm:t>
    </dgm:pt>
    <dgm:pt modelId="{5F671413-F617-4C40-BA32-F21130D52739}">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lstStyle/>
        <a:p>
          <a:r>
            <a:rPr lang="zh-CN" altLang="en-US" sz="2800" dirty="0" smtClean="0"/>
            <a:t>投标文件的编写</a:t>
          </a:r>
          <a:endParaRPr lang="zh-CN" altLang="en-US" sz="2800" dirty="0"/>
        </a:p>
      </dgm:t>
    </dgm:pt>
    <dgm:pt modelId="{E0D597F4-CD18-4CB6-B06A-087028FB7C4B}" type="parTrans" cxnId="{D2D169BA-C9F0-4F16-881F-CEE06B91D55F}">
      <dgm:prSet/>
      <dgm:spPr/>
      <dgm:t>
        <a:bodyPr/>
        <a:lstStyle/>
        <a:p>
          <a:endParaRPr lang="zh-CN" altLang="en-US"/>
        </a:p>
      </dgm:t>
    </dgm:pt>
    <dgm:pt modelId="{4FEE7907-577E-49DF-A58E-F051F749A6A0}" type="sibTrans" cxnId="{D2D169BA-C9F0-4F16-881F-CEE06B91D55F}">
      <dgm:prSet/>
      <dgm:spPr/>
      <dgm:t>
        <a:bodyPr/>
        <a:lstStyle/>
        <a:p>
          <a:endParaRPr lang="zh-CN" altLang="en-US"/>
        </a:p>
      </dgm:t>
    </dgm:pt>
    <dgm:pt modelId="{511AC823-55AD-481C-A299-E4AC321F94BF}">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4</a:t>
          </a:r>
          <a:endParaRPr lang="zh-CN" altLang="en-US" sz="2800" b="1" dirty="0">
            <a:latin typeface="Arial" panose="020B0604020202020204" pitchFamily="34" charset="0"/>
            <a:cs typeface="Arial" panose="020B0604020202020204" pitchFamily="34" charset="0"/>
          </a:endParaRPr>
        </a:p>
      </dgm:t>
    </dgm:pt>
    <dgm:pt modelId="{34517874-957D-44D3-80A2-CD033029F175}" type="parTrans" cxnId="{3E1BD452-2B96-4D5F-A623-294A95A8D7EC}">
      <dgm:prSet/>
      <dgm:spPr/>
      <dgm:t>
        <a:bodyPr/>
        <a:lstStyle/>
        <a:p>
          <a:endParaRPr lang="zh-CN" altLang="en-US"/>
        </a:p>
      </dgm:t>
    </dgm:pt>
    <dgm:pt modelId="{01DE9C58-5CE0-42E6-A9BF-50F1B15BBF32}" type="sibTrans" cxnId="{3E1BD452-2B96-4D5F-A623-294A95A8D7EC}">
      <dgm:prSet/>
      <dgm:spPr/>
      <dgm:t>
        <a:bodyPr/>
        <a:lstStyle/>
        <a:p>
          <a:endParaRPr lang="zh-CN" altLang="en-US"/>
        </a:p>
      </dgm:t>
    </dgm:pt>
    <dgm:pt modelId="{DB5D8A3C-0A6D-4090-9307-9895A0F1B71B}">
      <dgm:prSet phldrT="[文本]" custT="1"/>
      <dgm:spPr>
        <a:ln>
          <a:noFill/>
        </a:ln>
      </dgm:spPr>
      <dgm:t>
        <a:bodyPr/>
        <a:lstStyle/>
        <a:p>
          <a:r>
            <a:rPr lang="zh-CN" altLang="en-US" sz="2800" dirty="0" smtClean="0"/>
            <a:t>投标注意事项</a:t>
          </a:r>
          <a:endParaRPr lang="zh-CN" altLang="en-US" sz="2800" dirty="0"/>
        </a:p>
      </dgm:t>
    </dgm:pt>
    <dgm:pt modelId="{BF338B5C-9962-4E4E-B36B-B8ACC1292C7F}" type="parTrans" cxnId="{77BC0209-E12C-4C42-94AF-79999BBFA718}">
      <dgm:prSet/>
      <dgm:spPr/>
      <dgm:t>
        <a:bodyPr/>
        <a:lstStyle/>
        <a:p>
          <a:endParaRPr lang="zh-CN" altLang="en-US"/>
        </a:p>
      </dgm:t>
    </dgm:pt>
    <dgm:pt modelId="{F86BC1AF-6521-4F2D-84BA-77615C0FCF2F}" type="sibTrans" cxnId="{77BC0209-E12C-4C42-94AF-79999BBFA718}">
      <dgm:prSet/>
      <dgm:spPr/>
      <dgm:t>
        <a:bodyPr/>
        <a:lstStyle/>
        <a:p>
          <a:endParaRPr lang="zh-CN" altLang="en-US"/>
        </a:p>
      </dgm:t>
    </dgm:pt>
    <dgm:pt modelId="{ABC440AC-EB6C-46BC-B94F-A111BB6BFF66}">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5</a:t>
          </a:r>
          <a:endParaRPr lang="zh-CN" altLang="en-US" sz="2800" b="1" dirty="0">
            <a:latin typeface="Arial" panose="020B0604020202020204" pitchFamily="34" charset="0"/>
            <a:cs typeface="Arial" panose="020B0604020202020204" pitchFamily="34" charset="0"/>
          </a:endParaRPr>
        </a:p>
      </dgm:t>
    </dgm:pt>
    <dgm:pt modelId="{9770E653-3B25-44B3-A8AF-93FF4B9DADA1}" type="parTrans" cxnId="{AC577467-3A1C-4627-8954-4CE41ADD4236}">
      <dgm:prSet/>
      <dgm:spPr/>
      <dgm:t>
        <a:bodyPr/>
        <a:lstStyle/>
        <a:p>
          <a:endParaRPr lang="zh-CN" altLang="en-US"/>
        </a:p>
      </dgm:t>
    </dgm:pt>
    <dgm:pt modelId="{0C1EF4E0-9B29-483A-BFFC-37F05A00665C}" type="sibTrans" cxnId="{AC577467-3A1C-4627-8954-4CE41ADD4236}">
      <dgm:prSet/>
      <dgm:spPr/>
      <dgm:t>
        <a:bodyPr/>
        <a:lstStyle/>
        <a:p>
          <a:endParaRPr lang="zh-CN" altLang="en-US"/>
        </a:p>
      </dgm:t>
    </dgm:pt>
    <dgm:pt modelId="{4DDCAE5F-AA66-4223-A3B8-8A514D80F448}">
      <dgm:prSet phldrT="[文本]" custT="1"/>
      <dgm:spPr>
        <a:noFill/>
        <a:ln>
          <a:noFill/>
        </a:ln>
      </dgm:spPr>
      <dgm:t>
        <a:bodyPr/>
        <a:lstStyle/>
        <a:p>
          <a:r>
            <a:rPr lang="zh-CN" altLang="en-US" sz="2800" dirty="0" smtClean="0"/>
            <a:t>案例分析</a:t>
          </a:r>
          <a:endParaRPr lang="zh-CN" altLang="en-US" sz="2800" dirty="0"/>
        </a:p>
      </dgm:t>
    </dgm:pt>
    <dgm:pt modelId="{A46C66D3-002E-4E2F-8D18-0E0D9B885C29}" type="parTrans" cxnId="{94860A03-8CB0-47CA-AA4A-15BF1A91B68A}">
      <dgm:prSet/>
      <dgm:spPr/>
      <dgm:t>
        <a:bodyPr/>
        <a:lstStyle/>
        <a:p>
          <a:endParaRPr lang="zh-CN" altLang="en-US"/>
        </a:p>
      </dgm:t>
    </dgm:pt>
    <dgm:pt modelId="{E0CF85D4-4253-47FB-8F77-10CD3D15254C}" type="sibTrans" cxnId="{94860A03-8CB0-47CA-AA4A-15BF1A91B68A}">
      <dgm:prSet/>
      <dgm:spPr/>
      <dgm:t>
        <a:bodyPr/>
        <a:lstStyle/>
        <a:p>
          <a:endParaRPr lang="zh-CN" altLang="en-US"/>
        </a:p>
      </dgm:t>
    </dgm:pt>
    <dgm:pt modelId="{628D21CF-FEE1-4178-97A7-1E9DD8C00E6F}">
      <dgm:prSet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pPr algn="ctr"/>
          <a:r>
            <a:rPr lang="en-US" altLang="zh-CN" sz="2800" b="1" dirty="0" smtClean="0">
              <a:latin typeface="Arial" panose="020B0604020202020204" pitchFamily="34" charset="0"/>
              <a:cs typeface="Arial" panose="020B0604020202020204" pitchFamily="34" charset="0"/>
            </a:rPr>
            <a:t>1</a:t>
          </a:r>
          <a:endParaRPr lang="zh-CN" altLang="en-US" sz="2800" b="1" dirty="0">
            <a:latin typeface="Arial" panose="020B0604020202020204" pitchFamily="34" charset="0"/>
            <a:cs typeface="Arial" panose="020B0604020202020204" pitchFamily="34" charset="0"/>
          </a:endParaRPr>
        </a:p>
      </dgm:t>
    </dgm:pt>
    <dgm:pt modelId="{77BC04AB-5F60-4927-8AF7-F58B1676B750}" type="parTrans" cxnId="{91B69E42-32DA-4686-84AF-8F01AC370677}">
      <dgm:prSet/>
      <dgm:spPr/>
      <dgm:t>
        <a:bodyPr/>
        <a:lstStyle/>
        <a:p>
          <a:endParaRPr lang="zh-CN" altLang="en-US"/>
        </a:p>
      </dgm:t>
    </dgm:pt>
    <dgm:pt modelId="{A714603F-023D-4C1A-95CB-C18735C0058B}" type="sibTrans" cxnId="{91B69E42-32DA-4686-84AF-8F01AC370677}">
      <dgm:prSet/>
      <dgm:spPr/>
      <dgm:t>
        <a:bodyPr/>
        <a:lstStyle/>
        <a:p>
          <a:endParaRPr lang="zh-CN" altLang="en-US"/>
        </a:p>
      </dgm:t>
    </dgm:pt>
    <dgm:pt modelId="{8F1C433F-3FB3-4224-8793-437EAD9047E0}">
      <dgm:prSet custT="1"/>
      <dgm:spPr>
        <a:noFill/>
        <a:ln>
          <a:noFill/>
        </a:ln>
      </dgm:spPr>
      <dgm:t>
        <a:bodyPr/>
        <a:lstStyle/>
        <a:p>
          <a:r>
            <a:rPr lang="zh-CN" altLang="en-US" sz="2800" dirty="0" smtClean="0"/>
            <a:t>什么是招投标</a:t>
          </a:r>
          <a:endParaRPr lang="zh-CN" altLang="en-US" sz="2800" dirty="0"/>
        </a:p>
      </dgm:t>
    </dgm:pt>
    <dgm:pt modelId="{BFB3227D-F38E-4E2A-B874-6717D0EC84DC}" type="parTrans" cxnId="{0DFC6DAD-88FE-4F6E-8D12-1DC1392E0FBA}">
      <dgm:prSet/>
      <dgm:spPr/>
      <dgm:t>
        <a:bodyPr/>
        <a:lstStyle/>
        <a:p>
          <a:endParaRPr lang="zh-CN" altLang="en-US"/>
        </a:p>
      </dgm:t>
    </dgm:pt>
    <dgm:pt modelId="{C43DB70D-3C64-46B4-9ECF-5FAC7F74A86C}" type="sibTrans" cxnId="{0DFC6DAD-88FE-4F6E-8D12-1DC1392E0FBA}">
      <dgm:prSet/>
      <dgm:spPr/>
      <dgm:t>
        <a:bodyPr/>
        <a:lstStyle/>
        <a:p>
          <a:endParaRPr lang="zh-CN" altLang="en-US"/>
        </a:p>
      </dgm:t>
    </dgm:pt>
    <dgm:pt modelId="{D7790534-7315-4C64-863A-B8925CBBDC98}">
      <dgm:prSet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2</a:t>
          </a:r>
          <a:endParaRPr lang="zh-CN" altLang="en-US" sz="2800" b="1" dirty="0">
            <a:latin typeface="Arial" panose="020B0604020202020204" pitchFamily="34" charset="0"/>
            <a:cs typeface="Arial" panose="020B0604020202020204" pitchFamily="34" charset="0"/>
          </a:endParaRPr>
        </a:p>
      </dgm:t>
    </dgm:pt>
    <dgm:pt modelId="{1D656803-CE53-4DBE-A51D-AE7C3EE21D2B}" type="parTrans" cxnId="{7E37FFEC-DF93-4A04-9EB5-47EFD2BB6F46}">
      <dgm:prSet/>
      <dgm:spPr/>
      <dgm:t>
        <a:bodyPr/>
        <a:lstStyle/>
        <a:p>
          <a:endParaRPr lang="zh-CN" altLang="en-US"/>
        </a:p>
      </dgm:t>
    </dgm:pt>
    <dgm:pt modelId="{7D284491-ECFD-4A72-9F0C-CE94653769CB}" type="sibTrans" cxnId="{7E37FFEC-DF93-4A04-9EB5-47EFD2BB6F46}">
      <dgm:prSet/>
      <dgm:spPr/>
      <dgm:t>
        <a:bodyPr/>
        <a:lstStyle/>
        <a:p>
          <a:endParaRPr lang="zh-CN" altLang="en-US"/>
        </a:p>
      </dgm:t>
    </dgm:pt>
    <dgm:pt modelId="{46D06D3E-76D8-4769-83C1-ED598BA48EB5}">
      <dgm:prSet custT="1"/>
      <dgm:spPr>
        <a:noFill/>
        <a:ln>
          <a:noFill/>
        </a:ln>
      </dgm:spPr>
      <dgm:t>
        <a:bodyPr/>
        <a:lstStyle/>
        <a:p>
          <a:r>
            <a:rPr lang="zh-CN" altLang="en-US" sz="2800" dirty="0" smtClean="0"/>
            <a:t>招投标的流程</a:t>
          </a:r>
          <a:endParaRPr lang="zh-CN" altLang="en-US" sz="2800" dirty="0"/>
        </a:p>
      </dgm:t>
    </dgm:pt>
    <dgm:pt modelId="{BEB8C681-D5FB-4363-BC40-1C8EB63E2318}" type="parTrans" cxnId="{FDE6CD53-B0ED-419E-8222-9B7B2EE41DC1}">
      <dgm:prSet/>
      <dgm:spPr/>
      <dgm:t>
        <a:bodyPr/>
        <a:lstStyle/>
        <a:p>
          <a:endParaRPr lang="zh-CN" altLang="en-US"/>
        </a:p>
      </dgm:t>
    </dgm:pt>
    <dgm:pt modelId="{9F35FEDF-D09D-47B1-9C2D-28CD68BDE06E}" type="sibTrans" cxnId="{FDE6CD53-B0ED-419E-8222-9B7B2EE41DC1}">
      <dgm:prSet/>
      <dgm:spPr/>
      <dgm:t>
        <a:bodyPr/>
        <a:lstStyle/>
        <a:p>
          <a:endParaRPr lang="zh-CN" altLang="en-US"/>
        </a:p>
      </dgm:t>
    </dgm:pt>
    <dgm:pt modelId="{B4514D9B-F7B9-4239-B8D3-BBF7EA866069}">
      <dgm:prSet custT="1"/>
      <dgm:spPr>
        <a:gradFill rotWithShape="0">
          <a:gsLst>
            <a:gs pos="0">
              <a:srgbClr val="03D4A8"/>
            </a:gs>
            <a:gs pos="25000">
              <a:srgbClr val="21D6E0"/>
            </a:gs>
            <a:gs pos="75000">
              <a:srgbClr val="0087E6"/>
            </a:gs>
            <a:gs pos="100000">
              <a:srgbClr val="005CBF"/>
            </a:gs>
          </a:gsLst>
          <a:lin ang="16200000" scaled="0"/>
        </a:gradFill>
      </dgm:spPr>
      <dgm:t>
        <a:bodyPr/>
        <a:lstStyle/>
        <a:p>
          <a:r>
            <a:rPr lang="en-US" altLang="zh-CN" sz="2800" b="1" dirty="0" smtClean="0">
              <a:latin typeface="Arial" panose="020B0604020202020204" pitchFamily="34" charset="0"/>
              <a:cs typeface="Arial" panose="020B0604020202020204" pitchFamily="34" charset="0"/>
            </a:rPr>
            <a:t>6</a:t>
          </a:r>
          <a:endParaRPr lang="zh-CN" altLang="en-US" sz="2800" b="1" dirty="0">
            <a:latin typeface="Arial" panose="020B0604020202020204" pitchFamily="34" charset="0"/>
            <a:cs typeface="Arial" panose="020B0604020202020204" pitchFamily="34" charset="0"/>
          </a:endParaRPr>
        </a:p>
      </dgm:t>
    </dgm:pt>
    <dgm:pt modelId="{128D0C97-6B01-41B1-8FA3-E6C0290A8C8B}" type="parTrans" cxnId="{CC4795AE-E771-4EE6-BC0B-A43A6A3B74D2}">
      <dgm:prSet/>
      <dgm:spPr/>
      <dgm:t>
        <a:bodyPr/>
        <a:lstStyle/>
        <a:p>
          <a:endParaRPr lang="zh-CN" altLang="en-US"/>
        </a:p>
      </dgm:t>
    </dgm:pt>
    <dgm:pt modelId="{9FB9B6B5-86DB-4AC8-A32C-C78D80540590}" type="sibTrans" cxnId="{CC4795AE-E771-4EE6-BC0B-A43A6A3B74D2}">
      <dgm:prSet/>
      <dgm:spPr/>
      <dgm:t>
        <a:bodyPr/>
        <a:lstStyle/>
        <a:p>
          <a:endParaRPr lang="zh-CN" altLang="en-US"/>
        </a:p>
      </dgm:t>
    </dgm:pt>
    <dgm:pt modelId="{3E21C979-AC8C-4858-A87B-0202C8AE0692}">
      <dgm:prSet custT="1"/>
      <dgm:spPr>
        <a:ln>
          <a:noFill/>
        </a:ln>
      </dgm:spPr>
      <dgm:t>
        <a:bodyPr/>
        <a:lstStyle/>
        <a:p>
          <a:r>
            <a:rPr lang="zh-CN" altLang="en-US" sz="2800" dirty="0" smtClean="0"/>
            <a:t>综合实训</a:t>
          </a:r>
          <a:endParaRPr lang="zh-CN" altLang="en-US" sz="2800" dirty="0"/>
        </a:p>
      </dgm:t>
    </dgm:pt>
    <dgm:pt modelId="{C4C38F86-D644-46CD-99E3-75FEF57ACD3F}" type="parTrans" cxnId="{AAD3E8AA-47DB-4C0F-A082-A10618EDD922}">
      <dgm:prSet/>
      <dgm:spPr/>
      <dgm:t>
        <a:bodyPr/>
        <a:lstStyle/>
        <a:p>
          <a:endParaRPr lang="zh-CN" altLang="en-US"/>
        </a:p>
      </dgm:t>
    </dgm:pt>
    <dgm:pt modelId="{C7DE6420-BB92-4DF0-9AD5-CD3D76A8DF7F}" type="sibTrans" cxnId="{AAD3E8AA-47DB-4C0F-A082-A10618EDD922}">
      <dgm:prSet/>
      <dgm:spPr/>
      <dgm:t>
        <a:bodyPr/>
        <a:lstStyle/>
        <a:p>
          <a:endParaRPr lang="zh-CN" altLang="en-US"/>
        </a:p>
      </dgm:t>
    </dgm:pt>
    <dgm:pt modelId="{3BED0C71-DA13-4EF8-BFE8-322BCE77C5C4}" type="pres">
      <dgm:prSet presAssocID="{929E2323-82B9-4EE9-A74B-33A14C21576F}" presName="linearFlow" presStyleCnt="0">
        <dgm:presLayoutVars>
          <dgm:dir/>
          <dgm:animLvl val="lvl"/>
          <dgm:resizeHandles val="exact"/>
        </dgm:presLayoutVars>
      </dgm:prSet>
      <dgm:spPr/>
      <dgm:t>
        <a:bodyPr/>
        <a:lstStyle/>
        <a:p>
          <a:endParaRPr lang="zh-CN" altLang="en-US"/>
        </a:p>
      </dgm:t>
    </dgm:pt>
    <dgm:pt modelId="{CC7172DB-AE4A-406A-B112-B39034B6F14D}" type="pres">
      <dgm:prSet presAssocID="{628D21CF-FEE1-4178-97A7-1E9DD8C00E6F}" presName="composite" presStyleCnt="0"/>
      <dgm:spPr/>
    </dgm:pt>
    <dgm:pt modelId="{3DD0A393-BA90-4404-8064-AEB3C145FD29}" type="pres">
      <dgm:prSet presAssocID="{628D21CF-FEE1-4178-97A7-1E9DD8C00E6F}" presName="parentText" presStyleLbl="alignNode1" presStyleIdx="0" presStyleCnt="6" custLinFactNeighborX="-20002" custLinFactNeighborY="-415">
        <dgm:presLayoutVars>
          <dgm:chMax val="1"/>
          <dgm:bulletEnabled val="1"/>
        </dgm:presLayoutVars>
      </dgm:prSet>
      <dgm:spPr/>
      <dgm:t>
        <a:bodyPr/>
        <a:lstStyle/>
        <a:p>
          <a:endParaRPr lang="zh-CN" altLang="en-US"/>
        </a:p>
      </dgm:t>
    </dgm:pt>
    <dgm:pt modelId="{EC05B3AE-1B8F-44B8-9A04-0030C2FB4C30}" type="pres">
      <dgm:prSet presAssocID="{628D21CF-FEE1-4178-97A7-1E9DD8C00E6F}" presName="descendantText" presStyleLbl="alignAcc1" presStyleIdx="0" presStyleCnt="6">
        <dgm:presLayoutVars>
          <dgm:bulletEnabled val="1"/>
        </dgm:presLayoutVars>
      </dgm:prSet>
      <dgm:spPr/>
      <dgm:t>
        <a:bodyPr/>
        <a:lstStyle/>
        <a:p>
          <a:endParaRPr lang="zh-CN" altLang="en-US"/>
        </a:p>
      </dgm:t>
    </dgm:pt>
    <dgm:pt modelId="{23721C52-BE81-448C-BEC5-6DD5EA0E6C86}" type="pres">
      <dgm:prSet presAssocID="{A714603F-023D-4C1A-95CB-C18735C0058B}" presName="sp" presStyleCnt="0"/>
      <dgm:spPr/>
    </dgm:pt>
    <dgm:pt modelId="{0D330AF7-9E8F-45FE-B8FA-5416439879BB}" type="pres">
      <dgm:prSet presAssocID="{D7790534-7315-4C64-863A-B8925CBBDC98}" presName="composite" presStyleCnt="0"/>
      <dgm:spPr/>
    </dgm:pt>
    <dgm:pt modelId="{F77DC7C9-F71B-40D5-8FF5-B2E92A1EA563}" type="pres">
      <dgm:prSet presAssocID="{D7790534-7315-4C64-863A-B8925CBBDC98}" presName="parentText" presStyleLbl="alignNode1" presStyleIdx="1" presStyleCnt="6">
        <dgm:presLayoutVars>
          <dgm:chMax val="1"/>
          <dgm:bulletEnabled val="1"/>
        </dgm:presLayoutVars>
      </dgm:prSet>
      <dgm:spPr/>
      <dgm:t>
        <a:bodyPr/>
        <a:lstStyle/>
        <a:p>
          <a:endParaRPr lang="zh-CN" altLang="en-US"/>
        </a:p>
      </dgm:t>
    </dgm:pt>
    <dgm:pt modelId="{F18118E1-4F19-4AE6-B836-2490860A32BD}" type="pres">
      <dgm:prSet presAssocID="{D7790534-7315-4C64-863A-B8925CBBDC98}" presName="descendantText" presStyleLbl="alignAcc1" presStyleIdx="1" presStyleCnt="6">
        <dgm:presLayoutVars>
          <dgm:bulletEnabled val="1"/>
        </dgm:presLayoutVars>
      </dgm:prSet>
      <dgm:spPr/>
      <dgm:t>
        <a:bodyPr/>
        <a:lstStyle/>
        <a:p>
          <a:endParaRPr lang="zh-CN" altLang="en-US"/>
        </a:p>
      </dgm:t>
    </dgm:pt>
    <dgm:pt modelId="{F5CE0D5B-A06E-4AA0-943D-5818EF94E073}" type="pres">
      <dgm:prSet presAssocID="{7D284491-ECFD-4A72-9F0C-CE94653769CB}" presName="sp" presStyleCnt="0"/>
      <dgm:spPr/>
    </dgm:pt>
    <dgm:pt modelId="{0A8509B4-2E9A-4D9A-A059-DB2BBF03877C}" type="pres">
      <dgm:prSet presAssocID="{7160A3A3-3AFC-4278-9244-A5700AF0FA94}" presName="composite" presStyleCnt="0"/>
      <dgm:spPr/>
    </dgm:pt>
    <dgm:pt modelId="{DB140E88-8ABF-4054-88BC-BB10DD54E4D8}" type="pres">
      <dgm:prSet presAssocID="{7160A3A3-3AFC-4278-9244-A5700AF0FA94}" presName="parentText" presStyleLbl="alignNode1" presStyleIdx="2" presStyleCnt="6" custLinFactNeighborX="0" custLinFactNeighborY="-2506">
        <dgm:presLayoutVars>
          <dgm:chMax val="1"/>
          <dgm:bulletEnabled val="1"/>
        </dgm:presLayoutVars>
      </dgm:prSet>
      <dgm:spPr/>
      <dgm:t>
        <a:bodyPr/>
        <a:lstStyle/>
        <a:p>
          <a:endParaRPr lang="zh-CN" altLang="en-US"/>
        </a:p>
      </dgm:t>
    </dgm:pt>
    <dgm:pt modelId="{6805D427-0F42-40FD-BC8F-BD63A8774648}" type="pres">
      <dgm:prSet presAssocID="{7160A3A3-3AFC-4278-9244-A5700AF0FA94}" presName="descendantText" presStyleLbl="alignAcc1" presStyleIdx="2" presStyleCnt="6">
        <dgm:presLayoutVars>
          <dgm:bulletEnabled val="1"/>
        </dgm:presLayoutVars>
      </dgm:prSet>
      <dgm:spPr/>
      <dgm:t>
        <a:bodyPr/>
        <a:lstStyle/>
        <a:p>
          <a:endParaRPr lang="zh-CN" altLang="en-US"/>
        </a:p>
      </dgm:t>
    </dgm:pt>
    <dgm:pt modelId="{DF8E521E-5E81-44BC-AA11-655B41E92B05}" type="pres">
      <dgm:prSet presAssocID="{56EAB339-ED21-4B2B-9E09-00A945ED5DE1}" presName="sp" presStyleCnt="0"/>
      <dgm:spPr/>
    </dgm:pt>
    <dgm:pt modelId="{BFE502AE-731D-4F5E-AEEB-EE0D61A24CBD}" type="pres">
      <dgm:prSet presAssocID="{511AC823-55AD-481C-A299-E4AC321F94BF}" presName="composite" presStyleCnt="0"/>
      <dgm:spPr/>
    </dgm:pt>
    <dgm:pt modelId="{B9C7C478-F2B6-4D0A-8890-51D4FF4766A8}" type="pres">
      <dgm:prSet presAssocID="{511AC823-55AD-481C-A299-E4AC321F94BF}" presName="parentText" presStyleLbl="alignNode1" presStyleIdx="3" presStyleCnt="6" custLinFactNeighborX="0" custLinFactNeighborY="-51">
        <dgm:presLayoutVars>
          <dgm:chMax val="1"/>
          <dgm:bulletEnabled val="1"/>
        </dgm:presLayoutVars>
      </dgm:prSet>
      <dgm:spPr/>
      <dgm:t>
        <a:bodyPr/>
        <a:lstStyle/>
        <a:p>
          <a:endParaRPr lang="zh-CN" altLang="en-US"/>
        </a:p>
      </dgm:t>
    </dgm:pt>
    <dgm:pt modelId="{E0379779-508E-4A1C-9F21-31A434ADF747}" type="pres">
      <dgm:prSet presAssocID="{511AC823-55AD-481C-A299-E4AC321F94BF}" presName="descendantText" presStyleLbl="alignAcc1" presStyleIdx="3" presStyleCnt="6">
        <dgm:presLayoutVars>
          <dgm:bulletEnabled val="1"/>
        </dgm:presLayoutVars>
      </dgm:prSet>
      <dgm:spPr/>
      <dgm:t>
        <a:bodyPr/>
        <a:lstStyle/>
        <a:p>
          <a:endParaRPr lang="zh-CN" altLang="en-US"/>
        </a:p>
      </dgm:t>
    </dgm:pt>
    <dgm:pt modelId="{76D5DE86-5CCA-42B1-81DE-B4EC4EA2FED5}" type="pres">
      <dgm:prSet presAssocID="{01DE9C58-5CE0-42E6-A9BF-50F1B15BBF32}" presName="sp" presStyleCnt="0"/>
      <dgm:spPr/>
    </dgm:pt>
    <dgm:pt modelId="{65F31B63-8D5E-4B60-80C7-F850AFE827B1}" type="pres">
      <dgm:prSet presAssocID="{ABC440AC-EB6C-46BC-B94F-A111BB6BFF66}" presName="composite" presStyleCnt="0"/>
      <dgm:spPr/>
    </dgm:pt>
    <dgm:pt modelId="{500D46BC-DFD8-4B99-A48A-A5B4F47236D7}" type="pres">
      <dgm:prSet presAssocID="{ABC440AC-EB6C-46BC-B94F-A111BB6BFF66}" presName="parentText" presStyleLbl="alignNode1" presStyleIdx="4" presStyleCnt="6">
        <dgm:presLayoutVars>
          <dgm:chMax val="1"/>
          <dgm:bulletEnabled val="1"/>
        </dgm:presLayoutVars>
      </dgm:prSet>
      <dgm:spPr/>
      <dgm:t>
        <a:bodyPr/>
        <a:lstStyle/>
        <a:p>
          <a:endParaRPr lang="zh-CN" altLang="en-US"/>
        </a:p>
      </dgm:t>
    </dgm:pt>
    <dgm:pt modelId="{6497E4D8-60FA-4000-B14F-FA5ED2F0522B}" type="pres">
      <dgm:prSet presAssocID="{ABC440AC-EB6C-46BC-B94F-A111BB6BFF66}" presName="descendantText" presStyleLbl="alignAcc1" presStyleIdx="4" presStyleCnt="6">
        <dgm:presLayoutVars>
          <dgm:bulletEnabled val="1"/>
        </dgm:presLayoutVars>
      </dgm:prSet>
      <dgm:spPr/>
      <dgm:t>
        <a:bodyPr/>
        <a:lstStyle/>
        <a:p>
          <a:endParaRPr lang="zh-CN" altLang="en-US"/>
        </a:p>
      </dgm:t>
    </dgm:pt>
    <dgm:pt modelId="{D04BFEDD-1FEA-4E09-BA05-47E855331DF9}" type="pres">
      <dgm:prSet presAssocID="{0C1EF4E0-9B29-483A-BFFC-37F05A00665C}" presName="sp" presStyleCnt="0"/>
      <dgm:spPr/>
    </dgm:pt>
    <dgm:pt modelId="{C9FE8E3C-F868-47AD-AD49-4AF4116B6A5E}" type="pres">
      <dgm:prSet presAssocID="{B4514D9B-F7B9-4239-B8D3-BBF7EA866069}" presName="composite" presStyleCnt="0"/>
      <dgm:spPr/>
    </dgm:pt>
    <dgm:pt modelId="{4FD72AEC-416F-4213-8B97-D272176DC8D5}" type="pres">
      <dgm:prSet presAssocID="{B4514D9B-F7B9-4239-B8D3-BBF7EA866069}" presName="parentText" presStyleLbl="alignNode1" presStyleIdx="5" presStyleCnt="6" custLinFactNeighborX="0" custLinFactNeighborY="108">
        <dgm:presLayoutVars>
          <dgm:chMax val="1"/>
          <dgm:bulletEnabled val="1"/>
        </dgm:presLayoutVars>
      </dgm:prSet>
      <dgm:spPr/>
      <dgm:t>
        <a:bodyPr/>
        <a:lstStyle/>
        <a:p>
          <a:endParaRPr lang="zh-CN" altLang="en-US"/>
        </a:p>
      </dgm:t>
    </dgm:pt>
    <dgm:pt modelId="{22E866BB-1406-44C6-857D-5B658FA164EB}" type="pres">
      <dgm:prSet presAssocID="{B4514D9B-F7B9-4239-B8D3-BBF7EA866069}" presName="descendantText" presStyleLbl="alignAcc1" presStyleIdx="5" presStyleCnt="6">
        <dgm:presLayoutVars>
          <dgm:bulletEnabled val="1"/>
        </dgm:presLayoutVars>
      </dgm:prSet>
      <dgm:spPr/>
      <dgm:t>
        <a:bodyPr/>
        <a:lstStyle/>
        <a:p>
          <a:endParaRPr lang="zh-CN" altLang="en-US"/>
        </a:p>
      </dgm:t>
    </dgm:pt>
  </dgm:ptLst>
  <dgm:cxnLst>
    <dgm:cxn modelId="{7E37FFEC-DF93-4A04-9EB5-47EFD2BB6F46}" srcId="{929E2323-82B9-4EE9-A74B-33A14C21576F}" destId="{D7790534-7315-4C64-863A-B8925CBBDC98}" srcOrd="1" destOrd="0" parTransId="{1D656803-CE53-4DBE-A51D-AE7C3EE21D2B}" sibTransId="{7D284491-ECFD-4A72-9F0C-CE94653769CB}"/>
    <dgm:cxn modelId="{60FCDB73-4D2C-48F9-B909-521B5742204C}" type="presOf" srcId="{3E21C979-AC8C-4858-A87B-0202C8AE0692}" destId="{22E866BB-1406-44C6-857D-5B658FA164EB}" srcOrd="0" destOrd="0" presId="urn:microsoft.com/office/officeart/2005/8/layout/chevron2"/>
    <dgm:cxn modelId="{3E1BD452-2B96-4D5F-A623-294A95A8D7EC}" srcId="{929E2323-82B9-4EE9-A74B-33A14C21576F}" destId="{511AC823-55AD-481C-A299-E4AC321F94BF}" srcOrd="3" destOrd="0" parTransId="{34517874-957D-44D3-80A2-CD033029F175}" sibTransId="{01DE9C58-5CE0-42E6-A9BF-50F1B15BBF32}"/>
    <dgm:cxn modelId="{CC4795AE-E771-4EE6-BC0B-A43A6A3B74D2}" srcId="{929E2323-82B9-4EE9-A74B-33A14C21576F}" destId="{B4514D9B-F7B9-4239-B8D3-BBF7EA866069}" srcOrd="5" destOrd="0" parTransId="{128D0C97-6B01-41B1-8FA3-E6C0290A8C8B}" sibTransId="{9FB9B6B5-86DB-4AC8-A32C-C78D80540590}"/>
    <dgm:cxn modelId="{532B618E-526F-4CEC-9AA1-169FCD802D45}" type="presOf" srcId="{7160A3A3-3AFC-4278-9244-A5700AF0FA94}" destId="{DB140E88-8ABF-4054-88BC-BB10DD54E4D8}" srcOrd="0" destOrd="0" presId="urn:microsoft.com/office/officeart/2005/8/layout/chevron2"/>
    <dgm:cxn modelId="{AFCE9904-8ECC-4E16-B828-FD8BD2349943}" srcId="{929E2323-82B9-4EE9-A74B-33A14C21576F}" destId="{7160A3A3-3AFC-4278-9244-A5700AF0FA94}" srcOrd="2" destOrd="0" parTransId="{3ADA0845-4EE7-4741-A467-521773999658}" sibTransId="{56EAB339-ED21-4B2B-9E09-00A945ED5DE1}"/>
    <dgm:cxn modelId="{1A4DAD98-F843-4B96-874C-00C97BA68752}" type="presOf" srcId="{4DDCAE5F-AA66-4223-A3B8-8A514D80F448}" destId="{6497E4D8-60FA-4000-B14F-FA5ED2F0522B}" srcOrd="0" destOrd="0" presId="urn:microsoft.com/office/officeart/2005/8/layout/chevron2"/>
    <dgm:cxn modelId="{D8E1A0FD-A8A1-4F87-8087-23D9C088249B}" type="presOf" srcId="{628D21CF-FEE1-4178-97A7-1E9DD8C00E6F}" destId="{3DD0A393-BA90-4404-8064-AEB3C145FD29}" srcOrd="0" destOrd="0" presId="urn:microsoft.com/office/officeart/2005/8/layout/chevron2"/>
    <dgm:cxn modelId="{7BCEB4E7-9529-4129-B3E9-1D56222E4314}" type="presOf" srcId="{B4514D9B-F7B9-4239-B8D3-BBF7EA866069}" destId="{4FD72AEC-416F-4213-8B97-D272176DC8D5}" srcOrd="0" destOrd="0" presId="urn:microsoft.com/office/officeart/2005/8/layout/chevron2"/>
    <dgm:cxn modelId="{1AD3BFBB-455D-4525-ADBC-59F9379C394B}" type="presOf" srcId="{D7790534-7315-4C64-863A-B8925CBBDC98}" destId="{F77DC7C9-F71B-40D5-8FF5-B2E92A1EA563}" srcOrd="0" destOrd="0" presId="urn:microsoft.com/office/officeart/2005/8/layout/chevron2"/>
    <dgm:cxn modelId="{77BC0209-E12C-4C42-94AF-79999BBFA718}" srcId="{511AC823-55AD-481C-A299-E4AC321F94BF}" destId="{DB5D8A3C-0A6D-4090-9307-9895A0F1B71B}" srcOrd="0" destOrd="0" parTransId="{BF338B5C-9962-4E4E-B36B-B8ACC1292C7F}" sibTransId="{F86BC1AF-6521-4F2D-84BA-77615C0FCF2F}"/>
    <dgm:cxn modelId="{DDD84E2C-C0BF-4BE4-81E0-87D92573D915}" type="presOf" srcId="{ABC440AC-EB6C-46BC-B94F-A111BB6BFF66}" destId="{500D46BC-DFD8-4B99-A48A-A5B4F47236D7}" srcOrd="0" destOrd="0" presId="urn:microsoft.com/office/officeart/2005/8/layout/chevron2"/>
    <dgm:cxn modelId="{D2D169BA-C9F0-4F16-881F-CEE06B91D55F}" srcId="{7160A3A3-3AFC-4278-9244-A5700AF0FA94}" destId="{5F671413-F617-4C40-BA32-F21130D52739}" srcOrd="0" destOrd="0" parTransId="{E0D597F4-CD18-4CB6-B06A-087028FB7C4B}" sibTransId="{4FEE7907-577E-49DF-A58E-F051F749A6A0}"/>
    <dgm:cxn modelId="{94860A03-8CB0-47CA-AA4A-15BF1A91B68A}" srcId="{ABC440AC-EB6C-46BC-B94F-A111BB6BFF66}" destId="{4DDCAE5F-AA66-4223-A3B8-8A514D80F448}" srcOrd="0" destOrd="0" parTransId="{A46C66D3-002E-4E2F-8D18-0E0D9B885C29}" sibTransId="{E0CF85D4-4253-47FB-8F77-10CD3D15254C}"/>
    <dgm:cxn modelId="{AAD3E8AA-47DB-4C0F-A082-A10618EDD922}" srcId="{B4514D9B-F7B9-4239-B8D3-BBF7EA866069}" destId="{3E21C979-AC8C-4858-A87B-0202C8AE0692}" srcOrd="0" destOrd="0" parTransId="{C4C38F86-D644-46CD-99E3-75FEF57ACD3F}" sibTransId="{C7DE6420-BB92-4DF0-9AD5-CD3D76A8DF7F}"/>
    <dgm:cxn modelId="{FDE6CD53-B0ED-419E-8222-9B7B2EE41DC1}" srcId="{D7790534-7315-4C64-863A-B8925CBBDC98}" destId="{46D06D3E-76D8-4769-83C1-ED598BA48EB5}" srcOrd="0" destOrd="0" parTransId="{BEB8C681-D5FB-4363-BC40-1C8EB63E2318}" sibTransId="{9F35FEDF-D09D-47B1-9C2D-28CD68BDE06E}"/>
    <dgm:cxn modelId="{0DFC6DAD-88FE-4F6E-8D12-1DC1392E0FBA}" srcId="{628D21CF-FEE1-4178-97A7-1E9DD8C00E6F}" destId="{8F1C433F-3FB3-4224-8793-437EAD9047E0}" srcOrd="0" destOrd="0" parTransId="{BFB3227D-F38E-4E2A-B874-6717D0EC84DC}" sibTransId="{C43DB70D-3C64-46B4-9ECF-5FAC7F74A86C}"/>
    <dgm:cxn modelId="{D99A5AAE-9093-4A39-B741-77BEF5E0FC51}" type="presOf" srcId="{46D06D3E-76D8-4769-83C1-ED598BA48EB5}" destId="{F18118E1-4F19-4AE6-B836-2490860A32BD}" srcOrd="0" destOrd="0" presId="urn:microsoft.com/office/officeart/2005/8/layout/chevron2"/>
    <dgm:cxn modelId="{3A1B0E7C-F1A2-4D52-B3F5-42DA3A90DD23}" type="presOf" srcId="{DB5D8A3C-0A6D-4090-9307-9895A0F1B71B}" destId="{E0379779-508E-4A1C-9F21-31A434ADF747}" srcOrd="0" destOrd="0" presId="urn:microsoft.com/office/officeart/2005/8/layout/chevron2"/>
    <dgm:cxn modelId="{91B69E42-32DA-4686-84AF-8F01AC370677}" srcId="{929E2323-82B9-4EE9-A74B-33A14C21576F}" destId="{628D21CF-FEE1-4178-97A7-1E9DD8C00E6F}" srcOrd="0" destOrd="0" parTransId="{77BC04AB-5F60-4927-8AF7-F58B1676B750}" sibTransId="{A714603F-023D-4C1A-95CB-C18735C0058B}"/>
    <dgm:cxn modelId="{C8157F29-B043-4B44-A9E8-DDCF6C84F2BE}" type="presOf" srcId="{511AC823-55AD-481C-A299-E4AC321F94BF}" destId="{B9C7C478-F2B6-4D0A-8890-51D4FF4766A8}" srcOrd="0" destOrd="0" presId="urn:microsoft.com/office/officeart/2005/8/layout/chevron2"/>
    <dgm:cxn modelId="{52315B2F-A01E-4507-8304-53FF1B68B921}" type="presOf" srcId="{929E2323-82B9-4EE9-A74B-33A14C21576F}" destId="{3BED0C71-DA13-4EF8-BFE8-322BCE77C5C4}" srcOrd="0" destOrd="0" presId="urn:microsoft.com/office/officeart/2005/8/layout/chevron2"/>
    <dgm:cxn modelId="{AC577467-3A1C-4627-8954-4CE41ADD4236}" srcId="{929E2323-82B9-4EE9-A74B-33A14C21576F}" destId="{ABC440AC-EB6C-46BC-B94F-A111BB6BFF66}" srcOrd="4" destOrd="0" parTransId="{9770E653-3B25-44B3-A8AF-93FF4B9DADA1}" sibTransId="{0C1EF4E0-9B29-483A-BFFC-37F05A00665C}"/>
    <dgm:cxn modelId="{C2FA3535-DA38-4504-85DB-45BB9050638B}" type="presOf" srcId="{5F671413-F617-4C40-BA32-F21130D52739}" destId="{6805D427-0F42-40FD-BC8F-BD63A8774648}" srcOrd="0" destOrd="0" presId="urn:microsoft.com/office/officeart/2005/8/layout/chevron2"/>
    <dgm:cxn modelId="{DD7E9390-2F18-421F-825B-E4EBF99545F5}" type="presOf" srcId="{8F1C433F-3FB3-4224-8793-437EAD9047E0}" destId="{EC05B3AE-1B8F-44B8-9A04-0030C2FB4C30}" srcOrd="0" destOrd="0" presId="urn:microsoft.com/office/officeart/2005/8/layout/chevron2"/>
    <dgm:cxn modelId="{CD50D2F2-5D8C-47A0-9A90-5841D1A8EA61}" type="presParOf" srcId="{3BED0C71-DA13-4EF8-BFE8-322BCE77C5C4}" destId="{CC7172DB-AE4A-406A-B112-B39034B6F14D}" srcOrd="0" destOrd="0" presId="urn:microsoft.com/office/officeart/2005/8/layout/chevron2"/>
    <dgm:cxn modelId="{174B5506-7AB5-46A0-A6DA-79290B3E2358}" type="presParOf" srcId="{CC7172DB-AE4A-406A-B112-B39034B6F14D}" destId="{3DD0A393-BA90-4404-8064-AEB3C145FD29}" srcOrd="0" destOrd="0" presId="urn:microsoft.com/office/officeart/2005/8/layout/chevron2"/>
    <dgm:cxn modelId="{90F0B264-21E6-404C-9694-76B4A28AD892}" type="presParOf" srcId="{CC7172DB-AE4A-406A-B112-B39034B6F14D}" destId="{EC05B3AE-1B8F-44B8-9A04-0030C2FB4C30}" srcOrd="1" destOrd="0" presId="urn:microsoft.com/office/officeart/2005/8/layout/chevron2"/>
    <dgm:cxn modelId="{8DE2AE31-25B6-4141-ACC9-510709FC65E5}" type="presParOf" srcId="{3BED0C71-DA13-4EF8-BFE8-322BCE77C5C4}" destId="{23721C52-BE81-448C-BEC5-6DD5EA0E6C86}" srcOrd="1" destOrd="0" presId="urn:microsoft.com/office/officeart/2005/8/layout/chevron2"/>
    <dgm:cxn modelId="{2918E4CC-8879-426C-AB36-99E6206CF2E0}" type="presParOf" srcId="{3BED0C71-DA13-4EF8-BFE8-322BCE77C5C4}" destId="{0D330AF7-9E8F-45FE-B8FA-5416439879BB}" srcOrd="2" destOrd="0" presId="urn:microsoft.com/office/officeart/2005/8/layout/chevron2"/>
    <dgm:cxn modelId="{FBF2F9E0-67BC-432E-9D5A-4ABBD2EE9916}" type="presParOf" srcId="{0D330AF7-9E8F-45FE-B8FA-5416439879BB}" destId="{F77DC7C9-F71B-40D5-8FF5-B2E92A1EA563}" srcOrd="0" destOrd="0" presId="urn:microsoft.com/office/officeart/2005/8/layout/chevron2"/>
    <dgm:cxn modelId="{010C911E-346B-4A0F-8564-808107A5560E}" type="presParOf" srcId="{0D330AF7-9E8F-45FE-B8FA-5416439879BB}" destId="{F18118E1-4F19-4AE6-B836-2490860A32BD}" srcOrd="1" destOrd="0" presId="urn:microsoft.com/office/officeart/2005/8/layout/chevron2"/>
    <dgm:cxn modelId="{CA5AD3E0-D08F-44B6-B0FA-4097421A40EA}" type="presParOf" srcId="{3BED0C71-DA13-4EF8-BFE8-322BCE77C5C4}" destId="{F5CE0D5B-A06E-4AA0-943D-5818EF94E073}" srcOrd="3" destOrd="0" presId="urn:microsoft.com/office/officeart/2005/8/layout/chevron2"/>
    <dgm:cxn modelId="{E271C926-3DE3-43C6-B71D-35F80C830A61}" type="presParOf" srcId="{3BED0C71-DA13-4EF8-BFE8-322BCE77C5C4}" destId="{0A8509B4-2E9A-4D9A-A059-DB2BBF03877C}" srcOrd="4" destOrd="0" presId="urn:microsoft.com/office/officeart/2005/8/layout/chevron2"/>
    <dgm:cxn modelId="{0AFCF12E-18F5-401D-98EC-232E204D5826}" type="presParOf" srcId="{0A8509B4-2E9A-4D9A-A059-DB2BBF03877C}" destId="{DB140E88-8ABF-4054-88BC-BB10DD54E4D8}" srcOrd="0" destOrd="0" presId="urn:microsoft.com/office/officeart/2005/8/layout/chevron2"/>
    <dgm:cxn modelId="{545E4BE5-AC78-45FE-9A2A-901C1A0E5F8F}" type="presParOf" srcId="{0A8509B4-2E9A-4D9A-A059-DB2BBF03877C}" destId="{6805D427-0F42-40FD-BC8F-BD63A8774648}" srcOrd="1" destOrd="0" presId="urn:microsoft.com/office/officeart/2005/8/layout/chevron2"/>
    <dgm:cxn modelId="{43677201-E7C6-40EA-B993-2670CC8B8F2F}" type="presParOf" srcId="{3BED0C71-DA13-4EF8-BFE8-322BCE77C5C4}" destId="{DF8E521E-5E81-44BC-AA11-655B41E92B05}" srcOrd="5" destOrd="0" presId="urn:microsoft.com/office/officeart/2005/8/layout/chevron2"/>
    <dgm:cxn modelId="{A5D201C9-7B2E-4438-85DC-0DB24F97FF10}" type="presParOf" srcId="{3BED0C71-DA13-4EF8-BFE8-322BCE77C5C4}" destId="{BFE502AE-731D-4F5E-AEEB-EE0D61A24CBD}" srcOrd="6" destOrd="0" presId="urn:microsoft.com/office/officeart/2005/8/layout/chevron2"/>
    <dgm:cxn modelId="{60E41103-B70A-49A7-9D6F-4C443741F846}" type="presParOf" srcId="{BFE502AE-731D-4F5E-AEEB-EE0D61A24CBD}" destId="{B9C7C478-F2B6-4D0A-8890-51D4FF4766A8}" srcOrd="0" destOrd="0" presId="urn:microsoft.com/office/officeart/2005/8/layout/chevron2"/>
    <dgm:cxn modelId="{E241DF50-E387-41A1-8686-B51AC41A9828}" type="presParOf" srcId="{BFE502AE-731D-4F5E-AEEB-EE0D61A24CBD}" destId="{E0379779-508E-4A1C-9F21-31A434ADF747}" srcOrd="1" destOrd="0" presId="urn:microsoft.com/office/officeart/2005/8/layout/chevron2"/>
    <dgm:cxn modelId="{718969AF-8AB7-473F-8694-EE6439F74839}" type="presParOf" srcId="{3BED0C71-DA13-4EF8-BFE8-322BCE77C5C4}" destId="{76D5DE86-5CCA-42B1-81DE-B4EC4EA2FED5}" srcOrd="7" destOrd="0" presId="urn:microsoft.com/office/officeart/2005/8/layout/chevron2"/>
    <dgm:cxn modelId="{C732A0FB-A472-4522-AB9D-A2E5216EC37C}" type="presParOf" srcId="{3BED0C71-DA13-4EF8-BFE8-322BCE77C5C4}" destId="{65F31B63-8D5E-4B60-80C7-F850AFE827B1}" srcOrd="8" destOrd="0" presId="urn:microsoft.com/office/officeart/2005/8/layout/chevron2"/>
    <dgm:cxn modelId="{0A785680-17F0-4770-B6A5-62FFACB8FC61}" type="presParOf" srcId="{65F31B63-8D5E-4B60-80C7-F850AFE827B1}" destId="{500D46BC-DFD8-4B99-A48A-A5B4F47236D7}" srcOrd="0" destOrd="0" presId="urn:microsoft.com/office/officeart/2005/8/layout/chevron2"/>
    <dgm:cxn modelId="{715DB141-24DF-42CC-A9D3-89EC5361A1B6}" type="presParOf" srcId="{65F31B63-8D5E-4B60-80C7-F850AFE827B1}" destId="{6497E4D8-60FA-4000-B14F-FA5ED2F0522B}" srcOrd="1" destOrd="0" presId="urn:microsoft.com/office/officeart/2005/8/layout/chevron2"/>
    <dgm:cxn modelId="{ADE90F43-0923-43BF-B844-244EA95BC474}" type="presParOf" srcId="{3BED0C71-DA13-4EF8-BFE8-322BCE77C5C4}" destId="{D04BFEDD-1FEA-4E09-BA05-47E855331DF9}" srcOrd="9" destOrd="0" presId="urn:microsoft.com/office/officeart/2005/8/layout/chevron2"/>
    <dgm:cxn modelId="{5543C5AB-48CC-4098-BDCD-576A1A2C5A21}" type="presParOf" srcId="{3BED0C71-DA13-4EF8-BFE8-322BCE77C5C4}" destId="{C9FE8E3C-F868-47AD-AD49-4AF4116B6A5E}" srcOrd="10" destOrd="0" presId="urn:microsoft.com/office/officeart/2005/8/layout/chevron2"/>
    <dgm:cxn modelId="{F894C0C7-DFE3-4EF7-BEB6-242745EF712F}" type="presParOf" srcId="{C9FE8E3C-F868-47AD-AD49-4AF4116B6A5E}" destId="{4FD72AEC-416F-4213-8B97-D272176DC8D5}" srcOrd="0" destOrd="0" presId="urn:microsoft.com/office/officeart/2005/8/layout/chevron2"/>
    <dgm:cxn modelId="{B948F045-CC42-4307-ABFA-829E1DE63573}" type="presParOf" srcId="{C9FE8E3C-F868-47AD-AD49-4AF4116B6A5E}" destId="{22E866BB-1406-44C6-857D-5B658FA164E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39FA463-7AF2-46DC-9824-227C14F138FB}"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zh-CN" altLang="en-US"/>
        </a:p>
      </dgm:t>
    </dgm:pt>
    <dgm:pt modelId="{EBCD2E2C-30C3-4E5E-A19B-3767CCBA10A8}">
      <dgm:prSet phldrT="[文本]"/>
      <dgm:spPr>
        <a:solidFill>
          <a:srgbClr val="4DBF70"/>
        </a:solidFill>
      </dgm:spPr>
      <dgm:t>
        <a:bodyPr/>
        <a:lstStyle/>
        <a:p>
          <a:r>
            <a:rPr lang="zh-CN" altLang="en-US" dirty="0" smtClean="0"/>
            <a:t>商务部分</a:t>
          </a:r>
          <a:endParaRPr lang="zh-CN" altLang="en-US" dirty="0"/>
        </a:p>
      </dgm:t>
    </dgm:pt>
    <dgm:pt modelId="{A0A980F8-ADFD-42EC-836A-381AE4EBC458}" type="parTrans" cxnId="{80E2A5A9-9CAB-41B9-BAB2-58898380C96F}">
      <dgm:prSet/>
      <dgm:spPr/>
      <dgm:t>
        <a:bodyPr/>
        <a:lstStyle/>
        <a:p>
          <a:endParaRPr lang="zh-CN" altLang="en-US"/>
        </a:p>
      </dgm:t>
    </dgm:pt>
    <dgm:pt modelId="{65726453-AB9B-4C32-8A71-E09A4E16C4E7}" type="sibTrans" cxnId="{80E2A5A9-9CAB-41B9-BAB2-58898380C96F}">
      <dgm:prSet/>
      <dgm:spPr/>
      <dgm:t>
        <a:bodyPr/>
        <a:lstStyle/>
        <a:p>
          <a:endParaRPr lang="zh-CN" altLang="en-US"/>
        </a:p>
      </dgm:t>
    </dgm:pt>
    <dgm:pt modelId="{5DAD459D-2D05-4CA4-A1ED-F894D0349022}">
      <dgm:prSet phldrT="[文本]"/>
      <dgm:spPr/>
      <dgm:t>
        <a:bodyPr/>
        <a:lstStyle/>
        <a:p>
          <a:r>
            <a:rPr lang="zh-CN" altLang="en-US" dirty="0" smtClean="0"/>
            <a:t>资信部分</a:t>
          </a:r>
          <a:endParaRPr lang="zh-CN" altLang="en-US" dirty="0"/>
        </a:p>
      </dgm:t>
    </dgm:pt>
    <dgm:pt modelId="{F833BD15-3467-418F-A6D4-5988A4564941}" type="parTrans" cxnId="{F37A2F81-4766-4D32-BC8D-9A6BC3DDD671}">
      <dgm:prSet/>
      <dgm:spPr/>
      <dgm:t>
        <a:bodyPr/>
        <a:lstStyle/>
        <a:p>
          <a:endParaRPr lang="zh-CN" altLang="en-US"/>
        </a:p>
      </dgm:t>
    </dgm:pt>
    <dgm:pt modelId="{37DBFFA6-9581-43D3-8121-024A20502446}" type="sibTrans" cxnId="{F37A2F81-4766-4D32-BC8D-9A6BC3DDD671}">
      <dgm:prSet/>
      <dgm:spPr/>
      <dgm:t>
        <a:bodyPr/>
        <a:lstStyle/>
        <a:p>
          <a:endParaRPr lang="zh-CN" altLang="en-US"/>
        </a:p>
      </dgm:t>
    </dgm:pt>
    <dgm:pt modelId="{B7AF0053-99B7-4111-928C-787E1D9C095A}">
      <dgm:prSet phldrT="[文本]"/>
      <dgm:spPr>
        <a:solidFill>
          <a:srgbClr val="C64655"/>
        </a:solidFill>
      </dgm:spPr>
      <dgm:t>
        <a:bodyPr/>
        <a:lstStyle/>
        <a:p>
          <a:r>
            <a:rPr lang="zh-CN" altLang="en-US" dirty="0" smtClean="0"/>
            <a:t>技术部分</a:t>
          </a:r>
          <a:endParaRPr lang="zh-CN" altLang="en-US" dirty="0"/>
        </a:p>
      </dgm:t>
    </dgm:pt>
    <dgm:pt modelId="{52FF5F61-6C6D-4178-9210-5FF95E812652}" type="parTrans" cxnId="{5AB19CC5-E633-4F2D-9378-4501BBA85E4B}">
      <dgm:prSet/>
      <dgm:spPr/>
      <dgm:t>
        <a:bodyPr/>
        <a:lstStyle/>
        <a:p>
          <a:endParaRPr lang="zh-CN" altLang="en-US"/>
        </a:p>
      </dgm:t>
    </dgm:pt>
    <dgm:pt modelId="{AB283737-01DF-44C2-993E-00583F4DB0AE}" type="sibTrans" cxnId="{5AB19CC5-E633-4F2D-9378-4501BBA85E4B}">
      <dgm:prSet/>
      <dgm:spPr/>
      <dgm:t>
        <a:bodyPr/>
        <a:lstStyle/>
        <a:p>
          <a:endParaRPr lang="zh-CN" altLang="en-US"/>
        </a:p>
      </dgm:t>
    </dgm:pt>
    <dgm:pt modelId="{B57D0CAD-8647-4DC9-9133-684FB8471804}" type="pres">
      <dgm:prSet presAssocID="{139FA463-7AF2-46DC-9824-227C14F138FB}" presName="Name0" presStyleCnt="0">
        <dgm:presLayoutVars>
          <dgm:chMax val="7"/>
          <dgm:chPref val="7"/>
          <dgm:dir/>
        </dgm:presLayoutVars>
      </dgm:prSet>
      <dgm:spPr/>
      <dgm:t>
        <a:bodyPr/>
        <a:lstStyle/>
        <a:p>
          <a:endParaRPr lang="zh-CN" altLang="en-US"/>
        </a:p>
      </dgm:t>
    </dgm:pt>
    <dgm:pt modelId="{917AC994-213D-4255-93BD-DBF4E3FC3DE2}" type="pres">
      <dgm:prSet presAssocID="{139FA463-7AF2-46DC-9824-227C14F138FB}" presName="Name1" presStyleCnt="0"/>
      <dgm:spPr/>
    </dgm:pt>
    <dgm:pt modelId="{806AD6E5-E65D-455B-ABD6-9AC1297F5516}" type="pres">
      <dgm:prSet presAssocID="{139FA463-7AF2-46DC-9824-227C14F138FB}" presName="cycle" presStyleCnt="0"/>
      <dgm:spPr/>
    </dgm:pt>
    <dgm:pt modelId="{743B3A9A-C5AF-45FD-837D-6523861C57CB}" type="pres">
      <dgm:prSet presAssocID="{139FA463-7AF2-46DC-9824-227C14F138FB}" presName="srcNode" presStyleLbl="node1" presStyleIdx="0" presStyleCnt="3"/>
      <dgm:spPr/>
    </dgm:pt>
    <dgm:pt modelId="{D02800C4-8955-4578-8858-DE20F7B82073}" type="pres">
      <dgm:prSet presAssocID="{139FA463-7AF2-46DC-9824-227C14F138FB}" presName="conn" presStyleLbl="parChTrans1D2" presStyleIdx="0" presStyleCnt="1"/>
      <dgm:spPr/>
      <dgm:t>
        <a:bodyPr/>
        <a:lstStyle/>
        <a:p>
          <a:endParaRPr lang="zh-CN" altLang="en-US"/>
        </a:p>
      </dgm:t>
    </dgm:pt>
    <dgm:pt modelId="{CB6183F1-AFDF-4B50-A8CD-501A17AD12B3}" type="pres">
      <dgm:prSet presAssocID="{139FA463-7AF2-46DC-9824-227C14F138FB}" presName="extraNode" presStyleLbl="node1" presStyleIdx="0" presStyleCnt="3"/>
      <dgm:spPr/>
    </dgm:pt>
    <dgm:pt modelId="{5213FD8B-CD03-4677-8CED-C08B92550B57}" type="pres">
      <dgm:prSet presAssocID="{139FA463-7AF2-46DC-9824-227C14F138FB}" presName="dstNode" presStyleLbl="node1" presStyleIdx="0" presStyleCnt="3"/>
      <dgm:spPr/>
    </dgm:pt>
    <dgm:pt modelId="{A6F15C88-4F77-4DCE-A633-F9046A6C4B64}" type="pres">
      <dgm:prSet presAssocID="{EBCD2E2C-30C3-4E5E-A19B-3767CCBA10A8}" presName="text_1" presStyleLbl="node1" presStyleIdx="0" presStyleCnt="3">
        <dgm:presLayoutVars>
          <dgm:bulletEnabled val="1"/>
        </dgm:presLayoutVars>
      </dgm:prSet>
      <dgm:spPr/>
      <dgm:t>
        <a:bodyPr/>
        <a:lstStyle/>
        <a:p>
          <a:endParaRPr lang="zh-CN" altLang="en-US"/>
        </a:p>
      </dgm:t>
    </dgm:pt>
    <dgm:pt modelId="{A359B2A2-F2FC-4E59-950F-071E984F19B3}" type="pres">
      <dgm:prSet presAssocID="{EBCD2E2C-30C3-4E5E-A19B-3767CCBA10A8}" presName="accent_1" presStyleCnt="0"/>
      <dgm:spPr/>
    </dgm:pt>
    <dgm:pt modelId="{335E9C09-0BE8-4943-8499-B45AEA295F1C}" type="pres">
      <dgm:prSet presAssocID="{EBCD2E2C-30C3-4E5E-A19B-3767CCBA10A8}" presName="accentRepeatNode" presStyleLbl="solidFgAcc1" presStyleIdx="0" presStyleCnt="3"/>
      <dgm:spPr>
        <a:gradFill rotWithShape="0">
          <a:gsLst>
            <a:gs pos="0">
              <a:srgbClr val="03D4A8"/>
            </a:gs>
            <a:gs pos="25000">
              <a:srgbClr val="21D6E0"/>
            </a:gs>
            <a:gs pos="75000">
              <a:srgbClr val="0087E6"/>
            </a:gs>
            <a:gs pos="100000">
              <a:srgbClr val="005CBF"/>
            </a:gs>
          </a:gsLst>
          <a:lin ang="5400000" scaled="0"/>
        </a:gradFill>
        <a:ln>
          <a:noFill/>
        </a:ln>
      </dgm:spPr>
    </dgm:pt>
    <dgm:pt modelId="{46415B9B-E6B8-4C39-94CE-928E668A60A1}" type="pres">
      <dgm:prSet presAssocID="{5DAD459D-2D05-4CA4-A1ED-F894D0349022}" presName="text_2" presStyleLbl="node1" presStyleIdx="1" presStyleCnt="3">
        <dgm:presLayoutVars>
          <dgm:bulletEnabled val="1"/>
        </dgm:presLayoutVars>
      </dgm:prSet>
      <dgm:spPr/>
      <dgm:t>
        <a:bodyPr/>
        <a:lstStyle/>
        <a:p>
          <a:endParaRPr lang="zh-CN" altLang="en-US"/>
        </a:p>
      </dgm:t>
    </dgm:pt>
    <dgm:pt modelId="{6882D06F-DB9E-4B06-AA15-8282357CFA7D}" type="pres">
      <dgm:prSet presAssocID="{5DAD459D-2D05-4CA4-A1ED-F894D0349022}" presName="accent_2" presStyleCnt="0"/>
      <dgm:spPr/>
    </dgm:pt>
    <dgm:pt modelId="{C932C660-9AE3-4B6E-A554-B1AEDA50CB37}" type="pres">
      <dgm:prSet presAssocID="{5DAD459D-2D05-4CA4-A1ED-F894D0349022}" presName="accentRepeatNode" presStyleLbl="solidFgAcc1" presStyleIdx="1" presStyleCnt="3"/>
      <dgm:spPr>
        <a:gradFill rotWithShape="0">
          <a:gsLst>
            <a:gs pos="0">
              <a:srgbClr val="03D4A8"/>
            </a:gs>
            <a:gs pos="25000">
              <a:srgbClr val="21D6E0"/>
            </a:gs>
            <a:gs pos="75000">
              <a:srgbClr val="0087E6"/>
            </a:gs>
            <a:gs pos="100000">
              <a:srgbClr val="005CBF"/>
            </a:gs>
          </a:gsLst>
          <a:lin ang="5400000" scaled="0"/>
        </a:gradFill>
        <a:ln>
          <a:noFill/>
        </a:ln>
      </dgm:spPr>
    </dgm:pt>
    <dgm:pt modelId="{A354955C-4337-4DC4-B7F8-9C1B9CDD2584}" type="pres">
      <dgm:prSet presAssocID="{B7AF0053-99B7-4111-928C-787E1D9C095A}" presName="text_3" presStyleLbl="node1" presStyleIdx="2" presStyleCnt="3">
        <dgm:presLayoutVars>
          <dgm:bulletEnabled val="1"/>
        </dgm:presLayoutVars>
      </dgm:prSet>
      <dgm:spPr/>
      <dgm:t>
        <a:bodyPr/>
        <a:lstStyle/>
        <a:p>
          <a:endParaRPr lang="zh-CN" altLang="en-US"/>
        </a:p>
      </dgm:t>
    </dgm:pt>
    <dgm:pt modelId="{59E8E6FC-E021-4C39-A7E3-F34DBD04B738}" type="pres">
      <dgm:prSet presAssocID="{B7AF0053-99B7-4111-928C-787E1D9C095A}" presName="accent_3" presStyleCnt="0"/>
      <dgm:spPr/>
    </dgm:pt>
    <dgm:pt modelId="{F1B8BDAF-5197-4836-BA4A-9359322E5F72}" type="pres">
      <dgm:prSet presAssocID="{B7AF0053-99B7-4111-928C-787E1D9C095A}" presName="accentRepeatNode" presStyleLbl="solidFgAcc1" presStyleIdx="2" presStyleCnt="3"/>
      <dgm:spPr>
        <a:gradFill rotWithShape="0">
          <a:gsLst>
            <a:gs pos="0">
              <a:srgbClr val="03D4A8"/>
            </a:gs>
            <a:gs pos="25000">
              <a:srgbClr val="21D6E0"/>
            </a:gs>
            <a:gs pos="75000">
              <a:srgbClr val="0087E6"/>
            </a:gs>
            <a:gs pos="100000">
              <a:srgbClr val="005CBF"/>
            </a:gs>
          </a:gsLst>
          <a:lin ang="5400000" scaled="0"/>
        </a:gradFill>
        <a:ln>
          <a:noFill/>
        </a:ln>
      </dgm:spPr>
    </dgm:pt>
  </dgm:ptLst>
  <dgm:cxnLst>
    <dgm:cxn modelId="{5AB19CC5-E633-4F2D-9378-4501BBA85E4B}" srcId="{139FA463-7AF2-46DC-9824-227C14F138FB}" destId="{B7AF0053-99B7-4111-928C-787E1D9C095A}" srcOrd="2" destOrd="0" parTransId="{52FF5F61-6C6D-4178-9210-5FF95E812652}" sibTransId="{AB283737-01DF-44C2-993E-00583F4DB0AE}"/>
    <dgm:cxn modelId="{13E3F3A6-FF03-49CF-BC29-491A03E3F704}" type="presOf" srcId="{B7AF0053-99B7-4111-928C-787E1D9C095A}" destId="{A354955C-4337-4DC4-B7F8-9C1B9CDD2584}" srcOrd="0" destOrd="0" presId="urn:microsoft.com/office/officeart/2008/layout/VerticalCurvedList"/>
    <dgm:cxn modelId="{60CB4DF7-EB0E-45CF-8805-88FA84708074}" type="presOf" srcId="{EBCD2E2C-30C3-4E5E-A19B-3767CCBA10A8}" destId="{A6F15C88-4F77-4DCE-A633-F9046A6C4B64}" srcOrd="0" destOrd="0" presId="urn:microsoft.com/office/officeart/2008/layout/VerticalCurvedList"/>
    <dgm:cxn modelId="{CC908126-F0AE-443F-BC72-C1A7029841AB}" type="presOf" srcId="{65726453-AB9B-4C32-8A71-E09A4E16C4E7}" destId="{D02800C4-8955-4578-8858-DE20F7B82073}" srcOrd="0" destOrd="0" presId="urn:microsoft.com/office/officeart/2008/layout/VerticalCurvedList"/>
    <dgm:cxn modelId="{80E2A5A9-9CAB-41B9-BAB2-58898380C96F}" srcId="{139FA463-7AF2-46DC-9824-227C14F138FB}" destId="{EBCD2E2C-30C3-4E5E-A19B-3767CCBA10A8}" srcOrd="0" destOrd="0" parTransId="{A0A980F8-ADFD-42EC-836A-381AE4EBC458}" sibTransId="{65726453-AB9B-4C32-8A71-E09A4E16C4E7}"/>
    <dgm:cxn modelId="{F9360EEC-0F75-4E7B-8D30-8659D4E398F3}" type="presOf" srcId="{5DAD459D-2D05-4CA4-A1ED-F894D0349022}" destId="{46415B9B-E6B8-4C39-94CE-928E668A60A1}" srcOrd="0" destOrd="0" presId="urn:microsoft.com/office/officeart/2008/layout/VerticalCurvedList"/>
    <dgm:cxn modelId="{F37A2F81-4766-4D32-BC8D-9A6BC3DDD671}" srcId="{139FA463-7AF2-46DC-9824-227C14F138FB}" destId="{5DAD459D-2D05-4CA4-A1ED-F894D0349022}" srcOrd="1" destOrd="0" parTransId="{F833BD15-3467-418F-A6D4-5988A4564941}" sibTransId="{37DBFFA6-9581-43D3-8121-024A20502446}"/>
    <dgm:cxn modelId="{7629DBB8-4DCF-4237-A6CC-7E2646312D3E}" type="presOf" srcId="{139FA463-7AF2-46DC-9824-227C14F138FB}" destId="{B57D0CAD-8647-4DC9-9133-684FB8471804}" srcOrd="0" destOrd="0" presId="urn:microsoft.com/office/officeart/2008/layout/VerticalCurvedList"/>
    <dgm:cxn modelId="{D31A8E3B-9497-4D53-B2BD-72EACD7EBFCD}" type="presParOf" srcId="{B57D0CAD-8647-4DC9-9133-684FB8471804}" destId="{917AC994-213D-4255-93BD-DBF4E3FC3DE2}" srcOrd="0" destOrd="0" presId="urn:microsoft.com/office/officeart/2008/layout/VerticalCurvedList"/>
    <dgm:cxn modelId="{2801E7E5-5929-4288-B38B-92BD7CD3FC67}" type="presParOf" srcId="{917AC994-213D-4255-93BD-DBF4E3FC3DE2}" destId="{806AD6E5-E65D-455B-ABD6-9AC1297F5516}" srcOrd="0" destOrd="0" presId="urn:microsoft.com/office/officeart/2008/layout/VerticalCurvedList"/>
    <dgm:cxn modelId="{C0196F5B-8E1A-4E8D-9D15-3E007C1D087F}" type="presParOf" srcId="{806AD6E5-E65D-455B-ABD6-9AC1297F5516}" destId="{743B3A9A-C5AF-45FD-837D-6523861C57CB}" srcOrd="0" destOrd="0" presId="urn:microsoft.com/office/officeart/2008/layout/VerticalCurvedList"/>
    <dgm:cxn modelId="{9D7F72B8-A40C-4995-AF92-59913AA94D83}" type="presParOf" srcId="{806AD6E5-E65D-455B-ABD6-9AC1297F5516}" destId="{D02800C4-8955-4578-8858-DE20F7B82073}" srcOrd="1" destOrd="0" presId="urn:microsoft.com/office/officeart/2008/layout/VerticalCurvedList"/>
    <dgm:cxn modelId="{D4AA94C8-26ED-40D6-8671-ADD80197650E}" type="presParOf" srcId="{806AD6E5-E65D-455B-ABD6-9AC1297F5516}" destId="{CB6183F1-AFDF-4B50-A8CD-501A17AD12B3}" srcOrd="2" destOrd="0" presId="urn:microsoft.com/office/officeart/2008/layout/VerticalCurvedList"/>
    <dgm:cxn modelId="{330A9078-217E-4880-AE13-63F9B049560C}" type="presParOf" srcId="{806AD6E5-E65D-455B-ABD6-9AC1297F5516}" destId="{5213FD8B-CD03-4677-8CED-C08B92550B57}" srcOrd="3" destOrd="0" presId="urn:microsoft.com/office/officeart/2008/layout/VerticalCurvedList"/>
    <dgm:cxn modelId="{AF7E4DB5-BC3F-4276-A80E-011CBC43F1FA}" type="presParOf" srcId="{917AC994-213D-4255-93BD-DBF4E3FC3DE2}" destId="{A6F15C88-4F77-4DCE-A633-F9046A6C4B64}" srcOrd="1" destOrd="0" presId="urn:microsoft.com/office/officeart/2008/layout/VerticalCurvedList"/>
    <dgm:cxn modelId="{1B7F3EF6-72B2-45CC-AAC5-85E4FF9EDE1F}" type="presParOf" srcId="{917AC994-213D-4255-93BD-DBF4E3FC3DE2}" destId="{A359B2A2-F2FC-4E59-950F-071E984F19B3}" srcOrd="2" destOrd="0" presId="urn:microsoft.com/office/officeart/2008/layout/VerticalCurvedList"/>
    <dgm:cxn modelId="{EEDEDBAC-BC64-4DE6-887E-FE094788727C}" type="presParOf" srcId="{A359B2A2-F2FC-4E59-950F-071E984F19B3}" destId="{335E9C09-0BE8-4943-8499-B45AEA295F1C}" srcOrd="0" destOrd="0" presId="urn:microsoft.com/office/officeart/2008/layout/VerticalCurvedList"/>
    <dgm:cxn modelId="{D55C4DE0-DB2A-4E40-AFEF-CA3214FE48DC}" type="presParOf" srcId="{917AC994-213D-4255-93BD-DBF4E3FC3DE2}" destId="{46415B9B-E6B8-4C39-94CE-928E668A60A1}" srcOrd="3" destOrd="0" presId="urn:microsoft.com/office/officeart/2008/layout/VerticalCurvedList"/>
    <dgm:cxn modelId="{F9106F05-A58B-42FB-A2D3-056CA0EE89FC}" type="presParOf" srcId="{917AC994-213D-4255-93BD-DBF4E3FC3DE2}" destId="{6882D06F-DB9E-4B06-AA15-8282357CFA7D}" srcOrd="4" destOrd="0" presId="urn:microsoft.com/office/officeart/2008/layout/VerticalCurvedList"/>
    <dgm:cxn modelId="{B7D76E32-A70B-4987-AD13-0F95068AE10F}" type="presParOf" srcId="{6882D06F-DB9E-4B06-AA15-8282357CFA7D}" destId="{C932C660-9AE3-4B6E-A554-B1AEDA50CB37}" srcOrd="0" destOrd="0" presId="urn:microsoft.com/office/officeart/2008/layout/VerticalCurvedList"/>
    <dgm:cxn modelId="{7B413744-A407-45BD-B386-DEFF5C2B9800}" type="presParOf" srcId="{917AC994-213D-4255-93BD-DBF4E3FC3DE2}" destId="{A354955C-4337-4DC4-B7F8-9C1B9CDD2584}" srcOrd="5" destOrd="0" presId="urn:microsoft.com/office/officeart/2008/layout/VerticalCurvedList"/>
    <dgm:cxn modelId="{84C63691-0ED6-4FA6-B7F0-F55723D46062}" type="presParOf" srcId="{917AC994-213D-4255-93BD-DBF4E3FC3DE2}" destId="{59E8E6FC-E021-4C39-A7E3-F34DBD04B738}" srcOrd="6" destOrd="0" presId="urn:microsoft.com/office/officeart/2008/layout/VerticalCurvedList"/>
    <dgm:cxn modelId="{FF960B02-3430-4852-A932-38F7D1661634}" type="presParOf" srcId="{59E8E6FC-E021-4C39-A7E3-F34DBD04B738}" destId="{F1B8BDAF-5197-4836-BA4A-9359322E5F7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53DAA7C-80A4-44BC-8364-2112478F4B1B}"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zh-CN" altLang="en-US"/>
        </a:p>
      </dgm:t>
    </dgm:pt>
    <dgm:pt modelId="{67ECCCCE-7E81-41A4-B1C6-1B5F3A58F500}">
      <dgm:prSet phldrT="[文本]" custT="1"/>
      <dgm:spPr/>
      <dgm:t>
        <a:bodyPr/>
        <a:lstStyle/>
        <a:p>
          <a:r>
            <a:rPr lang="zh-CN" altLang="en-US" sz="2400" b="1" dirty="0" smtClean="0"/>
            <a:t>有索引</a:t>
          </a:r>
          <a:endParaRPr lang="zh-CN" altLang="en-US" sz="2400" b="1" dirty="0"/>
        </a:p>
      </dgm:t>
    </dgm:pt>
    <dgm:pt modelId="{C1F3F9E4-08A0-4233-A6DA-7E12235DC885}" type="parTrans" cxnId="{DB17AACE-84DA-4045-9B9C-74EAC66E7D31}">
      <dgm:prSet/>
      <dgm:spPr/>
      <dgm:t>
        <a:bodyPr/>
        <a:lstStyle/>
        <a:p>
          <a:endParaRPr lang="zh-CN" altLang="en-US"/>
        </a:p>
      </dgm:t>
    </dgm:pt>
    <dgm:pt modelId="{252FC678-54A8-4A36-9800-F2C91C0619CD}" type="sibTrans" cxnId="{DB17AACE-84DA-4045-9B9C-74EAC66E7D31}">
      <dgm:prSet custT="1"/>
      <dgm:spPr>
        <a:solidFill>
          <a:srgbClr val="C00000"/>
        </a:solidFill>
      </dgm:spPr>
      <dgm:t>
        <a:bodyPr/>
        <a:lstStyle/>
        <a:p>
          <a:r>
            <a:rPr lang="zh-CN" altLang="en-US" sz="2400" b="1" dirty="0" smtClean="0"/>
            <a:t>有外观</a:t>
          </a:r>
          <a:endParaRPr lang="zh-CN" altLang="en-US" sz="2400" b="1" dirty="0"/>
        </a:p>
      </dgm:t>
    </dgm:pt>
    <dgm:pt modelId="{9EADF678-FF61-4426-A0F5-4CD8644403ED}">
      <dgm:prSet phldrT="[文本]" custT="1"/>
      <dgm:spPr>
        <a:solidFill>
          <a:srgbClr val="00B050"/>
        </a:solidFill>
      </dgm:spPr>
      <dgm:t>
        <a:bodyPr/>
        <a:lstStyle/>
        <a:p>
          <a:r>
            <a:rPr lang="zh-CN" altLang="en-US" sz="2400" b="1" dirty="0" smtClean="0"/>
            <a:t>有着色</a:t>
          </a:r>
          <a:endParaRPr lang="zh-CN" altLang="en-US" sz="2400" b="1" dirty="0"/>
        </a:p>
      </dgm:t>
    </dgm:pt>
    <dgm:pt modelId="{B30FDE55-C258-4F70-AD25-51774FF31FD5}" type="parTrans" cxnId="{20173054-DF9D-4B36-89DE-D8E0619060CE}">
      <dgm:prSet/>
      <dgm:spPr/>
      <dgm:t>
        <a:bodyPr/>
        <a:lstStyle/>
        <a:p>
          <a:endParaRPr lang="zh-CN" altLang="en-US"/>
        </a:p>
      </dgm:t>
    </dgm:pt>
    <dgm:pt modelId="{6A5BA7C1-60BD-465C-A412-99B699469709}" type="sibTrans" cxnId="{20173054-DF9D-4B36-89DE-D8E0619060CE}">
      <dgm:prSet custT="1"/>
      <dgm:spPr>
        <a:solidFill>
          <a:srgbClr val="FFC000"/>
        </a:solidFill>
      </dgm:spPr>
      <dgm:t>
        <a:bodyPr/>
        <a:lstStyle/>
        <a:p>
          <a:r>
            <a:rPr lang="zh-CN" altLang="en-US" sz="2400" b="1" dirty="0" smtClean="0"/>
            <a:t>有汇总</a:t>
          </a:r>
          <a:endParaRPr lang="zh-CN" altLang="en-US" sz="2400" b="1" dirty="0"/>
        </a:p>
      </dgm:t>
    </dgm:pt>
    <dgm:pt modelId="{74412776-7807-473C-B211-5B47CD42124C}">
      <dgm:prSet phldrT="[文本]" custT="1"/>
      <dgm:spPr>
        <a:solidFill>
          <a:schemeClr val="accent6">
            <a:lumMod val="75000"/>
          </a:schemeClr>
        </a:solidFill>
      </dgm:spPr>
      <dgm:t>
        <a:bodyPr/>
        <a:lstStyle/>
        <a:p>
          <a:r>
            <a:rPr lang="zh-CN" altLang="en-US" sz="2400" b="1" dirty="0" smtClean="0"/>
            <a:t>扣重点</a:t>
          </a:r>
          <a:endParaRPr lang="zh-CN" altLang="en-US" sz="2400" b="1" dirty="0"/>
        </a:p>
      </dgm:t>
    </dgm:pt>
    <dgm:pt modelId="{93AB588B-3CFA-41E0-B111-7DAF0410E45B}" type="parTrans" cxnId="{3D218937-177C-4BC4-BBA5-A3CBE9E061A3}">
      <dgm:prSet/>
      <dgm:spPr/>
      <dgm:t>
        <a:bodyPr/>
        <a:lstStyle/>
        <a:p>
          <a:endParaRPr lang="zh-CN" altLang="en-US"/>
        </a:p>
      </dgm:t>
    </dgm:pt>
    <dgm:pt modelId="{E0063FD5-58EB-439F-B5F5-B769B937AA6B}" type="sibTrans" cxnId="{3D218937-177C-4BC4-BBA5-A3CBE9E061A3}">
      <dgm:prSet custT="1"/>
      <dgm:spPr>
        <a:solidFill>
          <a:srgbClr val="7030A0"/>
        </a:solidFill>
      </dgm:spPr>
      <dgm:t>
        <a:bodyPr/>
        <a:lstStyle/>
        <a:p>
          <a:r>
            <a:rPr lang="zh-CN" altLang="en-US" sz="2400" b="1" dirty="0" smtClean="0"/>
            <a:t>有篇幅</a:t>
          </a:r>
          <a:endParaRPr lang="zh-CN" altLang="en-US" sz="2400" b="1" dirty="0"/>
        </a:p>
      </dgm:t>
    </dgm:pt>
    <dgm:pt modelId="{FE15613C-7F75-4FB9-B164-EAAFDAA713F4}" type="pres">
      <dgm:prSet presAssocID="{253DAA7C-80A4-44BC-8364-2112478F4B1B}" presName="Name0" presStyleCnt="0">
        <dgm:presLayoutVars>
          <dgm:chMax/>
          <dgm:chPref/>
          <dgm:dir/>
          <dgm:animLvl val="lvl"/>
        </dgm:presLayoutVars>
      </dgm:prSet>
      <dgm:spPr/>
      <dgm:t>
        <a:bodyPr/>
        <a:lstStyle/>
        <a:p>
          <a:endParaRPr lang="zh-CN" altLang="en-US"/>
        </a:p>
      </dgm:t>
    </dgm:pt>
    <dgm:pt modelId="{82A43271-A0F4-4199-9E90-05465A87E7EC}" type="pres">
      <dgm:prSet presAssocID="{67ECCCCE-7E81-41A4-B1C6-1B5F3A58F500}" presName="composite" presStyleCnt="0"/>
      <dgm:spPr/>
    </dgm:pt>
    <dgm:pt modelId="{A9B18B3D-44DF-42CD-977B-F966E5BB382B}" type="pres">
      <dgm:prSet presAssocID="{67ECCCCE-7E81-41A4-B1C6-1B5F3A58F500}" presName="Parent1" presStyleLbl="node1" presStyleIdx="0" presStyleCnt="6">
        <dgm:presLayoutVars>
          <dgm:chMax val="1"/>
          <dgm:chPref val="1"/>
          <dgm:bulletEnabled val="1"/>
        </dgm:presLayoutVars>
      </dgm:prSet>
      <dgm:spPr/>
      <dgm:t>
        <a:bodyPr/>
        <a:lstStyle/>
        <a:p>
          <a:endParaRPr lang="zh-CN" altLang="en-US"/>
        </a:p>
      </dgm:t>
    </dgm:pt>
    <dgm:pt modelId="{A41226C3-BDFF-4716-9477-949C689B2F4F}" type="pres">
      <dgm:prSet presAssocID="{67ECCCCE-7E81-41A4-B1C6-1B5F3A58F500}" presName="Childtext1" presStyleLbl="revTx" presStyleIdx="0" presStyleCnt="3">
        <dgm:presLayoutVars>
          <dgm:chMax val="0"/>
          <dgm:chPref val="0"/>
          <dgm:bulletEnabled val="1"/>
        </dgm:presLayoutVars>
      </dgm:prSet>
      <dgm:spPr/>
      <dgm:t>
        <a:bodyPr/>
        <a:lstStyle/>
        <a:p>
          <a:endParaRPr lang="zh-CN" altLang="en-US"/>
        </a:p>
      </dgm:t>
    </dgm:pt>
    <dgm:pt modelId="{C3EBE047-7146-4ACE-B766-FAABC1EF349F}" type="pres">
      <dgm:prSet presAssocID="{67ECCCCE-7E81-41A4-B1C6-1B5F3A58F500}" presName="BalanceSpacing" presStyleCnt="0"/>
      <dgm:spPr/>
    </dgm:pt>
    <dgm:pt modelId="{DEDCB930-6DB2-4028-A057-6819E404D9EE}" type="pres">
      <dgm:prSet presAssocID="{67ECCCCE-7E81-41A4-B1C6-1B5F3A58F500}" presName="BalanceSpacing1" presStyleCnt="0"/>
      <dgm:spPr/>
    </dgm:pt>
    <dgm:pt modelId="{D3807E80-6F46-48F9-9BBE-A2A2DA6E100F}" type="pres">
      <dgm:prSet presAssocID="{252FC678-54A8-4A36-9800-F2C91C0619CD}" presName="Accent1Text" presStyleLbl="node1" presStyleIdx="1" presStyleCnt="6"/>
      <dgm:spPr/>
      <dgm:t>
        <a:bodyPr/>
        <a:lstStyle/>
        <a:p>
          <a:endParaRPr lang="zh-CN" altLang="en-US"/>
        </a:p>
      </dgm:t>
    </dgm:pt>
    <dgm:pt modelId="{A7BB3497-1D94-4EC9-AB25-6A789A9BB682}" type="pres">
      <dgm:prSet presAssocID="{252FC678-54A8-4A36-9800-F2C91C0619CD}" presName="spaceBetweenRectangles" presStyleCnt="0"/>
      <dgm:spPr/>
    </dgm:pt>
    <dgm:pt modelId="{F6D59033-8DD9-4C6E-B288-9E87B36E22D9}" type="pres">
      <dgm:prSet presAssocID="{9EADF678-FF61-4426-A0F5-4CD8644403ED}" presName="composite" presStyleCnt="0"/>
      <dgm:spPr/>
    </dgm:pt>
    <dgm:pt modelId="{2E771D97-110A-42D8-B0CD-5C86755919F9}" type="pres">
      <dgm:prSet presAssocID="{9EADF678-FF61-4426-A0F5-4CD8644403ED}" presName="Parent1" presStyleLbl="node1" presStyleIdx="2" presStyleCnt="6">
        <dgm:presLayoutVars>
          <dgm:chMax val="1"/>
          <dgm:chPref val="1"/>
          <dgm:bulletEnabled val="1"/>
        </dgm:presLayoutVars>
      </dgm:prSet>
      <dgm:spPr/>
      <dgm:t>
        <a:bodyPr/>
        <a:lstStyle/>
        <a:p>
          <a:endParaRPr lang="zh-CN" altLang="en-US"/>
        </a:p>
      </dgm:t>
    </dgm:pt>
    <dgm:pt modelId="{B85CE552-5348-4DD6-B1FD-597E7A8473EE}" type="pres">
      <dgm:prSet presAssocID="{9EADF678-FF61-4426-A0F5-4CD8644403ED}" presName="Childtext1" presStyleLbl="revTx" presStyleIdx="1" presStyleCnt="3">
        <dgm:presLayoutVars>
          <dgm:chMax val="0"/>
          <dgm:chPref val="0"/>
          <dgm:bulletEnabled val="1"/>
        </dgm:presLayoutVars>
      </dgm:prSet>
      <dgm:spPr/>
      <dgm:t>
        <a:bodyPr/>
        <a:lstStyle/>
        <a:p>
          <a:endParaRPr lang="zh-CN" altLang="en-US"/>
        </a:p>
      </dgm:t>
    </dgm:pt>
    <dgm:pt modelId="{9DE35D57-9986-4B93-AADF-6F3FFD818C21}" type="pres">
      <dgm:prSet presAssocID="{9EADF678-FF61-4426-A0F5-4CD8644403ED}" presName="BalanceSpacing" presStyleCnt="0"/>
      <dgm:spPr/>
    </dgm:pt>
    <dgm:pt modelId="{928CE3F1-05E8-4D81-B815-5F7BA6895FF0}" type="pres">
      <dgm:prSet presAssocID="{9EADF678-FF61-4426-A0F5-4CD8644403ED}" presName="BalanceSpacing1" presStyleCnt="0"/>
      <dgm:spPr/>
    </dgm:pt>
    <dgm:pt modelId="{8615FFAB-7BC7-460D-A1A4-63DB951F1AE1}" type="pres">
      <dgm:prSet presAssocID="{6A5BA7C1-60BD-465C-A412-99B699469709}" presName="Accent1Text" presStyleLbl="node1" presStyleIdx="3" presStyleCnt="6"/>
      <dgm:spPr/>
      <dgm:t>
        <a:bodyPr/>
        <a:lstStyle/>
        <a:p>
          <a:endParaRPr lang="zh-CN" altLang="en-US"/>
        </a:p>
      </dgm:t>
    </dgm:pt>
    <dgm:pt modelId="{E104C4D0-5412-487A-A3AC-9471F8A1149B}" type="pres">
      <dgm:prSet presAssocID="{6A5BA7C1-60BD-465C-A412-99B699469709}" presName="spaceBetweenRectangles" presStyleCnt="0"/>
      <dgm:spPr/>
    </dgm:pt>
    <dgm:pt modelId="{B04A4537-8266-4936-8A5B-D5FE3000101A}" type="pres">
      <dgm:prSet presAssocID="{74412776-7807-473C-B211-5B47CD42124C}" presName="composite" presStyleCnt="0"/>
      <dgm:spPr/>
    </dgm:pt>
    <dgm:pt modelId="{C553E65E-0758-4DC0-B1DC-236A5E0D08BB}" type="pres">
      <dgm:prSet presAssocID="{74412776-7807-473C-B211-5B47CD42124C}" presName="Parent1" presStyleLbl="node1" presStyleIdx="4" presStyleCnt="6">
        <dgm:presLayoutVars>
          <dgm:chMax val="1"/>
          <dgm:chPref val="1"/>
          <dgm:bulletEnabled val="1"/>
        </dgm:presLayoutVars>
      </dgm:prSet>
      <dgm:spPr/>
      <dgm:t>
        <a:bodyPr/>
        <a:lstStyle/>
        <a:p>
          <a:endParaRPr lang="zh-CN" altLang="en-US"/>
        </a:p>
      </dgm:t>
    </dgm:pt>
    <dgm:pt modelId="{CCBC1954-42E1-47FC-93E8-A7C9080527B6}" type="pres">
      <dgm:prSet presAssocID="{74412776-7807-473C-B211-5B47CD42124C}" presName="Childtext1" presStyleLbl="revTx" presStyleIdx="2" presStyleCnt="3">
        <dgm:presLayoutVars>
          <dgm:chMax val="0"/>
          <dgm:chPref val="0"/>
          <dgm:bulletEnabled val="1"/>
        </dgm:presLayoutVars>
      </dgm:prSet>
      <dgm:spPr/>
      <dgm:t>
        <a:bodyPr/>
        <a:lstStyle/>
        <a:p>
          <a:endParaRPr lang="zh-CN" altLang="en-US"/>
        </a:p>
      </dgm:t>
    </dgm:pt>
    <dgm:pt modelId="{D3AF9FA3-9E21-4123-B4DF-5279E149969E}" type="pres">
      <dgm:prSet presAssocID="{74412776-7807-473C-B211-5B47CD42124C}" presName="BalanceSpacing" presStyleCnt="0"/>
      <dgm:spPr/>
    </dgm:pt>
    <dgm:pt modelId="{6CAF68DD-D13A-4F74-826D-A233EC658CA6}" type="pres">
      <dgm:prSet presAssocID="{74412776-7807-473C-B211-5B47CD42124C}" presName="BalanceSpacing1" presStyleCnt="0"/>
      <dgm:spPr/>
    </dgm:pt>
    <dgm:pt modelId="{AC8939DF-A5D4-4602-8179-9888B099336B}" type="pres">
      <dgm:prSet presAssocID="{E0063FD5-58EB-439F-B5F5-B769B937AA6B}" presName="Accent1Text" presStyleLbl="node1" presStyleIdx="5" presStyleCnt="6"/>
      <dgm:spPr/>
      <dgm:t>
        <a:bodyPr/>
        <a:lstStyle/>
        <a:p>
          <a:endParaRPr lang="zh-CN" altLang="en-US"/>
        </a:p>
      </dgm:t>
    </dgm:pt>
  </dgm:ptLst>
  <dgm:cxnLst>
    <dgm:cxn modelId="{DB17AACE-84DA-4045-9B9C-74EAC66E7D31}" srcId="{253DAA7C-80A4-44BC-8364-2112478F4B1B}" destId="{67ECCCCE-7E81-41A4-B1C6-1B5F3A58F500}" srcOrd="0" destOrd="0" parTransId="{C1F3F9E4-08A0-4233-A6DA-7E12235DC885}" sibTransId="{252FC678-54A8-4A36-9800-F2C91C0619CD}"/>
    <dgm:cxn modelId="{ACF2C9B5-5A39-4418-B082-449BD8940320}" type="presOf" srcId="{74412776-7807-473C-B211-5B47CD42124C}" destId="{C553E65E-0758-4DC0-B1DC-236A5E0D08BB}" srcOrd="0" destOrd="0" presId="urn:microsoft.com/office/officeart/2008/layout/AlternatingHexagons"/>
    <dgm:cxn modelId="{06103C7B-1099-4ABF-88E6-1C726CE23360}" type="presOf" srcId="{67ECCCCE-7E81-41A4-B1C6-1B5F3A58F500}" destId="{A9B18B3D-44DF-42CD-977B-F966E5BB382B}" srcOrd="0" destOrd="0" presId="urn:microsoft.com/office/officeart/2008/layout/AlternatingHexagons"/>
    <dgm:cxn modelId="{3169CF95-2714-46AE-A53C-4494B46051FA}" type="presOf" srcId="{9EADF678-FF61-4426-A0F5-4CD8644403ED}" destId="{2E771D97-110A-42D8-B0CD-5C86755919F9}" srcOrd="0" destOrd="0" presId="urn:microsoft.com/office/officeart/2008/layout/AlternatingHexagons"/>
    <dgm:cxn modelId="{04201A9A-8575-4424-90F3-24B1308B86E8}" type="presOf" srcId="{253DAA7C-80A4-44BC-8364-2112478F4B1B}" destId="{FE15613C-7F75-4FB9-B164-EAAFDAA713F4}" srcOrd="0" destOrd="0" presId="urn:microsoft.com/office/officeart/2008/layout/AlternatingHexagons"/>
    <dgm:cxn modelId="{3D218937-177C-4BC4-BBA5-A3CBE9E061A3}" srcId="{253DAA7C-80A4-44BC-8364-2112478F4B1B}" destId="{74412776-7807-473C-B211-5B47CD42124C}" srcOrd="2" destOrd="0" parTransId="{93AB588B-3CFA-41E0-B111-7DAF0410E45B}" sibTransId="{E0063FD5-58EB-439F-B5F5-B769B937AA6B}"/>
    <dgm:cxn modelId="{E1281D88-BFC7-4391-98C8-F6887872C088}" type="presOf" srcId="{252FC678-54A8-4A36-9800-F2C91C0619CD}" destId="{D3807E80-6F46-48F9-9BBE-A2A2DA6E100F}" srcOrd="0" destOrd="0" presId="urn:microsoft.com/office/officeart/2008/layout/AlternatingHexagons"/>
    <dgm:cxn modelId="{F6211C1F-730B-4F76-B511-283FA00C0EBB}" type="presOf" srcId="{E0063FD5-58EB-439F-B5F5-B769B937AA6B}" destId="{AC8939DF-A5D4-4602-8179-9888B099336B}" srcOrd="0" destOrd="0" presId="urn:microsoft.com/office/officeart/2008/layout/AlternatingHexagons"/>
    <dgm:cxn modelId="{0BD96769-8C87-46E3-8FC8-54B0F2649530}" type="presOf" srcId="{6A5BA7C1-60BD-465C-A412-99B699469709}" destId="{8615FFAB-7BC7-460D-A1A4-63DB951F1AE1}" srcOrd="0" destOrd="0" presId="urn:microsoft.com/office/officeart/2008/layout/AlternatingHexagons"/>
    <dgm:cxn modelId="{20173054-DF9D-4B36-89DE-D8E0619060CE}" srcId="{253DAA7C-80A4-44BC-8364-2112478F4B1B}" destId="{9EADF678-FF61-4426-A0F5-4CD8644403ED}" srcOrd="1" destOrd="0" parTransId="{B30FDE55-C258-4F70-AD25-51774FF31FD5}" sibTransId="{6A5BA7C1-60BD-465C-A412-99B699469709}"/>
    <dgm:cxn modelId="{678AF8C8-8604-4044-876F-80140E25FC90}" type="presParOf" srcId="{FE15613C-7F75-4FB9-B164-EAAFDAA713F4}" destId="{82A43271-A0F4-4199-9E90-05465A87E7EC}" srcOrd="0" destOrd="0" presId="urn:microsoft.com/office/officeart/2008/layout/AlternatingHexagons"/>
    <dgm:cxn modelId="{D22E13DF-25C4-4CE9-9864-2DAE042AFAC6}" type="presParOf" srcId="{82A43271-A0F4-4199-9E90-05465A87E7EC}" destId="{A9B18B3D-44DF-42CD-977B-F966E5BB382B}" srcOrd="0" destOrd="0" presId="urn:microsoft.com/office/officeart/2008/layout/AlternatingHexagons"/>
    <dgm:cxn modelId="{ED499B0F-362A-47A1-9D3A-8D06193652C4}" type="presParOf" srcId="{82A43271-A0F4-4199-9E90-05465A87E7EC}" destId="{A41226C3-BDFF-4716-9477-949C689B2F4F}" srcOrd="1" destOrd="0" presId="urn:microsoft.com/office/officeart/2008/layout/AlternatingHexagons"/>
    <dgm:cxn modelId="{A984E99C-D5B8-4A80-BC64-244F97223CAC}" type="presParOf" srcId="{82A43271-A0F4-4199-9E90-05465A87E7EC}" destId="{C3EBE047-7146-4ACE-B766-FAABC1EF349F}" srcOrd="2" destOrd="0" presId="urn:microsoft.com/office/officeart/2008/layout/AlternatingHexagons"/>
    <dgm:cxn modelId="{5B6BBBBD-6FAE-4A9E-8E17-B93BFF9003B8}" type="presParOf" srcId="{82A43271-A0F4-4199-9E90-05465A87E7EC}" destId="{DEDCB930-6DB2-4028-A057-6819E404D9EE}" srcOrd="3" destOrd="0" presId="urn:microsoft.com/office/officeart/2008/layout/AlternatingHexagons"/>
    <dgm:cxn modelId="{763C9929-D4DA-4C65-A859-936E95EB5C9F}" type="presParOf" srcId="{82A43271-A0F4-4199-9E90-05465A87E7EC}" destId="{D3807E80-6F46-48F9-9BBE-A2A2DA6E100F}" srcOrd="4" destOrd="0" presId="urn:microsoft.com/office/officeart/2008/layout/AlternatingHexagons"/>
    <dgm:cxn modelId="{BDE71DC9-0935-49D8-8F46-33C43360983F}" type="presParOf" srcId="{FE15613C-7F75-4FB9-B164-EAAFDAA713F4}" destId="{A7BB3497-1D94-4EC9-AB25-6A789A9BB682}" srcOrd="1" destOrd="0" presId="urn:microsoft.com/office/officeart/2008/layout/AlternatingHexagons"/>
    <dgm:cxn modelId="{70DBF19E-CB57-414B-BC3B-98E748AE8838}" type="presParOf" srcId="{FE15613C-7F75-4FB9-B164-EAAFDAA713F4}" destId="{F6D59033-8DD9-4C6E-B288-9E87B36E22D9}" srcOrd="2" destOrd="0" presId="urn:microsoft.com/office/officeart/2008/layout/AlternatingHexagons"/>
    <dgm:cxn modelId="{02EA9CDB-267E-44A2-81F6-534C891AC8D5}" type="presParOf" srcId="{F6D59033-8DD9-4C6E-B288-9E87B36E22D9}" destId="{2E771D97-110A-42D8-B0CD-5C86755919F9}" srcOrd="0" destOrd="0" presId="urn:microsoft.com/office/officeart/2008/layout/AlternatingHexagons"/>
    <dgm:cxn modelId="{9A60D504-30C5-4606-A537-39E3C10A8E4D}" type="presParOf" srcId="{F6D59033-8DD9-4C6E-B288-9E87B36E22D9}" destId="{B85CE552-5348-4DD6-B1FD-597E7A8473EE}" srcOrd="1" destOrd="0" presId="urn:microsoft.com/office/officeart/2008/layout/AlternatingHexagons"/>
    <dgm:cxn modelId="{43735990-B906-405F-9E23-0D3FDA1D3D36}" type="presParOf" srcId="{F6D59033-8DD9-4C6E-B288-9E87B36E22D9}" destId="{9DE35D57-9986-4B93-AADF-6F3FFD818C21}" srcOrd="2" destOrd="0" presId="urn:microsoft.com/office/officeart/2008/layout/AlternatingHexagons"/>
    <dgm:cxn modelId="{96C7AFE1-27C5-4D3C-880D-BEA034990411}" type="presParOf" srcId="{F6D59033-8DD9-4C6E-B288-9E87B36E22D9}" destId="{928CE3F1-05E8-4D81-B815-5F7BA6895FF0}" srcOrd="3" destOrd="0" presId="urn:microsoft.com/office/officeart/2008/layout/AlternatingHexagons"/>
    <dgm:cxn modelId="{33CF5BAE-8C01-4AF7-A2F4-B73BD3BCFFB8}" type="presParOf" srcId="{F6D59033-8DD9-4C6E-B288-9E87B36E22D9}" destId="{8615FFAB-7BC7-460D-A1A4-63DB951F1AE1}" srcOrd="4" destOrd="0" presId="urn:microsoft.com/office/officeart/2008/layout/AlternatingHexagons"/>
    <dgm:cxn modelId="{BFA5E8A2-5B4A-4EE4-BDED-BEDB381F7C54}" type="presParOf" srcId="{FE15613C-7F75-4FB9-B164-EAAFDAA713F4}" destId="{E104C4D0-5412-487A-A3AC-9471F8A1149B}" srcOrd="3" destOrd="0" presId="urn:microsoft.com/office/officeart/2008/layout/AlternatingHexagons"/>
    <dgm:cxn modelId="{09FB4A7C-B302-4FC2-B5A6-C6D1BC1DD73C}" type="presParOf" srcId="{FE15613C-7F75-4FB9-B164-EAAFDAA713F4}" destId="{B04A4537-8266-4936-8A5B-D5FE3000101A}" srcOrd="4" destOrd="0" presId="urn:microsoft.com/office/officeart/2008/layout/AlternatingHexagons"/>
    <dgm:cxn modelId="{09380BFC-0EDB-48DF-9623-62DF8B4D0C1E}" type="presParOf" srcId="{B04A4537-8266-4936-8A5B-D5FE3000101A}" destId="{C553E65E-0758-4DC0-B1DC-236A5E0D08BB}" srcOrd="0" destOrd="0" presId="urn:microsoft.com/office/officeart/2008/layout/AlternatingHexagons"/>
    <dgm:cxn modelId="{0BA2185D-D744-4AFA-84B8-7527364D6B0F}" type="presParOf" srcId="{B04A4537-8266-4936-8A5B-D5FE3000101A}" destId="{CCBC1954-42E1-47FC-93E8-A7C9080527B6}" srcOrd="1" destOrd="0" presId="urn:microsoft.com/office/officeart/2008/layout/AlternatingHexagons"/>
    <dgm:cxn modelId="{7976D484-2121-4672-ABA3-0EF9E3DC75C7}" type="presParOf" srcId="{B04A4537-8266-4936-8A5B-D5FE3000101A}" destId="{D3AF9FA3-9E21-4123-B4DF-5279E149969E}" srcOrd="2" destOrd="0" presId="urn:microsoft.com/office/officeart/2008/layout/AlternatingHexagons"/>
    <dgm:cxn modelId="{34C35903-2048-409D-840F-5A626597FEC1}" type="presParOf" srcId="{B04A4537-8266-4936-8A5B-D5FE3000101A}" destId="{6CAF68DD-D13A-4F74-826D-A233EC658CA6}" srcOrd="3" destOrd="0" presId="urn:microsoft.com/office/officeart/2008/layout/AlternatingHexagons"/>
    <dgm:cxn modelId="{BB39A4D8-22B7-46AC-ABF3-8B4D96206BEC}" type="presParOf" srcId="{B04A4537-8266-4936-8A5B-D5FE3000101A}" destId="{AC8939DF-A5D4-4602-8179-9888B099336B}"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29E2323-82B9-4EE9-A74B-33A14C21576F}"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zh-CN" altLang="en-US"/>
        </a:p>
      </dgm:t>
    </dgm:pt>
    <dgm:pt modelId="{7160A3A3-3AFC-4278-9244-A5700AF0FA94}">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3</a:t>
          </a:r>
          <a:endParaRPr lang="zh-CN" altLang="en-US" sz="2800" b="1" dirty="0">
            <a:latin typeface="Arial" panose="020B0604020202020204" pitchFamily="34" charset="0"/>
            <a:cs typeface="Arial" panose="020B0604020202020204" pitchFamily="34" charset="0"/>
          </a:endParaRPr>
        </a:p>
      </dgm:t>
    </dgm:pt>
    <dgm:pt modelId="{3ADA0845-4EE7-4741-A467-521773999658}" type="parTrans" cxnId="{AFCE9904-8ECC-4E16-B828-FD8BD2349943}">
      <dgm:prSet/>
      <dgm:spPr/>
      <dgm:t>
        <a:bodyPr/>
        <a:lstStyle/>
        <a:p>
          <a:endParaRPr lang="zh-CN" altLang="en-US"/>
        </a:p>
      </dgm:t>
    </dgm:pt>
    <dgm:pt modelId="{56EAB339-ED21-4B2B-9E09-00A945ED5DE1}" type="sibTrans" cxnId="{AFCE9904-8ECC-4E16-B828-FD8BD2349943}">
      <dgm:prSet/>
      <dgm:spPr/>
      <dgm:t>
        <a:bodyPr/>
        <a:lstStyle/>
        <a:p>
          <a:endParaRPr lang="zh-CN" altLang="en-US"/>
        </a:p>
      </dgm:t>
    </dgm:pt>
    <dgm:pt modelId="{5F671413-F617-4C40-BA32-F21130D52739}">
      <dgm:prSet phldrT="[文本]" custT="1"/>
      <dgm:spPr>
        <a:ln>
          <a:noFill/>
        </a:ln>
      </dgm:spPr>
      <dgm:t>
        <a:bodyPr/>
        <a:lstStyle/>
        <a:p>
          <a:r>
            <a:rPr lang="zh-CN" altLang="en-US" sz="2800" dirty="0" smtClean="0"/>
            <a:t>投标文件的编写</a:t>
          </a:r>
          <a:endParaRPr lang="zh-CN" altLang="en-US" sz="2800" dirty="0"/>
        </a:p>
      </dgm:t>
    </dgm:pt>
    <dgm:pt modelId="{E0D597F4-CD18-4CB6-B06A-087028FB7C4B}" type="parTrans" cxnId="{D2D169BA-C9F0-4F16-881F-CEE06B91D55F}">
      <dgm:prSet/>
      <dgm:spPr/>
      <dgm:t>
        <a:bodyPr/>
        <a:lstStyle/>
        <a:p>
          <a:endParaRPr lang="zh-CN" altLang="en-US"/>
        </a:p>
      </dgm:t>
    </dgm:pt>
    <dgm:pt modelId="{4FEE7907-577E-49DF-A58E-F051F749A6A0}" type="sibTrans" cxnId="{D2D169BA-C9F0-4F16-881F-CEE06B91D55F}">
      <dgm:prSet/>
      <dgm:spPr/>
      <dgm:t>
        <a:bodyPr/>
        <a:lstStyle/>
        <a:p>
          <a:endParaRPr lang="zh-CN" altLang="en-US"/>
        </a:p>
      </dgm:t>
    </dgm:pt>
    <dgm:pt modelId="{511AC823-55AD-481C-A299-E4AC321F94BF}">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4</a:t>
          </a:r>
          <a:endParaRPr lang="zh-CN" altLang="en-US" sz="2800" b="1" dirty="0">
            <a:latin typeface="Arial" panose="020B0604020202020204" pitchFamily="34" charset="0"/>
            <a:cs typeface="Arial" panose="020B0604020202020204" pitchFamily="34" charset="0"/>
          </a:endParaRPr>
        </a:p>
      </dgm:t>
    </dgm:pt>
    <dgm:pt modelId="{34517874-957D-44D3-80A2-CD033029F175}" type="parTrans" cxnId="{3E1BD452-2B96-4D5F-A623-294A95A8D7EC}">
      <dgm:prSet/>
      <dgm:spPr/>
      <dgm:t>
        <a:bodyPr/>
        <a:lstStyle/>
        <a:p>
          <a:endParaRPr lang="zh-CN" altLang="en-US"/>
        </a:p>
      </dgm:t>
    </dgm:pt>
    <dgm:pt modelId="{01DE9C58-5CE0-42E6-A9BF-50F1B15BBF32}" type="sibTrans" cxnId="{3E1BD452-2B96-4D5F-A623-294A95A8D7EC}">
      <dgm:prSet/>
      <dgm:spPr/>
      <dgm:t>
        <a:bodyPr/>
        <a:lstStyle/>
        <a:p>
          <a:endParaRPr lang="zh-CN" altLang="en-US"/>
        </a:p>
      </dgm:t>
    </dgm:pt>
    <dgm:pt modelId="{DB5D8A3C-0A6D-4090-9307-9895A0F1B71B}">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lstStyle/>
        <a:p>
          <a:r>
            <a:rPr lang="zh-CN" altLang="en-US" sz="2800" dirty="0" smtClean="0"/>
            <a:t>投标注意事项</a:t>
          </a:r>
          <a:endParaRPr lang="zh-CN" altLang="en-US" sz="2800" dirty="0"/>
        </a:p>
      </dgm:t>
    </dgm:pt>
    <dgm:pt modelId="{BF338B5C-9962-4E4E-B36B-B8ACC1292C7F}" type="parTrans" cxnId="{77BC0209-E12C-4C42-94AF-79999BBFA718}">
      <dgm:prSet/>
      <dgm:spPr/>
      <dgm:t>
        <a:bodyPr/>
        <a:lstStyle/>
        <a:p>
          <a:endParaRPr lang="zh-CN" altLang="en-US"/>
        </a:p>
      </dgm:t>
    </dgm:pt>
    <dgm:pt modelId="{F86BC1AF-6521-4F2D-84BA-77615C0FCF2F}" type="sibTrans" cxnId="{77BC0209-E12C-4C42-94AF-79999BBFA718}">
      <dgm:prSet/>
      <dgm:spPr/>
      <dgm:t>
        <a:bodyPr/>
        <a:lstStyle/>
        <a:p>
          <a:endParaRPr lang="zh-CN" altLang="en-US"/>
        </a:p>
      </dgm:t>
    </dgm:pt>
    <dgm:pt modelId="{ABC440AC-EB6C-46BC-B94F-A111BB6BFF66}">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5</a:t>
          </a:r>
          <a:endParaRPr lang="zh-CN" altLang="en-US" sz="2800" b="1" dirty="0">
            <a:latin typeface="Arial" panose="020B0604020202020204" pitchFamily="34" charset="0"/>
            <a:cs typeface="Arial" panose="020B0604020202020204" pitchFamily="34" charset="0"/>
          </a:endParaRPr>
        </a:p>
      </dgm:t>
    </dgm:pt>
    <dgm:pt modelId="{9770E653-3B25-44B3-A8AF-93FF4B9DADA1}" type="parTrans" cxnId="{AC577467-3A1C-4627-8954-4CE41ADD4236}">
      <dgm:prSet/>
      <dgm:spPr/>
      <dgm:t>
        <a:bodyPr/>
        <a:lstStyle/>
        <a:p>
          <a:endParaRPr lang="zh-CN" altLang="en-US"/>
        </a:p>
      </dgm:t>
    </dgm:pt>
    <dgm:pt modelId="{0C1EF4E0-9B29-483A-BFFC-37F05A00665C}" type="sibTrans" cxnId="{AC577467-3A1C-4627-8954-4CE41ADD4236}">
      <dgm:prSet/>
      <dgm:spPr/>
      <dgm:t>
        <a:bodyPr/>
        <a:lstStyle/>
        <a:p>
          <a:endParaRPr lang="zh-CN" altLang="en-US"/>
        </a:p>
      </dgm:t>
    </dgm:pt>
    <dgm:pt modelId="{4DDCAE5F-AA66-4223-A3B8-8A514D80F448}">
      <dgm:prSet phldrT="[文本]" custT="1"/>
      <dgm:spPr>
        <a:noFill/>
        <a:ln>
          <a:noFill/>
        </a:ln>
      </dgm:spPr>
      <dgm:t>
        <a:bodyPr/>
        <a:lstStyle/>
        <a:p>
          <a:r>
            <a:rPr lang="zh-CN" altLang="en-US" sz="2800" dirty="0" smtClean="0"/>
            <a:t>案例分析</a:t>
          </a:r>
          <a:endParaRPr lang="zh-CN" altLang="en-US" sz="2800" dirty="0"/>
        </a:p>
      </dgm:t>
    </dgm:pt>
    <dgm:pt modelId="{A46C66D3-002E-4E2F-8D18-0E0D9B885C29}" type="parTrans" cxnId="{94860A03-8CB0-47CA-AA4A-15BF1A91B68A}">
      <dgm:prSet/>
      <dgm:spPr/>
      <dgm:t>
        <a:bodyPr/>
        <a:lstStyle/>
        <a:p>
          <a:endParaRPr lang="zh-CN" altLang="en-US"/>
        </a:p>
      </dgm:t>
    </dgm:pt>
    <dgm:pt modelId="{E0CF85D4-4253-47FB-8F77-10CD3D15254C}" type="sibTrans" cxnId="{94860A03-8CB0-47CA-AA4A-15BF1A91B68A}">
      <dgm:prSet/>
      <dgm:spPr/>
      <dgm:t>
        <a:bodyPr/>
        <a:lstStyle/>
        <a:p>
          <a:endParaRPr lang="zh-CN" altLang="en-US"/>
        </a:p>
      </dgm:t>
    </dgm:pt>
    <dgm:pt modelId="{628D21CF-FEE1-4178-97A7-1E9DD8C00E6F}">
      <dgm:prSet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pPr algn="ctr"/>
          <a:r>
            <a:rPr lang="en-US" altLang="zh-CN" sz="2800" b="1" dirty="0" smtClean="0">
              <a:latin typeface="Arial" panose="020B0604020202020204" pitchFamily="34" charset="0"/>
              <a:cs typeface="Arial" panose="020B0604020202020204" pitchFamily="34" charset="0"/>
            </a:rPr>
            <a:t>1</a:t>
          </a:r>
          <a:endParaRPr lang="zh-CN" altLang="en-US" sz="2800" b="1" dirty="0">
            <a:latin typeface="Arial" panose="020B0604020202020204" pitchFamily="34" charset="0"/>
            <a:cs typeface="Arial" panose="020B0604020202020204" pitchFamily="34" charset="0"/>
          </a:endParaRPr>
        </a:p>
      </dgm:t>
    </dgm:pt>
    <dgm:pt modelId="{77BC04AB-5F60-4927-8AF7-F58B1676B750}" type="parTrans" cxnId="{91B69E42-32DA-4686-84AF-8F01AC370677}">
      <dgm:prSet/>
      <dgm:spPr/>
      <dgm:t>
        <a:bodyPr/>
        <a:lstStyle/>
        <a:p>
          <a:endParaRPr lang="zh-CN" altLang="en-US"/>
        </a:p>
      </dgm:t>
    </dgm:pt>
    <dgm:pt modelId="{A714603F-023D-4C1A-95CB-C18735C0058B}" type="sibTrans" cxnId="{91B69E42-32DA-4686-84AF-8F01AC370677}">
      <dgm:prSet/>
      <dgm:spPr/>
      <dgm:t>
        <a:bodyPr/>
        <a:lstStyle/>
        <a:p>
          <a:endParaRPr lang="zh-CN" altLang="en-US"/>
        </a:p>
      </dgm:t>
    </dgm:pt>
    <dgm:pt modelId="{8F1C433F-3FB3-4224-8793-437EAD9047E0}">
      <dgm:prSet custT="1"/>
      <dgm:spPr>
        <a:noFill/>
        <a:ln>
          <a:noFill/>
        </a:ln>
      </dgm:spPr>
      <dgm:t>
        <a:bodyPr/>
        <a:lstStyle/>
        <a:p>
          <a:r>
            <a:rPr lang="zh-CN" altLang="en-US" sz="2800" dirty="0" smtClean="0"/>
            <a:t>什么是招投标</a:t>
          </a:r>
          <a:endParaRPr lang="zh-CN" altLang="en-US" sz="2800" dirty="0"/>
        </a:p>
      </dgm:t>
    </dgm:pt>
    <dgm:pt modelId="{BFB3227D-F38E-4E2A-B874-6717D0EC84DC}" type="parTrans" cxnId="{0DFC6DAD-88FE-4F6E-8D12-1DC1392E0FBA}">
      <dgm:prSet/>
      <dgm:spPr/>
      <dgm:t>
        <a:bodyPr/>
        <a:lstStyle/>
        <a:p>
          <a:endParaRPr lang="zh-CN" altLang="en-US"/>
        </a:p>
      </dgm:t>
    </dgm:pt>
    <dgm:pt modelId="{C43DB70D-3C64-46B4-9ECF-5FAC7F74A86C}" type="sibTrans" cxnId="{0DFC6DAD-88FE-4F6E-8D12-1DC1392E0FBA}">
      <dgm:prSet/>
      <dgm:spPr/>
      <dgm:t>
        <a:bodyPr/>
        <a:lstStyle/>
        <a:p>
          <a:endParaRPr lang="zh-CN" altLang="en-US"/>
        </a:p>
      </dgm:t>
    </dgm:pt>
    <dgm:pt modelId="{D7790534-7315-4C64-863A-B8925CBBDC98}">
      <dgm:prSet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2</a:t>
          </a:r>
          <a:endParaRPr lang="zh-CN" altLang="en-US" sz="2800" b="1" dirty="0">
            <a:latin typeface="Arial" panose="020B0604020202020204" pitchFamily="34" charset="0"/>
            <a:cs typeface="Arial" panose="020B0604020202020204" pitchFamily="34" charset="0"/>
          </a:endParaRPr>
        </a:p>
      </dgm:t>
    </dgm:pt>
    <dgm:pt modelId="{1D656803-CE53-4DBE-A51D-AE7C3EE21D2B}" type="parTrans" cxnId="{7E37FFEC-DF93-4A04-9EB5-47EFD2BB6F46}">
      <dgm:prSet/>
      <dgm:spPr/>
      <dgm:t>
        <a:bodyPr/>
        <a:lstStyle/>
        <a:p>
          <a:endParaRPr lang="zh-CN" altLang="en-US"/>
        </a:p>
      </dgm:t>
    </dgm:pt>
    <dgm:pt modelId="{7D284491-ECFD-4A72-9F0C-CE94653769CB}" type="sibTrans" cxnId="{7E37FFEC-DF93-4A04-9EB5-47EFD2BB6F46}">
      <dgm:prSet/>
      <dgm:spPr/>
      <dgm:t>
        <a:bodyPr/>
        <a:lstStyle/>
        <a:p>
          <a:endParaRPr lang="zh-CN" altLang="en-US"/>
        </a:p>
      </dgm:t>
    </dgm:pt>
    <dgm:pt modelId="{46D06D3E-76D8-4769-83C1-ED598BA48EB5}">
      <dgm:prSet custT="1"/>
      <dgm:spPr>
        <a:noFill/>
        <a:ln>
          <a:noFill/>
        </a:ln>
      </dgm:spPr>
      <dgm:t>
        <a:bodyPr/>
        <a:lstStyle/>
        <a:p>
          <a:r>
            <a:rPr lang="zh-CN" altLang="en-US" sz="2800" dirty="0" smtClean="0"/>
            <a:t>招投标的流程</a:t>
          </a:r>
          <a:endParaRPr lang="zh-CN" altLang="en-US" sz="2800" dirty="0"/>
        </a:p>
      </dgm:t>
    </dgm:pt>
    <dgm:pt modelId="{BEB8C681-D5FB-4363-BC40-1C8EB63E2318}" type="parTrans" cxnId="{FDE6CD53-B0ED-419E-8222-9B7B2EE41DC1}">
      <dgm:prSet/>
      <dgm:spPr/>
      <dgm:t>
        <a:bodyPr/>
        <a:lstStyle/>
        <a:p>
          <a:endParaRPr lang="zh-CN" altLang="en-US"/>
        </a:p>
      </dgm:t>
    </dgm:pt>
    <dgm:pt modelId="{9F35FEDF-D09D-47B1-9C2D-28CD68BDE06E}" type="sibTrans" cxnId="{FDE6CD53-B0ED-419E-8222-9B7B2EE41DC1}">
      <dgm:prSet/>
      <dgm:spPr/>
      <dgm:t>
        <a:bodyPr/>
        <a:lstStyle/>
        <a:p>
          <a:endParaRPr lang="zh-CN" altLang="en-US"/>
        </a:p>
      </dgm:t>
    </dgm:pt>
    <dgm:pt modelId="{B4514D9B-F7B9-4239-B8D3-BBF7EA866069}">
      <dgm:prSet custT="1"/>
      <dgm:spPr>
        <a:gradFill rotWithShape="0">
          <a:gsLst>
            <a:gs pos="0">
              <a:srgbClr val="03D4A8"/>
            </a:gs>
            <a:gs pos="25000">
              <a:srgbClr val="21D6E0"/>
            </a:gs>
            <a:gs pos="75000">
              <a:srgbClr val="0087E6"/>
            </a:gs>
            <a:gs pos="100000">
              <a:srgbClr val="005CBF"/>
            </a:gs>
          </a:gsLst>
          <a:lin ang="16200000" scaled="0"/>
        </a:gradFill>
      </dgm:spPr>
      <dgm:t>
        <a:bodyPr/>
        <a:lstStyle/>
        <a:p>
          <a:r>
            <a:rPr lang="en-US" altLang="zh-CN" sz="2800" b="1" dirty="0" smtClean="0">
              <a:latin typeface="Arial" panose="020B0604020202020204" pitchFamily="34" charset="0"/>
              <a:cs typeface="Arial" panose="020B0604020202020204" pitchFamily="34" charset="0"/>
            </a:rPr>
            <a:t>6</a:t>
          </a:r>
          <a:endParaRPr lang="zh-CN" altLang="en-US" sz="2800" b="1" dirty="0">
            <a:latin typeface="Arial" panose="020B0604020202020204" pitchFamily="34" charset="0"/>
            <a:cs typeface="Arial" panose="020B0604020202020204" pitchFamily="34" charset="0"/>
          </a:endParaRPr>
        </a:p>
      </dgm:t>
    </dgm:pt>
    <dgm:pt modelId="{128D0C97-6B01-41B1-8FA3-E6C0290A8C8B}" type="parTrans" cxnId="{CC4795AE-E771-4EE6-BC0B-A43A6A3B74D2}">
      <dgm:prSet/>
      <dgm:spPr/>
      <dgm:t>
        <a:bodyPr/>
        <a:lstStyle/>
        <a:p>
          <a:endParaRPr lang="zh-CN" altLang="en-US"/>
        </a:p>
      </dgm:t>
    </dgm:pt>
    <dgm:pt modelId="{9FB9B6B5-86DB-4AC8-A32C-C78D80540590}" type="sibTrans" cxnId="{CC4795AE-E771-4EE6-BC0B-A43A6A3B74D2}">
      <dgm:prSet/>
      <dgm:spPr/>
      <dgm:t>
        <a:bodyPr/>
        <a:lstStyle/>
        <a:p>
          <a:endParaRPr lang="zh-CN" altLang="en-US"/>
        </a:p>
      </dgm:t>
    </dgm:pt>
    <dgm:pt modelId="{3E21C979-AC8C-4858-A87B-0202C8AE0692}">
      <dgm:prSet custT="1"/>
      <dgm:spPr>
        <a:ln>
          <a:noFill/>
        </a:ln>
      </dgm:spPr>
      <dgm:t>
        <a:bodyPr/>
        <a:lstStyle/>
        <a:p>
          <a:r>
            <a:rPr lang="zh-CN" altLang="en-US" sz="2800" dirty="0" smtClean="0"/>
            <a:t>综合实训</a:t>
          </a:r>
          <a:endParaRPr lang="zh-CN" altLang="en-US" sz="2800" dirty="0"/>
        </a:p>
      </dgm:t>
    </dgm:pt>
    <dgm:pt modelId="{C4C38F86-D644-46CD-99E3-75FEF57ACD3F}" type="parTrans" cxnId="{AAD3E8AA-47DB-4C0F-A082-A10618EDD922}">
      <dgm:prSet/>
      <dgm:spPr/>
      <dgm:t>
        <a:bodyPr/>
        <a:lstStyle/>
        <a:p>
          <a:endParaRPr lang="zh-CN" altLang="en-US"/>
        </a:p>
      </dgm:t>
    </dgm:pt>
    <dgm:pt modelId="{C7DE6420-BB92-4DF0-9AD5-CD3D76A8DF7F}" type="sibTrans" cxnId="{AAD3E8AA-47DB-4C0F-A082-A10618EDD922}">
      <dgm:prSet/>
      <dgm:spPr/>
      <dgm:t>
        <a:bodyPr/>
        <a:lstStyle/>
        <a:p>
          <a:endParaRPr lang="zh-CN" altLang="en-US"/>
        </a:p>
      </dgm:t>
    </dgm:pt>
    <dgm:pt modelId="{3BED0C71-DA13-4EF8-BFE8-322BCE77C5C4}" type="pres">
      <dgm:prSet presAssocID="{929E2323-82B9-4EE9-A74B-33A14C21576F}" presName="linearFlow" presStyleCnt="0">
        <dgm:presLayoutVars>
          <dgm:dir/>
          <dgm:animLvl val="lvl"/>
          <dgm:resizeHandles val="exact"/>
        </dgm:presLayoutVars>
      </dgm:prSet>
      <dgm:spPr/>
      <dgm:t>
        <a:bodyPr/>
        <a:lstStyle/>
        <a:p>
          <a:endParaRPr lang="zh-CN" altLang="en-US"/>
        </a:p>
      </dgm:t>
    </dgm:pt>
    <dgm:pt modelId="{CC7172DB-AE4A-406A-B112-B39034B6F14D}" type="pres">
      <dgm:prSet presAssocID="{628D21CF-FEE1-4178-97A7-1E9DD8C00E6F}" presName="composite" presStyleCnt="0"/>
      <dgm:spPr/>
    </dgm:pt>
    <dgm:pt modelId="{3DD0A393-BA90-4404-8064-AEB3C145FD29}" type="pres">
      <dgm:prSet presAssocID="{628D21CF-FEE1-4178-97A7-1E9DD8C00E6F}" presName="parentText" presStyleLbl="alignNode1" presStyleIdx="0" presStyleCnt="6" custLinFactNeighborX="-20002" custLinFactNeighborY="-415">
        <dgm:presLayoutVars>
          <dgm:chMax val="1"/>
          <dgm:bulletEnabled val="1"/>
        </dgm:presLayoutVars>
      </dgm:prSet>
      <dgm:spPr/>
      <dgm:t>
        <a:bodyPr/>
        <a:lstStyle/>
        <a:p>
          <a:endParaRPr lang="zh-CN" altLang="en-US"/>
        </a:p>
      </dgm:t>
    </dgm:pt>
    <dgm:pt modelId="{EC05B3AE-1B8F-44B8-9A04-0030C2FB4C30}" type="pres">
      <dgm:prSet presAssocID="{628D21CF-FEE1-4178-97A7-1E9DD8C00E6F}" presName="descendantText" presStyleLbl="alignAcc1" presStyleIdx="0" presStyleCnt="6">
        <dgm:presLayoutVars>
          <dgm:bulletEnabled val="1"/>
        </dgm:presLayoutVars>
      </dgm:prSet>
      <dgm:spPr/>
      <dgm:t>
        <a:bodyPr/>
        <a:lstStyle/>
        <a:p>
          <a:endParaRPr lang="zh-CN" altLang="en-US"/>
        </a:p>
      </dgm:t>
    </dgm:pt>
    <dgm:pt modelId="{23721C52-BE81-448C-BEC5-6DD5EA0E6C86}" type="pres">
      <dgm:prSet presAssocID="{A714603F-023D-4C1A-95CB-C18735C0058B}" presName="sp" presStyleCnt="0"/>
      <dgm:spPr/>
    </dgm:pt>
    <dgm:pt modelId="{0D330AF7-9E8F-45FE-B8FA-5416439879BB}" type="pres">
      <dgm:prSet presAssocID="{D7790534-7315-4C64-863A-B8925CBBDC98}" presName="composite" presStyleCnt="0"/>
      <dgm:spPr/>
    </dgm:pt>
    <dgm:pt modelId="{F77DC7C9-F71B-40D5-8FF5-B2E92A1EA563}" type="pres">
      <dgm:prSet presAssocID="{D7790534-7315-4C64-863A-B8925CBBDC98}" presName="parentText" presStyleLbl="alignNode1" presStyleIdx="1" presStyleCnt="6">
        <dgm:presLayoutVars>
          <dgm:chMax val="1"/>
          <dgm:bulletEnabled val="1"/>
        </dgm:presLayoutVars>
      </dgm:prSet>
      <dgm:spPr/>
      <dgm:t>
        <a:bodyPr/>
        <a:lstStyle/>
        <a:p>
          <a:endParaRPr lang="zh-CN" altLang="en-US"/>
        </a:p>
      </dgm:t>
    </dgm:pt>
    <dgm:pt modelId="{F18118E1-4F19-4AE6-B836-2490860A32BD}" type="pres">
      <dgm:prSet presAssocID="{D7790534-7315-4C64-863A-B8925CBBDC98}" presName="descendantText" presStyleLbl="alignAcc1" presStyleIdx="1" presStyleCnt="6">
        <dgm:presLayoutVars>
          <dgm:bulletEnabled val="1"/>
        </dgm:presLayoutVars>
      </dgm:prSet>
      <dgm:spPr/>
      <dgm:t>
        <a:bodyPr/>
        <a:lstStyle/>
        <a:p>
          <a:endParaRPr lang="zh-CN" altLang="en-US"/>
        </a:p>
      </dgm:t>
    </dgm:pt>
    <dgm:pt modelId="{F5CE0D5B-A06E-4AA0-943D-5818EF94E073}" type="pres">
      <dgm:prSet presAssocID="{7D284491-ECFD-4A72-9F0C-CE94653769CB}" presName="sp" presStyleCnt="0"/>
      <dgm:spPr/>
    </dgm:pt>
    <dgm:pt modelId="{0A8509B4-2E9A-4D9A-A059-DB2BBF03877C}" type="pres">
      <dgm:prSet presAssocID="{7160A3A3-3AFC-4278-9244-A5700AF0FA94}" presName="composite" presStyleCnt="0"/>
      <dgm:spPr/>
    </dgm:pt>
    <dgm:pt modelId="{DB140E88-8ABF-4054-88BC-BB10DD54E4D8}" type="pres">
      <dgm:prSet presAssocID="{7160A3A3-3AFC-4278-9244-A5700AF0FA94}" presName="parentText" presStyleLbl="alignNode1" presStyleIdx="2" presStyleCnt="6" custLinFactNeighborX="0" custLinFactNeighborY="-2506">
        <dgm:presLayoutVars>
          <dgm:chMax val="1"/>
          <dgm:bulletEnabled val="1"/>
        </dgm:presLayoutVars>
      </dgm:prSet>
      <dgm:spPr/>
      <dgm:t>
        <a:bodyPr/>
        <a:lstStyle/>
        <a:p>
          <a:endParaRPr lang="zh-CN" altLang="en-US"/>
        </a:p>
      </dgm:t>
    </dgm:pt>
    <dgm:pt modelId="{6805D427-0F42-40FD-BC8F-BD63A8774648}" type="pres">
      <dgm:prSet presAssocID="{7160A3A3-3AFC-4278-9244-A5700AF0FA94}" presName="descendantText" presStyleLbl="alignAcc1" presStyleIdx="2" presStyleCnt="6">
        <dgm:presLayoutVars>
          <dgm:bulletEnabled val="1"/>
        </dgm:presLayoutVars>
      </dgm:prSet>
      <dgm:spPr/>
      <dgm:t>
        <a:bodyPr/>
        <a:lstStyle/>
        <a:p>
          <a:endParaRPr lang="zh-CN" altLang="en-US"/>
        </a:p>
      </dgm:t>
    </dgm:pt>
    <dgm:pt modelId="{DF8E521E-5E81-44BC-AA11-655B41E92B05}" type="pres">
      <dgm:prSet presAssocID="{56EAB339-ED21-4B2B-9E09-00A945ED5DE1}" presName="sp" presStyleCnt="0"/>
      <dgm:spPr/>
    </dgm:pt>
    <dgm:pt modelId="{BFE502AE-731D-4F5E-AEEB-EE0D61A24CBD}" type="pres">
      <dgm:prSet presAssocID="{511AC823-55AD-481C-A299-E4AC321F94BF}" presName="composite" presStyleCnt="0"/>
      <dgm:spPr/>
    </dgm:pt>
    <dgm:pt modelId="{B9C7C478-F2B6-4D0A-8890-51D4FF4766A8}" type="pres">
      <dgm:prSet presAssocID="{511AC823-55AD-481C-A299-E4AC321F94BF}" presName="parentText" presStyleLbl="alignNode1" presStyleIdx="3" presStyleCnt="6" custLinFactNeighborX="0" custLinFactNeighborY="-51">
        <dgm:presLayoutVars>
          <dgm:chMax val="1"/>
          <dgm:bulletEnabled val="1"/>
        </dgm:presLayoutVars>
      </dgm:prSet>
      <dgm:spPr/>
      <dgm:t>
        <a:bodyPr/>
        <a:lstStyle/>
        <a:p>
          <a:endParaRPr lang="zh-CN" altLang="en-US"/>
        </a:p>
      </dgm:t>
    </dgm:pt>
    <dgm:pt modelId="{E0379779-508E-4A1C-9F21-31A434ADF747}" type="pres">
      <dgm:prSet presAssocID="{511AC823-55AD-481C-A299-E4AC321F94BF}" presName="descendantText" presStyleLbl="alignAcc1" presStyleIdx="3" presStyleCnt="6">
        <dgm:presLayoutVars>
          <dgm:bulletEnabled val="1"/>
        </dgm:presLayoutVars>
      </dgm:prSet>
      <dgm:spPr/>
      <dgm:t>
        <a:bodyPr/>
        <a:lstStyle/>
        <a:p>
          <a:endParaRPr lang="zh-CN" altLang="en-US"/>
        </a:p>
      </dgm:t>
    </dgm:pt>
    <dgm:pt modelId="{76D5DE86-5CCA-42B1-81DE-B4EC4EA2FED5}" type="pres">
      <dgm:prSet presAssocID="{01DE9C58-5CE0-42E6-A9BF-50F1B15BBF32}" presName="sp" presStyleCnt="0"/>
      <dgm:spPr/>
    </dgm:pt>
    <dgm:pt modelId="{65F31B63-8D5E-4B60-80C7-F850AFE827B1}" type="pres">
      <dgm:prSet presAssocID="{ABC440AC-EB6C-46BC-B94F-A111BB6BFF66}" presName="composite" presStyleCnt="0"/>
      <dgm:spPr/>
    </dgm:pt>
    <dgm:pt modelId="{500D46BC-DFD8-4B99-A48A-A5B4F47236D7}" type="pres">
      <dgm:prSet presAssocID="{ABC440AC-EB6C-46BC-B94F-A111BB6BFF66}" presName="parentText" presStyleLbl="alignNode1" presStyleIdx="4" presStyleCnt="6">
        <dgm:presLayoutVars>
          <dgm:chMax val="1"/>
          <dgm:bulletEnabled val="1"/>
        </dgm:presLayoutVars>
      </dgm:prSet>
      <dgm:spPr/>
      <dgm:t>
        <a:bodyPr/>
        <a:lstStyle/>
        <a:p>
          <a:endParaRPr lang="zh-CN" altLang="en-US"/>
        </a:p>
      </dgm:t>
    </dgm:pt>
    <dgm:pt modelId="{6497E4D8-60FA-4000-B14F-FA5ED2F0522B}" type="pres">
      <dgm:prSet presAssocID="{ABC440AC-EB6C-46BC-B94F-A111BB6BFF66}" presName="descendantText" presStyleLbl="alignAcc1" presStyleIdx="4" presStyleCnt="6">
        <dgm:presLayoutVars>
          <dgm:bulletEnabled val="1"/>
        </dgm:presLayoutVars>
      </dgm:prSet>
      <dgm:spPr/>
      <dgm:t>
        <a:bodyPr/>
        <a:lstStyle/>
        <a:p>
          <a:endParaRPr lang="zh-CN" altLang="en-US"/>
        </a:p>
      </dgm:t>
    </dgm:pt>
    <dgm:pt modelId="{D04BFEDD-1FEA-4E09-BA05-47E855331DF9}" type="pres">
      <dgm:prSet presAssocID="{0C1EF4E0-9B29-483A-BFFC-37F05A00665C}" presName="sp" presStyleCnt="0"/>
      <dgm:spPr/>
    </dgm:pt>
    <dgm:pt modelId="{C9FE8E3C-F868-47AD-AD49-4AF4116B6A5E}" type="pres">
      <dgm:prSet presAssocID="{B4514D9B-F7B9-4239-B8D3-BBF7EA866069}" presName="composite" presStyleCnt="0"/>
      <dgm:spPr/>
    </dgm:pt>
    <dgm:pt modelId="{4FD72AEC-416F-4213-8B97-D272176DC8D5}" type="pres">
      <dgm:prSet presAssocID="{B4514D9B-F7B9-4239-B8D3-BBF7EA866069}" presName="parentText" presStyleLbl="alignNode1" presStyleIdx="5" presStyleCnt="6" custLinFactNeighborX="0" custLinFactNeighborY="108">
        <dgm:presLayoutVars>
          <dgm:chMax val="1"/>
          <dgm:bulletEnabled val="1"/>
        </dgm:presLayoutVars>
      </dgm:prSet>
      <dgm:spPr/>
      <dgm:t>
        <a:bodyPr/>
        <a:lstStyle/>
        <a:p>
          <a:endParaRPr lang="zh-CN" altLang="en-US"/>
        </a:p>
      </dgm:t>
    </dgm:pt>
    <dgm:pt modelId="{22E866BB-1406-44C6-857D-5B658FA164EB}" type="pres">
      <dgm:prSet presAssocID="{B4514D9B-F7B9-4239-B8D3-BBF7EA866069}" presName="descendantText" presStyleLbl="alignAcc1" presStyleIdx="5" presStyleCnt="6">
        <dgm:presLayoutVars>
          <dgm:bulletEnabled val="1"/>
        </dgm:presLayoutVars>
      </dgm:prSet>
      <dgm:spPr/>
      <dgm:t>
        <a:bodyPr/>
        <a:lstStyle/>
        <a:p>
          <a:endParaRPr lang="zh-CN" altLang="en-US"/>
        </a:p>
      </dgm:t>
    </dgm:pt>
  </dgm:ptLst>
  <dgm:cxnLst>
    <dgm:cxn modelId="{69776167-C6A8-40E6-837D-685F19B22A2E}" type="presOf" srcId="{D7790534-7315-4C64-863A-B8925CBBDC98}" destId="{F77DC7C9-F71B-40D5-8FF5-B2E92A1EA563}" srcOrd="0" destOrd="0" presId="urn:microsoft.com/office/officeart/2005/8/layout/chevron2"/>
    <dgm:cxn modelId="{7E37FFEC-DF93-4A04-9EB5-47EFD2BB6F46}" srcId="{929E2323-82B9-4EE9-A74B-33A14C21576F}" destId="{D7790534-7315-4C64-863A-B8925CBBDC98}" srcOrd="1" destOrd="0" parTransId="{1D656803-CE53-4DBE-A51D-AE7C3EE21D2B}" sibTransId="{7D284491-ECFD-4A72-9F0C-CE94653769CB}"/>
    <dgm:cxn modelId="{2E8E5164-BE4E-47BA-8CA0-EDCE99969B3A}" type="presOf" srcId="{46D06D3E-76D8-4769-83C1-ED598BA48EB5}" destId="{F18118E1-4F19-4AE6-B836-2490860A32BD}" srcOrd="0" destOrd="0" presId="urn:microsoft.com/office/officeart/2005/8/layout/chevron2"/>
    <dgm:cxn modelId="{13A10196-A06E-4ABB-8B3C-F0517EDC1916}" type="presOf" srcId="{511AC823-55AD-481C-A299-E4AC321F94BF}" destId="{B9C7C478-F2B6-4D0A-8890-51D4FF4766A8}" srcOrd="0" destOrd="0" presId="urn:microsoft.com/office/officeart/2005/8/layout/chevron2"/>
    <dgm:cxn modelId="{7118C141-2E2D-4C5E-B045-AFBD27D3EADE}" type="presOf" srcId="{8F1C433F-3FB3-4224-8793-437EAD9047E0}" destId="{EC05B3AE-1B8F-44B8-9A04-0030C2FB4C30}" srcOrd="0" destOrd="0" presId="urn:microsoft.com/office/officeart/2005/8/layout/chevron2"/>
    <dgm:cxn modelId="{F11312BE-AC10-4D1F-957F-60EE520CD38C}" type="presOf" srcId="{628D21CF-FEE1-4178-97A7-1E9DD8C00E6F}" destId="{3DD0A393-BA90-4404-8064-AEB3C145FD29}" srcOrd="0" destOrd="0" presId="urn:microsoft.com/office/officeart/2005/8/layout/chevron2"/>
    <dgm:cxn modelId="{3E1BD452-2B96-4D5F-A623-294A95A8D7EC}" srcId="{929E2323-82B9-4EE9-A74B-33A14C21576F}" destId="{511AC823-55AD-481C-A299-E4AC321F94BF}" srcOrd="3" destOrd="0" parTransId="{34517874-957D-44D3-80A2-CD033029F175}" sibTransId="{01DE9C58-5CE0-42E6-A9BF-50F1B15BBF32}"/>
    <dgm:cxn modelId="{CC4795AE-E771-4EE6-BC0B-A43A6A3B74D2}" srcId="{929E2323-82B9-4EE9-A74B-33A14C21576F}" destId="{B4514D9B-F7B9-4239-B8D3-BBF7EA866069}" srcOrd="5" destOrd="0" parTransId="{128D0C97-6B01-41B1-8FA3-E6C0290A8C8B}" sibTransId="{9FB9B6B5-86DB-4AC8-A32C-C78D80540590}"/>
    <dgm:cxn modelId="{B9F5225C-2E13-4C03-8DDA-A86092E57537}" type="presOf" srcId="{B4514D9B-F7B9-4239-B8D3-BBF7EA866069}" destId="{4FD72AEC-416F-4213-8B97-D272176DC8D5}" srcOrd="0" destOrd="0" presId="urn:microsoft.com/office/officeart/2005/8/layout/chevron2"/>
    <dgm:cxn modelId="{AFCE9904-8ECC-4E16-B828-FD8BD2349943}" srcId="{929E2323-82B9-4EE9-A74B-33A14C21576F}" destId="{7160A3A3-3AFC-4278-9244-A5700AF0FA94}" srcOrd="2" destOrd="0" parTransId="{3ADA0845-4EE7-4741-A467-521773999658}" sibTransId="{56EAB339-ED21-4B2B-9E09-00A945ED5DE1}"/>
    <dgm:cxn modelId="{6585DB32-6A1E-4FD4-B9F5-BF7F02FB81D0}" type="presOf" srcId="{929E2323-82B9-4EE9-A74B-33A14C21576F}" destId="{3BED0C71-DA13-4EF8-BFE8-322BCE77C5C4}" srcOrd="0" destOrd="0" presId="urn:microsoft.com/office/officeart/2005/8/layout/chevron2"/>
    <dgm:cxn modelId="{77BC0209-E12C-4C42-94AF-79999BBFA718}" srcId="{511AC823-55AD-481C-A299-E4AC321F94BF}" destId="{DB5D8A3C-0A6D-4090-9307-9895A0F1B71B}" srcOrd="0" destOrd="0" parTransId="{BF338B5C-9962-4E4E-B36B-B8ACC1292C7F}" sibTransId="{F86BC1AF-6521-4F2D-84BA-77615C0FCF2F}"/>
    <dgm:cxn modelId="{055AD721-0B7A-4D41-8442-677575D2F144}" type="presOf" srcId="{4DDCAE5F-AA66-4223-A3B8-8A514D80F448}" destId="{6497E4D8-60FA-4000-B14F-FA5ED2F0522B}" srcOrd="0" destOrd="0" presId="urn:microsoft.com/office/officeart/2005/8/layout/chevron2"/>
    <dgm:cxn modelId="{D2D169BA-C9F0-4F16-881F-CEE06B91D55F}" srcId="{7160A3A3-3AFC-4278-9244-A5700AF0FA94}" destId="{5F671413-F617-4C40-BA32-F21130D52739}" srcOrd="0" destOrd="0" parTransId="{E0D597F4-CD18-4CB6-B06A-087028FB7C4B}" sibTransId="{4FEE7907-577E-49DF-A58E-F051F749A6A0}"/>
    <dgm:cxn modelId="{94860A03-8CB0-47CA-AA4A-15BF1A91B68A}" srcId="{ABC440AC-EB6C-46BC-B94F-A111BB6BFF66}" destId="{4DDCAE5F-AA66-4223-A3B8-8A514D80F448}" srcOrd="0" destOrd="0" parTransId="{A46C66D3-002E-4E2F-8D18-0E0D9B885C29}" sibTransId="{E0CF85D4-4253-47FB-8F77-10CD3D15254C}"/>
    <dgm:cxn modelId="{AAD3E8AA-47DB-4C0F-A082-A10618EDD922}" srcId="{B4514D9B-F7B9-4239-B8D3-BBF7EA866069}" destId="{3E21C979-AC8C-4858-A87B-0202C8AE0692}" srcOrd="0" destOrd="0" parTransId="{C4C38F86-D644-46CD-99E3-75FEF57ACD3F}" sibTransId="{C7DE6420-BB92-4DF0-9AD5-CD3D76A8DF7F}"/>
    <dgm:cxn modelId="{FDE6CD53-B0ED-419E-8222-9B7B2EE41DC1}" srcId="{D7790534-7315-4C64-863A-B8925CBBDC98}" destId="{46D06D3E-76D8-4769-83C1-ED598BA48EB5}" srcOrd="0" destOrd="0" parTransId="{BEB8C681-D5FB-4363-BC40-1C8EB63E2318}" sibTransId="{9F35FEDF-D09D-47B1-9C2D-28CD68BDE06E}"/>
    <dgm:cxn modelId="{0DFC6DAD-88FE-4F6E-8D12-1DC1392E0FBA}" srcId="{628D21CF-FEE1-4178-97A7-1E9DD8C00E6F}" destId="{8F1C433F-3FB3-4224-8793-437EAD9047E0}" srcOrd="0" destOrd="0" parTransId="{BFB3227D-F38E-4E2A-B874-6717D0EC84DC}" sibTransId="{C43DB70D-3C64-46B4-9ECF-5FAC7F74A86C}"/>
    <dgm:cxn modelId="{91B69E42-32DA-4686-84AF-8F01AC370677}" srcId="{929E2323-82B9-4EE9-A74B-33A14C21576F}" destId="{628D21CF-FEE1-4178-97A7-1E9DD8C00E6F}" srcOrd="0" destOrd="0" parTransId="{77BC04AB-5F60-4927-8AF7-F58B1676B750}" sibTransId="{A714603F-023D-4C1A-95CB-C18735C0058B}"/>
    <dgm:cxn modelId="{4B118E39-D477-4456-82DB-2C6935AB3474}" type="presOf" srcId="{7160A3A3-3AFC-4278-9244-A5700AF0FA94}" destId="{DB140E88-8ABF-4054-88BC-BB10DD54E4D8}" srcOrd="0" destOrd="0" presId="urn:microsoft.com/office/officeart/2005/8/layout/chevron2"/>
    <dgm:cxn modelId="{4B62296F-565D-4931-BA26-BBDFC19E43C6}" type="presOf" srcId="{3E21C979-AC8C-4858-A87B-0202C8AE0692}" destId="{22E866BB-1406-44C6-857D-5B658FA164EB}" srcOrd="0" destOrd="0" presId="urn:microsoft.com/office/officeart/2005/8/layout/chevron2"/>
    <dgm:cxn modelId="{07743AD9-4178-4F2F-9F46-97E3611F6E8E}" type="presOf" srcId="{ABC440AC-EB6C-46BC-B94F-A111BB6BFF66}" destId="{500D46BC-DFD8-4B99-A48A-A5B4F47236D7}" srcOrd="0" destOrd="0" presId="urn:microsoft.com/office/officeart/2005/8/layout/chevron2"/>
    <dgm:cxn modelId="{AC577467-3A1C-4627-8954-4CE41ADD4236}" srcId="{929E2323-82B9-4EE9-A74B-33A14C21576F}" destId="{ABC440AC-EB6C-46BC-B94F-A111BB6BFF66}" srcOrd="4" destOrd="0" parTransId="{9770E653-3B25-44B3-A8AF-93FF4B9DADA1}" sibTransId="{0C1EF4E0-9B29-483A-BFFC-37F05A00665C}"/>
    <dgm:cxn modelId="{B91B3339-A336-44E9-AE4D-4434051EC048}" type="presOf" srcId="{5F671413-F617-4C40-BA32-F21130D52739}" destId="{6805D427-0F42-40FD-BC8F-BD63A8774648}" srcOrd="0" destOrd="0" presId="urn:microsoft.com/office/officeart/2005/8/layout/chevron2"/>
    <dgm:cxn modelId="{A2B48025-CCDE-439A-A85A-EED8CF6483C2}" type="presOf" srcId="{DB5D8A3C-0A6D-4090-9307-9895A0F1B71B}" destId="{E0379779-508E-4A1C-9F21-31A434ADF747}" srcOrd="0" destOrd="0" presId="urn:microsoft.com/office/officeart/2005/8/layout/chevron2"/>
    <dgm:cxn modelId="{ADBDDBF2-6994-4ABB-85EC-AA30BDE82FC5}" type="presParOf" srcId="{3BED0C71-DA13-4EF8-BFE8-322BCE77C5C4}" destId="{CC7172DB-AE4A-406A-B112-B39034B6F14D}" srcOrd="0" destOrd="0" presId="urn:microsoft.com/office/officeart/2005/8/layout/chevron2"/>
    <dgm:cxn modelId="{25C0A75F-987D-407C-BC34-B2CB7DD4E355}" type="presParOf" srcId="{CC7172DB-AE4A-406A-B112-B39034B6F14D}" destId="{3DD0A393-BA90-4404-8064-AEB3C145FD29}" srcOrd="0" destOrd="0" presId="urn:microsoft.com/office/officeart/2005/8/layout/chevron2"/>
    <dgm:cxn modelId="{3291D5D7-8A21-421B-8CB5-45656E742DD8}" type="presParOf" srcId="{CC7172DB-AE4A-406A-B112-B39034B6F14D}" destId="{EC05B3AE-1B8F-44B8-9A04-0030C2FB4C30}" srcOrd="1" destOrd="0" presId="urn:microsoft.com/office/officeart/2005/8/layout/chevron2"/>
    <dgm:cxn modelId="{51996387-F843-4A0F-9D6C-F982EA06BE8F}" type="presParOf" srcId="{3BED0C71-DA13-4EF8-BFE8-322BCE77C5C4}" destId="{23721C52-BE81-448C-BEC5-6DD5EA0E6C86}" srcOrd="1" destOrd="0" presId="urn:microsoft.com/office/officeart/2005/8/layout/chevron2"/>
    <dgm:cxn modelId="{0DC3BAC6-DB2B-44E9-BC2C-DB8C1A9401CA}" type="presParOf" srcId="{3BED0C71-DA13-4EF8-BFE8-322BCE77C5C4}" destId="{0D330AF7-9E8F-45FE-B8FA-5416439879BB}" srcOrd="2" destOrd="0" presId="urn:microsoft.com/office/officeart/2005/8/layout/chevron2"/>
    <dgm:cxn modelId="{0BEEBDD9-4C76-4F44-AC57-6A0FF75804D0}" type="presParOf" srcId="{0D330AF7-9E8F-45FE-B8FA-5416439879BB}" destId="{F77DC7C9-F71B-40D5-8FF5-B2E92A1EA563}" srcOrd="0" destOrd="0" presId="urn:microsoft.com/office/officeart/2005/8/layout/chevron2"/>
    <dgm:cxn modelId="{460A41CB-1829-48E2-A227-37807695B598}" type="presParOf" srcId="{0D330AF7-9E8F-45FE-B8FA-5416439879BB}" destId="{F18118E1-4F19-4AE6-B836-2490860A32BD}" srcOrd="1" destOrd="0" presId="urn:microsoft.com/office/officeart/2005/8/layout/chevron2"/>
    <dgm:cxn modelId="{5475558B-1D5A-4A47-A2B4-7D230BB2612C}" type="presParOf" srcId="{3BED0C71-DA13-4EF8-BFE8-322BCE77C5C4}" destId="{F5CE0D5B-A06E-4AA0-943D-5818EF94E073}" srcOrd="3" destOrd="0" presId="urn:microsoft.com/office/officeart/2005/8/layout/chevron2"/>
    <dgm:cxn modelId="{40986575-7085-408F-85EB-3817A06484B0}" type="presParOf" srcId="{3BED0C71-DA13-4EF8-BFE8-322BCE77C5C4}" destId="{0A8509B4-2E9A-4D9A-A059-DB2BBF03877C}" srcOrd="4" destOrd="0" presId="urn:microsoft.com/office/officeart/2005/8/layout/chevron2"/>
    <dgm:cxn modelId="{5717F3DA-CE1A-4680-BDFF-76BF0F1E12DB}" type="presParOf" srcId="{0A8509B4-2E9A-4D9A-A059-DB2BBF03877C}" destId="{DB140E88-8ABF-4054-88BC-BB10DD54E4D8}" srcOrd="0" destOrd="0" presId="urn:microsoft.com/office/officeart/2005/8/layout/chevron2"/>
    <dgm:cxn modelId="{C70CAB46-5BB0-4DE5-8DA4-5C2FC824F1EB}" type="presParOf" srcId="{0A8509B4-2E9A-4D9A-A059-DB2BBF03877C}" destId="{6805D427-0F42-40FD-BC8F-BD63A8774648}" srcOrd="1" destOrd="0" presId="urn:microsoft.com/office/officeart/2005/8/layout/chevron2"/>
    <dgm:cxn modelId="{BC5AB741-F4A9-4E92-A8F7-FC68616E38F3}" type="presParOf" srcId="{3BED0C71-DA13-4EF8-BFE8-322BCE77C5C4}" destId="{DF8E521E-5E81-44BC-AA11-655B41E92B05}" srcOrd="5" destOrd="0" presId="urn:microsoft.com/office/officeart/2005/8/layout/chevron2"/>
    <dgm:cxn modelId="{C0F8D703-F376-47B9-9980-1A6C6CFB15DA}" type="presParOf" srcId="{3BED0C71-DA13-4EF8-BFE8-322BCE77C5C4}" destId="{BFE502AE-731D-4F5E-AEEB-EE0D61A24CBD}" srcOrd="6" destOrd="0" presId="urn:microsoft.com/office/officeart/2005/8/layout/chevron2"/>
    <dgm:cxn modelId="{01439FAF-9198-4E55-B09B-64CF82E76AE9}" type="presParOf" srcId="{BFE502AE-731D-4F5E-AEEB-EE0D61A24CBD}" destId="{B9C7C478-F2B6-4D0A-8890-51D4FF4766A8}" srcOrd="0" destOrd="0" presId="urn:microsoft.com/office/officeart/2005/8/layout/chevron2"/>
    <dgm:cxn modelId="{164831D0-B90C-48C4-9434-5B870CCC01B8}" type="presParOf" srcId="{BFE502AE-731D-4F5E-AEEB-EE0D61A24CBD}" destId="{E0379779-508E-4A1C-9F21-31A434ADF747}" srcOrd="1" destOrd="0" presId="urn:microsoft.com/office/officeart/2005/8/layout/chevron2"/>
    <dgm:cxn modelId="{87188F1C-9F44-4D8D-B6E0-F8AB304844EF}" type="presParOf" srcId="{3BED0C71-DA13-4EF8-BFE8-322BCE77C5C4}" destId="{76D5DE86-5CCA-42B1-81DE-B4EC4EA2FED5}" srcOrd="7" destOrd="0" presId="urn:microsoft.com/office/officeart/2005/8/layout/chevron2"/>
    <dgm:cxn modelId="{D1BDE7C6-1C65-4B85-946A-E9E22AF6DC78}" type="presParOf" srcId="{3BED0C71-DA13-4EF8-BFE8-322BCE77C5C4}" destId="{65F31B63-8D5E-4B60-80C7-F850AFE827B1}" srcOrd="8" destOrd="0" presId="urn:microsoft.com/office/officeart/2005/8/layout/chevron2"/>
    <dgm:cxn modelId="{C58EFCF5-BB27-4D6E-B158-AB675B18A34E}" type="presParOf" srcId="{65F31B63-8D5E-4B60-80C7-F850AFE827B1}" destId="{500D46BC-DFD8-4B99-A48A-A5B4F47236D7}" srcOrd="0" destOrd="0" presId="urn:microsoft.com/office/officeart/2005/8/layout/chevron2"/>
    <dgm:cxn modelId="{18A1AE77-F22D-4370-B86B-F8BEF9DEF4CF}" type="presParOf" srcId="{65F31B63-8D5E-4B60-80C7-F850AFE827B1}" destId="{6497E4D8-60FA-4000-B14F-FA5ED2F0522B}" srcOrd="1" destOrd="0" presId="urn:microsoft.com/office/officeart/2005/8/layout/chevron2"/>
    <dgm:cxn modelId="{543E09F6-5D96-4A5E-9B91-62282F57C4CF}" type="presParOf" srcId="{3BED0C71-DA13-4EF8-BFE8-322BCE77C5C4}" destId="{D04BFEDD-1FEA-4E09-BA05-47E855331DF9}" srcOrd="9" destOrd="0" presId="urn:microsoft.com/office/officeart/2005/8/layout/chevron2"/>
    <dgm:cxn modelId="{FBBF6B16-3F36-4A49-AC00-B3E7EDA3CACC}" type="presParOf" srcId="{3BED0C71-DA13-4EF8-BFE8-322BCE77C5C4}" destId="{C9FE8E3C-F868-47AD-AD49-4AF4116B6A5E}" srcOrd="10" destOrd="0" presId="urn:microsoft.com/office/officeart/2005/8/layout/chevron2"/>
    <dgm:cxn modelId="{EB2C7FC3-BC99-4CD6-A19E-EB6DAD08EE42}" type="presParOf" srcId="{C9FE8E3C-F868-47AD-AD49-4AF4116B6A5E}" destId="{4FD72AEC-416F-4213-8B97-D272176DC8D5}" srcOrd="0" destOrd="0" presId="urn:microsoft.com/office/officeart/2005/8/layout/chevron2"/>
    <dgm:cxn modelId="{EDC1D7D5-50FE-41BC-9D40-ECF89528AB69}" type="presParOf" srcId="{C9FE8E3C-F868-47AD-AD49-4AF4116B6A5E}" destId="{22E866BB-1406-44C6-857D-5B658FA164E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29E2323-82B9-4EE9-A74B-33A14C21576F}"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zh-CN" altLang="en-US"/>
        </a:p>
      </dgm:t>
    </dgm:pt>
    <dgm:pt modelId="{7160A3A3-3AFC-4278-9244-A5700AF0FA94}">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3</a:t>
          </a:r>
          <a:endParaRPr lang="zh-CN" altLang="en-US" sz="2800" b="1" dirty="0">
            <a:latin typeface="Arial" panose="020B0604020202020204" pitchFamily="34" charset="0"/>
            <a:cs typeface="Arial" panose="020B0604020202020204" pitchFamily="34" charset="0"/>
          </a:endParaRPr>
        </a:p>
      </dgm:t>
    </dgm:pt>
    <dgm:pt modelId="{3ADA0845-4EE7-4741-A467-521773999658}" type="parTrans" cxnId="{AFCE9904-8ECC-4E16-B828-FD8BD2349943}">
      <dgm:prSet/>
      <dgm:spPr/>
      <dgm:t>
        <a:bodyPr/>
        <a:lstStyle/>
        <a:p>
          <a:endParaRPr lang="zh-CN" altLang="en-US"/>
        </a:p>
      </dgm:t>
    </dgm:pt>
    <dgm:pt modelId="{56EAB339-ED21-4B2B-9E09-00A945ED5DE1}" type="sibTrans" cxnId="{AFCE9904-8ECC-4E16-B828-FD8BD2349943}">
      <dgm:prSet/>
      <dgm:spPr/>
      <dgm:t>
        <a:bodyPr/>
        <a:lstStyle/>
        <a:p>
          <a:endParaRPr lang="zh-CN" altLang="en-US"/>
        </a:p>
      </dgm:t>
    </dgm:pt>
    <dgm:pt modelId="{5F671413-F617-4C40-BA32-F21130D52739}">
      <dgm:prSet phldrT="[文本]" custT="1"/>
      <dgm:spPr>
        <a:ln>
          <a:noFill/>
        </a:ln>
      </dgm:spPr>
      <dgm:t>
        <a:bodyPr/>
        <a:lstStyle/>
        <a:p>
          <a:r>
            <a:rPr lang="zh-CN" altLang="en-US" sz="2800" dirty="0" smtClean="0"/>
            <a:t>投标文件的编写</a:t>
          </a:r>
          <a:endParaRPr lang="zh-CN" altLang="en-US" sz="2800" dirty="0"/>
        </a:p>
      </dgm:t>
    </dgm:pt>
    <dgm:pt modelId="{E0D597F4-CD18-4CB6-B06A-087028FB7C4B}" type="parTrans" cxnId="{D2D169BA-C9F0-4F16-881F-CEE06B91D55F}">
      <dgm:prSet/>
      <dgm:spPr/>
      <dgm:t>
        <a:bodyPr/>
        <a:lstStyle/>
        <a:p>
          <a:endParaRPr lang="zh-CN" altLang="en-US"/>
        </a:p>
      </dgm:t>
    </dgm:pt>
    <dgm:pt modelId="{4FEE7907-577E-49DF-A58E-F051F749A6A0}" type="sibTrans" cxnId="{D2D169BA-C9F0-4F16-881F-CEE06B91D55F}">
      <dgm:prSet/>
      <dgm:spPr/>
      <dgm:t>
        <a:bodyPr/>
        <a:lstStyle/>
        <a:p>
          <a:endParaRPr lang="zh-CN" altLang="en-US"/>
        </a:p>
      </dgm:t>
    </dgm:pt>
    <dgm:pt modelId="{511AC823-55AD-481C-A299-E4AC321F94BF}">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4</a:t>
          </a:r>
          <a:endParaRPr lang="zh-CN" altLang="en-US" sz="2800" b="1" dirty="0">
            <a:latin typeface="Arial" panose="020B0604020202020204" pitchFamily="34" charset="0"/>
            <a:cs typeface="Arial" panose="020B0604020202020204" pitchFamily="34" charset="0"/>
          </a:endParaRPr>
        </a:p>
      </dgm:t>
    </dgm:pt>
    <dgm:pt modelId="{34517874-957D-44D3-80A2-CD033029F175}" type="parTrans" cxnId="{3E1BD452-2B96-4D5F-A623-294A95A8D7EC}">
      <dgm:prSet/>
      <dgm:spPr/>
      <dgm:t>
        <a:bodyPr/>
        <a:lstStyle/>
        <a:p>
          <a:endParaRPr lang="zh-CN" altLang="en-US"/>
        </a:p>
      </dgm:t>
    </dgm:pt>
    <dgm:pt modelId="{01DE9C58-5CE0-42E6-A9BF-50F1B15BBF32}" type="sibTrans" cxnId="{3E1BD452-2B96-4D5F-A623-294A95A8D7EC}">
      <dgm:prSet/>
      <dgm:spPr/>
      <dgm:t>
        <a:bodyPr/>
        <a:lstStyle/>
        <a:p>
          <a:endParaRPr lang="zh-CN" altLang="en-US"/>
        </a:p>
      </dgm:t>
    </dgm:pt>
    <dgm:pt modelId="{DB5D8A3C-0A6D-4090-9307-9895A0F1B71B}">
      <dgm:prSet phldrT="[文本]" custT="1"/>
      <dgm:spPr>
        <a:ln>
          <a:noFill/>
        </a:ln>
      </dgm:spPr>
      <dgm:t>
        <a:bodyPr/>
        <a:lstStyle/>
        <a:p>
          <a:r>
            <a:rPr lang="zh-CN" altLang="en-US" sz="2800" dirty="0" smtClean="0"/>
            <a:t>投标注意事项</a:t>
          </a:r>
          <a:endParaRPr lang="zh-CN" altLang="en-US" sz="2800" dirty="0"/>
        </a:p>
      </dgm:t>
    </dgm:pt>
    <dgm:pt modelId="{BF338B5C-9962-4E4E-B36B-B8ACC1292C7F}" type="parTrans" cxnId="{77BC0209-E12C-4C42-94AF-79999BBFA718}">
      <dgm:prSet/>
      <dgm:spPr/>
      <dgm:t>
        <a:bodyPr/>
        <a:lstStyle/>
        <a:p>
          <a:endParaRPr lang="zh-CN" altLang="en-US"/>
        </a:p>
      </dgm:t>
    </dgm:pt>
    <dgm:pt modelId="{F86BC1AF-6521-4F2D-84BA-77615C0FCF2F}" type="sibTrans" cxnId="{77BC0209-E12C-4C42-94AF-79999BBFA718}">
      <dgm:prSet/>
      <dgm:spPr/>
      <dgm:t>
        <a:bodyPr/>
        <a:lstStyle/>
        <a:p>
          <a:endParaRPr lang="zh-CN" altLang="en-US"/>
        </a:p>
      </dgm:t>
    </dgm:pt>
    <dgm:pt modelId="{ABC440AC-EB6C-46BC-B94F-A111BB6BFF66}">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5</a:t>
          </a:r>
          <a:endParaRPr lang="zh-CN" altLang="en-US" sz="2800" b="1" dirty="0">
            <a:latin typeface="Arial" panose="020B0604020202020204" pitchFamily="34" charset="0"/>
            <a:cs typeface="Arial" panose="020B0604020202020204" pitchFamily="34" charset="0"/>
          </a:endParaRPr>
        </a:p>
      </dgm:t>
    </dgm:pt>
    <dgm:pt modelId="{9770E653-3B25-44B3-A8AF-93FF4B9DADA1}" type="parTrans" cxnId="{AC577467-3A1C-4627-8954-4CE41ADD4236}">
      <dgm:prSet/>
      <dgm:spPr/>
      <dgm:t>
        <a:bodyPr/>
        <a:lstStyle/>
        <a:p>
          <a:endParaRPr lang="zh-CN" altLang="en-US"/>
        </a:p>
      </dgm:t>
    </dgm:pt>
    <dgm:pt modelId="{0C1EF4E0-9B29-483A-BFFC-37F05A00665C}" type="sibTrans" cxnId="{AC577467-3A1C-4627-8954-4CE41ADD4236}">
      <dgm:prSet/>
      <dgm:spPr/>
      <dgm:t>
        <a:bodyPr/>
        <a:lstStyle/>
        <a:p>
          <a:endParaRPr lang="zh-CN" altLang="en-US"/>
        </a:p>
      </dgm:t>
    </dgm:pt>
    <dgm:pt modelId="{4DDCAE5F-AA66-4223-A3B8-8A514D80F448}">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lstStyle/>
        <a:p>
          <a:r>
            <a:rPr lang="zh-CN" altLang="en-US" sz="2800" dirty="0" smtClean="0"/>
            <a:t>案例分析</a:t>
          </a:r>
          <a:endParaRPr lang="zh-CN" altLang="en-US" sz="2800" dirty="0"/>
        </a:p>
      </dgm:t>
    </dgm:pt>
    <dgm:pt modelId="{A46C66D3-002E-4E2F-8D18-0E0D9B885C29}" type="parTrans" cxnId="{94860A03-8CB0-47CA-AA4A-15BF1A91B68A}">
      <dgm:prSet/>
      <dgm:spPr/>
      <dgm:t>
        <a:bodyPr/>
        <a:lstStyle/>
        <a:p>
          <a:endParaRPr lang="zh-CN" altLang="en-US"/>
        </a:p>
      </dgm:t>
    </dgm:pt>
    <dgm:pt modelId="{E0CF85D4-4253-47FB-8F77-10CD3D15254C}" type="sibTrans" cxnId="{94860A03-8CB0-47CA-AA4A-15BF1A91B68A}">
      <dgm:prSet/>
      <dgm:spPr/>
      <dgm:t>
        <a:bodyPr/>
        <a:lstStyle/>
        <a:p>
          <a:endParaRPr lang="zh-CN" altLang="en-US"/>
        </a:p>
      </dgm:t>
    </dgm:pt>
    <dgm:pt modelId="{628D21CF-FEE1-4178-97A7-1E9DD8C00E6F}">
      <dgm:prSet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pPr algn="ctr"/>
          <a:r>
            <a:rPr lang="en-US" altLang="zh-CN" sz="2800" b="1" dirty="0" smtClean="0">
              <a:latin typeface="Arial" panose="020B0604020202020204" pitchFamily="34" charset="0"/>
              <a:cs typeface="Arial" panose="020B0604020202020204" pitchFamily="34" charset="0"/>
            </a:rPr>
            <a:t>1</a:t>
          </a:r>
          <a:endParaRPr lang="zh-CN" altLang="en-US" sz="2800" b="1" dirty="0">
            <a:latin typeface="Arial" panose="020B0604020202020204" pitchFamily="34" charset="0"/>
            <a:cs typeface="Arial" panose="020B0604020202020204" pitchFamily="34" charset="0"/>
          </a:endParaRPr>
        </a:p>
      </dgm:t>
    </dgm:pt>
    <dgm:pt modelId="{77BC04AB-5F60-4927-8AF7-F58B1676B750}" type="parTrans" cxnId="{91B69E42-32DA-4686-84AF-8F01AC370677}">
      <dgm:prSet/>
      <dgm:spPr/>
      <dgm:t>
        <a:bodyPr/>
        <a:lstStyle/>
        <a:p>
          <a:endParaRPr lang="zh-CN" altLang="en-US"/>
        </a:p>
      </dgm:t>
    </dgm:pt>
    <dgm:pt modelId="{A714603F-023D-4C1A-95CB-C18735C0058B}" type="sibTrans" cxnId="{91B69E42-32DA-4686-84AF-8F01AC370677}">
      <dgm:prSet/>
      <dgm:spPr/>
      <dgm:t>
        <a:bodyPr/>
        <a:lstStyle/>
        <a:p>
          <a:endParaRPr lang="zh-CN" altLang="en-US"/>
        </a:p>
      </dgm:t>
    </dgm:pt>
    <dgm:pt modelId="{8F1C433F-3FB3-4224-8793-437EAD9047E0}">
      <dgm:prSet custT="1"/>
      <dgm:spPr>
        <a:noFill/>
        <a:ln>
          <a:noFill/>
        </a:ln>
      </dgm:spPr>
      <dgm:t>
        <a:bodyPr/>
        <a:lstStyle/>
        <a:p>
          <a:r>
            <a:rPr lang="zh-CN" altLang="en-US" sz="2800" dirty="0" smtClean="0"/>
            <a:t>什么是招投标</a:t>
          </a:r>
          <a:endParaRPr lang="zh-CN" altLang="en-US" sz="2800" dirty="0"/>
        </a:p>
      </dgm:t>
    </dgm:pt>
    <dgm:pt modelId="{BFB3227D-F38E-4E2A-B874-6717D0EC84DC}" type="parTrans" cxnId="{0DFC6DAD-88FE-4F6E-8D12-1DC1392E0FBA}">
      <dgm:prSet/>
      <dgm:spPr/>
      <dgm:t>
        <a:bodyPr/>
        <a:lstStyle/>
        <a:p>
          <a:endParaRPr lang="zh-CN" altLang="en-US"/>
        </a:p>
      </dgm:t>
    </dgm:pt>
    <dgm:pt modelId="{C43DB70D-3C64-46B4-9ECF-5FAC7F74A86C}" type="sibTrans" cxnId="{0DFC6DAD-88FE-4F6E-8D12-1DC1392E0FBA}">
      <dgm:prSet/>
      <dgm:spPr/>
      <dgm:t>
        <a:bodyPr/>
        <a:lstStyle/>
        <a:p>
          <a:endParaRPr lang="zh-CN" altLang="en-US"/>
        </a:p>
      </dgm:t>
    </dgm:pt>
    <dgm:pt modelId="{D7790534-7315-4C64-863A-B8925CBBDC98}">
      <dgm:prSet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2</a:t>
          </a:r>
          <a:endParaRPr lang="zh-CN" altLang="en-US" sz="2800" b="1" dirty="0">
            <a:latin typeface="Arial" panose="020B0604020202020204" pitchFamily="34" charset="0"/>
            <a:cs typeface="Arial" panose="020B0604020202020204" pitchFamily="34" charset="0"/>
          </a:endParaRPr>
        </a:p>
      </dgm:t>
    </dgm:pt>
    <dgm:pt modelId="{1D656803-CE53-4DBE-A51D-AE7C3EE21D2B}" type="parTrans" cxnId="{7E37FFEC-DF93-4A04-9EB5-47EFD2BB6F46}">
      <dgm:prSet/>
      <dgm:spPr/>
      <dgm:t>
        <a:bodyPr/>
        <a:lstStyle/>
        <a:p>
          <a:endParaRPr lang="zh-CN" altLang="en-US"/>
        </a:p>
      </dgm:t>
    </dgm:pt>
    <dgm:pt modelId="{7D284491-ECFD-4A72-9F0C-CE94653769CB}" type="sibTrans" cxnId="{7E37FFEC-DF93-4A04-9EB5-47EFD2BB6F46}">
      <dgm:prSet/>
      <dgm:spPr/>
      <dgm:t>
        <a:bodyPr/>
        <a:lstStyle/>
        <a:p>
          <a:endParaRPr lang="zh-CN" altLang="en-US"/>
        </a:p>
      </dgm:t>
    </dgm:pt>
    <dgm:pt modelId="{46D06D3E-76D8-4769-83C1-ED598BA48EB5}">
      <dgm:prSet custT="1"/>
      <dgm:spPr>
        <a:noFill/>
        <a:ln>
          <a:noFill/>
        </a:ln>
      </dgm:spPr>
      <dgm:t>
        <a:bodyPr/>
        <a:lstStyle/>
        <a:p>
          <a:r>
            <a:rPr lang="zh-CN" altLang="en-US" sz="2800" dirty="0" smtClean="0"/>
            <a:t>招投标的流程</a:t>
          </a:r>
          <a:endParaRPr lang="zh-CN" altLang="en-US" sz="2800" dirty="0"/>
        </a:p>
      </dgm:t>
    </dgm:pt>
    <dgm:pt modelId="{BEB8C681-D5FB-4363-BC40-1C8EB63E2318}" type="parTrans" cxnId="{FDE6CD53-B0ED-419E-8222-9B7B2EE41DC1}">
      <dgm:prSet/>
      <dgm:spPr/>
      <dgm:t>
        <a:bodyPr/>
        <a:lstStyle/>
        <a:p>
          <a:endParaRPr lang="zh-CN" altLang="en-US"/>
        </a:p>
      </dgm:t>
    </dgm:pt>
    <dgm:pt modelId="{9F35FEDF-D09D-47B1-9C2D-28CD68BDE06E}" type="sibTrans" cxnId="{FDE6CD53-B0ED-419E-8222-9B7B2EE41DC1}">
      <dgm:prSet/>
      <dgm:spPr/>
      <dgm:t>
        <a:bodyPr/>
        <a:lstStyle/>
        <a:p>
          <a:endParaRPr lang="zh-CN" altLang="en-US"/>
        </a:p>
      </dgm:t>
    </dgm:pt>
    <dgm:pt modelId="{B4514D9B-F7B9-4239-B8D3-BBF7EA866069}">
      <dgm:prSet custT="1"/>
      <dgm:spPr>
        <a:gradFill rotWithShape="0">
          <a:gsLst>
            <a:gs pos="0">
              <a:srgbClr val="03D4A8"/>
            </a:gs>
            <a:gs pos="25000">
              <a:srgbClr val="21D6E0"/>
            </a:gs>
            <a:gs pos="75000">
              <a:srgbClr val="0087E6"/>
            </a:gs>
            <a:gs pos="100000">
              <a:srgbClr val="005CBF"/>
            </a:gs>
          </a:gsLst>
          <a:lin ang="16200000" scaled="0"/>
        </a:gradFill>
      </dgm:spPr>
      <dgm:t>
        <a:bodyPr/>
        <a:lstStyle/>
        <a:p>
          <a:r>
            <a:rPr lang="en-US" altLang="zh-CN" sz="2800" b="1" dirty="0" smtClean="0">
              <a:latin typeface="Arial" panose="020B0604020202020204" pitchFamily="34" charset="0"/>
              <a:cs typeface="Arial" panose="020B0604020202020204" pitchFamily="34" charset="0"/>
            </a:rPr>
            <a:t>6</a:t>
          </a:r>
          <a:endParaRPr lang="zh-CN" altLang="en-US" sz="2800" b="1" dirty="0">
            <a:latin typeface="Arial" panose="020B0604020202020204" pitchFamily="34" charset="0"/>
            <a:cs typeface="Arial" panose="020B0604020202020204" pitchFamily="34" charset="0"/>
          </a:endParaRPr>
        </a:p>
      </dgm:t>
    </dgm:pt>
    <dgm:pt modelId="{128D0C97-6B01-41B1-8FA3-E6C0290A8C8B}" type="parTrans" cxnId="{CC4795AE-E771-4EE6-BC0B-A43A6A3B74D2}">
      <dgm:prSet/>
      <dgm:spPr/>
      <dgm:t>
        <a:bodyPr/>
        <a:lstStyle/>
        <a:p>
          <a:endParaRPr lang="zh-CN" altLang="en-US"/>
        </a:p>
      </dgm:t>
    </dgm:pt>
    <dgm:pt modelId="{9FB9B6B5-86DB-4AC8-A32C-C78D80540590}" type="sibTrans" cxnId="{CC4795AE-E771-4EE6-BC0B-A43A6A3B74D2}">
      <dgm:prSet/>
      <dgm:spPr/>
      <dgm:t>
        <a:bodyPr/>
        <a:lstStyle/>
        <a:p>
          <a:endParaRPr lang="zh-CN" altLang="en-US"/>
        </a:p>
      </dgm:t>
    </dgm:pt>
    <dgm:pt modelId="{3E21C979-AC8C-4858-A87B-0202C8AE0692}">
      <dgm:prSet custT="1"/>
      <dgm:spPr>
        <a:ln>
          <a:noFill/>
        </a:ln>
      </dgm:spPr>
      <dgm:t>
        <a:bodyPr/>
        <a:lstStyle/>
        <a:p>
          <a:r>
            <a:rPr lang="zh-CN" altLang="en-US" sz="2800" dirty="0" smtClean="0"/>
            <a:t>综合实训</a:t>
          </a:r>
          <a:endParaRPr lang="zh-CN" altLang="en-US" sz="2800" dirty="0"/>
        </a:p>
      </dgm:t>
    </dgm:pt>
    <dgm:pt modelId="{C4C38F86-D644-46CD-99E3-75FEF57ACD3F}" type="parTrans" cxnId="{AAD3E8AA-47DB-4C0F-A082-A10618EDD922}">
      <dgm:prSet/>
      <dgm:spPr/>
      <dgm:t>
        <a:bodyPr/>
        <a:lstStyle/>
        <a:p>
          <a:endParaRPr lang="zh-CN" altLang="en-US"/>
        </a:p>
      </dgm:t>
    </dgm:pt>
    <dgm:pt modelId="{C7DE6420-BB92-4DF0-9AD5-CD3D76A8DF7F}" type="sibTrans" cxnId="{AAD3E8AA-47DB-4C0F-A082-A10618EDD922}">
      <dgm:prSet/>
      <dgm:spPr/>
      <dgm:t>
        <a:bodyPr/>
        <a:lstStyle/>
        <a:p>
          <a:endParaRPr lang="zh-CN" altLang="en-US"/>
        </a:p>
      </dgm:t>
    </dgm:pt>
    <dgm:pt modelId="{3BED0C71-DA13-4EF8-BFE8-322BCE77C5C4}" type="pres">
      <dgm:prSet presAssocID="{929E2323-82B9-4EE9-A74B-33A14C21576F}" presName="linearFlow" presStyleCnt="0">
        <dgm:presLayoutVars>
          <dgm:dir/>
          <dgm:animLvl val="lvl"/>
          <dgm:resizeHandles val="exact"/>
        </dgm:presLayoutVars>
      </dgm:prSet>
      <dgm:spPr/>
      <dgm:t>
        <a:bodyPr/>
        <a:lstStyle/>
        <a:p>
          <a:endParaRPr lang="zh-CN" altLang="en-US"/>
        </a:p>
      </dgm:t>
    </dgm:pt>
    <dgm:pt modelId="{CC7172DB-AE4A-406A-B112-B39034B6F14D}" type="pres">
      <dgm:prSet presAssocID="{628D21CF-FEE1-4178-97A7-1E9DD8C00E6F}" presName="composite" presStyleCnt="0"/>
      <dgm:spPr/>
    </dgm:pt>
    <dgm:pt modelId="{3DD0A393-BA90-4404-8064-AEB3C145FD29}" type="pres">
      <dgm:prSet presAssocID="{628D21CF-FEE1-4178-97A7-1E9DD8C00E6F}" presName="parentText" presStyleLbl="alignNode1" presStyleIdx="0" presStyleCnt="6" custLinFactNeighborX="-20002" custLinFactNeighborY="-415">
        <dgm:presLayoutVars>
          <dgm:chMax val="1"/>
          <dgm:bulletEnabled val="1"/>
        </dgm:presLayoutVars>
      </dgm:prSet>
      <dgm:spPr/>
      <dgm:t>
        <a:bodyPr/>
        <a:lstStyle/>
        <a:p>
          <a:endParaRPr lang="zh-CN" altLang="en-US"/>
        </a:p>
      </dgm:t>
    </dgm:pt>
    <dgm:pt modelId="{EC05B3AE-1B8F-44B8-9A04-0030C2FB4C30}" type="pres">
      <dgm:prSet presAssocID="{628D21CF-FEE1-4178-97A7-1E9DD8C00E6F}" presName="descendantText" presStyleLbl="alignAcc1" presStyleIdx="0" presStyleCnt="6">
        <dgm:presLayoutVars>
          <dgm:bulletEnabled val="1"/>
        </dgm:presLayoutVars>
      </dgm:prSet>
      <dgm:spPr/>
      <dgm:t>
        <a:bodyPr/>
        <a:lstStyle/>
        <a:p>
          <a:endParaRPr lang="zh-CN" altLang="en-US"/>
        </a:p>
      </dgm:t>
    </dgm:pt>
    <dgm:pt modelId="{23721C52-BE81-448C-BEC5-6DD5EA0E6C86}" type="pres">
      <dgm:prSet presAssocID="{A714603F-023D-4C1A-95CB-C18735C0058B}" presName="sp" presStyleCnt="0"/>
      <dgm:spPr/>
    </dgm:pt>
    <dgm:pt modelId="{0D330AF7-9E8F-45FE-B8FA-5416439879BB}" type="pres">
      <dgm:prSet presAssocID="{D7790534-7315-4C64-863A-B8925CBBDC98}" presName="composite" presStyleCnt="0"/>
      <dgm:spPr/>
    </dgm:pt>
    <dgm:pt modelId="{F77DC7C9-F71B-40D5-8FF5-B2E92A1EA563}" type="pres">
      <dgm:prSet presAssocID="{D7790534-7315-4C64-863A-B8925CBBDC98}" presName="parentText" presStyleLbl="alignNode1" presStyleIdx="1" presStyleCnt="6">
        <dgm:presLayoutVars>
          <dgm:chMax val="1"/>
          <dgm:bulletEnabled val="1"/>
        </dgm:presLayoutVars>
      </dgm:prSet>
      <dgm:spPr/>
      <dgm:t>
        <a:bodyPr/>
        <a:lstStyle/>
        <a:p>
          <a:endParaRPr lang="zh-CN" altLang="en-US"/>
        </a:p>
      </dgm:t>
    </dgm:pt>
    <dgm:pt modelId="{F18118E1-4F19-4AE6-B836-2490860A32BD}" type="pres">
      <dgm:prSet presAssocID="{D7790534-7315-4C64-863A-B8925CBBDC98}" presName="descendantText" presStyleLbl="alignAcc1" presStyleIdx="1" presStyleCnt="6">
        <dgm:presLayoutVars>
          <dgm:bulletEnabled val="1"/>
        </dgm:presLayoutVars>
      </dgm:prSet>
      <dgm:spPr/>
      <dgm:t>
        <a:bodyPr/>
        <a:lstStyle/>
        <a:p>
          <a:endParaRPr lang="zh-CN" altLang="en-US"/>
        </a:p>
      </dgm:t>
    </dgm:pt>
    <dgm:pt modelId="{F5CE0D5B-A06E-4AA0-943D-5818EF94E073}" type="pres">
      <dgm:prSet presAssocID="{7D284491-ECFD-4A72-9F0C-CE94653769CB}" presName="sp" presStyleCnt="0"/>
      <dgm:spPr/>
    </dgm:pt>
    <dgm:pt modelId="{0A8509B4-2E9A-4D9A-A059-DB2BBF03877C}" type="pres">
      <dgm:prSet presAssocID="{7160A3A3-3AFC-4278-9244-A5700AF0FA94}" presName="composite" presStyleCnt="0"/>
      <dgm:spPr/>
    </dgm:pt>
    <dgm:pt modelId="{DB140E88-8ABF-4054-88BC-BB10DD54E4D8}" type="pres">
      <dgm:prSet presAssocID="{7160A3A3-3AFC-4278-9244-A5700AF0FA94}" presName="parentText" presStyleLbl="alignNode1" presStyleIdx="2" presStyleCnt="6" custLinFactNeighborX="0" custLinFactNeighborY="-2506">
        <dgm:presLayoutVars>
          <dgm:chMax val="1"/>
          <dgm:bulletEnabled val="1"/>
        </dgm:presLayoutVars>
      </dgm:prSet>
      <dgm:spPr/>
      <dgm:t>
        <a:bodyPr/>
        <a:lstStyle/>
        <a:p>
          <a:endParaRPr lang="zh-CN" altLang="en-US"/>
        </a:p>
      </dgm:t>
    </dgm:pt>
    <dgm:pt modelId="{6805D427-0F42-40FD-BC8F-BD63A8774648}" type="pres">
      <dgm:prSet presAssocID="{7160A3A3-3AFC-4278-9244-A5700AF0FA94}" presName="descendantText" presStyleLbl="alignAcc1" presStyleIdx="2" presStyleCnt="6">
        <dgm:presLayoutVars>
          <dgm:bulletEnabled val="1"/>
        </dgm:presLayoutVars>
      </dgm:prSet>
      <dgm:spPr/>
      <dgm:t>
        <a:bodyPr/>
        <a:lstStyle/>
        <a:p>
          <a:endParaRPr lang="zh-CN" altLang="en-US"/>
        </a:p>
      </dgm:t>
    </dgm:pt>
    <dgm:pt modelId="{DF8E521E-5E81-44BC-AA11-655B41E92B05}" type="pres">
      <dgm:prSet presAssocID="{56EAB339-ED21-4B2B-9E09-00A945ED5DE1}" presName="sp" presStyleCnt="0"/>
      <dgm:spPr/>
    </dgm:pt>
    <dgm:pt modelId="{BFE502AE-731D-4F5E-AEEB-EE0D61A24CBD}" type="pres">
      <dgm:prSet presAssocID="{511AC823-55AD-481C-A299-E4AC321F94BF}" presName="composite" presStyleCnt="0"/>
      <dgm:spPr/>
    </dgm:pt>
    <dgm:pt modelId="{B9C7C478-F2B6-4D0A-8890-51D4FF4766A8}" type="pres">
      <dgm:prSet presAssocID="{511AC823-55AD-481C-A299-E4AC321F94BF}" presName="parentText" presStyleLbl="alignNode1" presStyleIdx="3" presStyleCnt="6" custLinFactNeighborX="0" custLinFactNeighborY="-51">
        <dgm:presLayoutVars>
          <dgm:chMax val="1"/>
          <dgm:bulletEnabled val="1"/>
        </dgm:presLayoutVars>
      </dgm:prSet>
      <dgm:spPr/>
      <dgm:t>
        <a:bodyPr/>
        <a:lstStyle/>
        <a:p>
          <a:endParaRPr lang="zh-CN" altLang="en-US"/>
        </a:p>
      </dgm:t>
    </dgm:pt>
    <dgm:pt modelId="{E0379779-508E-4A1C-9F21-31A434ADF747}" type="pres">
      <dgm:prSet presAssocID="{511AC823-55AD-481C-A299-E4AC321F94BF}" presName="descendantText" presStyleLbl="alignAcc1" presStyleIdx="3" presStyleCnt="6">
        <dgm:presLayoutVars>
          <dgm:bulletEnabled val="1"/>
        </dgm:presLayoutVars>
      </dgm:prSet>
      <dgm:spPr/>
      <dgm:t>
        <a:bodyPr/>
        <a:lstStyle/>
        <a:p>
          <a:endParaRPr lang="zh-CN" altLang="en-US"/>
        </a:p>
      </dgm:t>
    </dgm:pt>
    <dgm:pt modelId="{76D5DE86-5CCA-42B1-81DE-B4EC4EA2FED5}" type="pres">
      <dgm:prSet presAssocID="{01DE9C58-5CE0-42E6-A9BF-50F1B15BBF32}" presName="sp" presStyleCnt="0"/>
      <dgm:spPr/>
    </dgm:pt>
    <dgm:pt modelId="{65F31B63-8D5E-4B60-80C7-F850AFE827B1}" type="pres">
      <dgm:prSet presAssocID="{ABC440AC-EB6C-46BC-B94F-A111BB6BFF66}" presName="composite" presStyleCnt="0"/>
      <dgm:spPr/>
    </dgm:pt>
    <dgm:pt modelId="{500D46BC-DFD8-4B99-A48A-A5B4F47236D7}" type="pres">
      <dgm:prSet presAssocID="{ABC440AC-EB6C-46BC-B94F-A111BB6BFF66}" presName="parentText" presStyleLbl="alignNode1" presStyleIdx="4" presStyleCnt="6">
        <dgm:presLayoutVars>
          <dgm:chMax val="1"/>
          <dgm:bulletEnabled val="1"/>
        </dgm:presLayoutVars>
      </dgm:prSet>
      <dgm:spPr/>
      <dgm:t>
        <a:bodyPr/>
        <a:lstStyle/>
        <a:p>
          <a:endParaRPr lang="zh-CN" altLang="en-US"/>
        </a:p>
      </dgm:t>
    </dgm:pt>
    <dgm:pt modelId="{6497E4D8-60FA-4000-B14F-FA5ED2F0522B}" type="pres">
      <dgm:prSet presAssocID="{ABC440AC-EB6C-46BC-B94F-A111BB6BFF66}" presName="descendantText" presStyleLbl="alignAcc1" presStyleIdx="4" presStyleCnt="6">
        <dgm:presLayoutVars>
          <dgm:bulletEnabled val="1"/>
        </dgm:presLayoutVars>
      </dgm:prSet>
      <dgm:spPr/>
      <dgm:t>
        <a:bodyPr/>
        <a:lstStyle/>
        <a:p>
          <a:endParaRPr lang="zh-CN" altLang="en-US"/>
        </a:p>
      </dgm:t>
    </dgm:pt>
    <dgm:pt modelId="{D04BFEDD-1FEA-4E09-BA05-47E855331DF9}" type="pres">
      <dgm:prSet presAssocID="{0C1EF4E0-9B29-483A-BFFC-37F05A00665C}" presName="sp" presStyleCnt="0"/>
      <dgm:spPr/>
    </dgm:pt>
    <dgm:pt modelId="{C9FE8E3C-F868-47AD-AD49-4AF4116B6A5E}" type="pres">
      <dgm:prSet presAssocID="{B4514D9B-F7B9-4239-B8D3-BBF7EA866069}" presName="composite" presStyleCnt="0"/>
      <dgm:spPr/>
    </dgm:pt>
    <dgm:pt modelId="{4FD72AEC-416F-4213-8B97-D272176DC8D5}" type="pres">
      <dgm:prSet presAssocID="{B4514D9B-F7B9-4239-B8D3-BBF7EA866069}" presName="parentText" presStyleLbl="alignNode1" presStyleIdx="5" presStyleCnt="6" custLinFactNeighborX="0" custLinFactNeighborY="108">
        <dgm:presLayoutVars>
          <dgm:chMax val="1"/>
          <dgm:bulletEnabled val="1"/>
        </dgm:presLayoutVars>
      </dgm:prSet>
      <dgm:spPr/>
      <dgm:t>
        <a:bodyPr/>
        <a:lstStyle/>
        <a:p>
          <a:endParaRPr lang="zh-CN" altLang="en-US"/>
        </a:p>
      </dgm:t>
    </dgm:pt>
    <dgm:pt modelId="{22E866BB-1406-44C6-857D-5B658FA164EB}" type="pres">
      <dgm:prSet presAssocID="{B4514D9B-F7B9-4239-B8D3-BBF7EA866069}" presName="descendantText" presStyleLbl="alignAcc1" presStyleIdx="5" presStyleCnt="6">
        <dgm:presLayoutVars>
          <dgm:bulletEnabled val="1"/>
        </dgm:presLayoutVars>
      </dgm:prSet>
      <dgm:spPr/>
      <dgm:t>
        <a:bodyPr/>
        <a:lstStyle/>
        <a:p>
          <a:endParaRPr lang="zh-CN" altLang="en-US"/>
        </a:p>
      </dgm:t>
    </dgm:pt>
  </dgm:ptLst>
  <dgm:cxnLst>
    <dgm:cxn modelId="{7E37FFEC-DF93-4A04-9EB5-47EFD2BB6F46}" srcId="{929E2323-82B9-4EE9-A74B-33A14C21576F}" destId="{D7790534-7315-4C64-863A-B8925CBBDC98}" srcOrd="1" destOrd="0" parTransId="{1D656803-CE53-4DBE-A51D-AE7C3EE21D2B}" sibTransId="{7D284491-ECFD-4A72-9F0C-CE94653769CB}"/>
    <dgm:cxn modelId="{621AA4C0-C91C-4F64-A07A-983C9287A010}" type="presOf" srcId="{DB5D8A3C-0A6D-4090-9307-9895A0F1B71B}" destId="{E0379779-508E-4A1C-9F21-31A434ADF747}" srcOrd="0" destOrd="0" presId="urn:microsoft.com/office/officeart/2005/8/layout/chevron2"/>
    <dgm:cxn modelId="{C16F7DE5-F730-485E-AA5F-DC8EB6E0B078}" type="presOf" srcId="{4DDCAE5F-AA66-4223-A3B8-8A514D80F448}" destId="{6497E4D8-60FA-4000-B14F-FA5ED2F0522B}" srcOrd="0" destOrd="0" presId="urn:microsoft.com/office/officeart/2005/8/layout/chevron2"/>
    <dgm:cxn modelId="{3E1BD452-2B96-4D5F-A623-294A95A8D7EC}" srcId="{929E2323-82B9-4EE9-A74B-33A14C21576F}" destId="{511AC823-55AD-481C-A299-E4AC321F94BF}" srcOrd="3" destOrd="0" parTransId="{34517874-957D-44D3-80A2-CD033029F175}" sibTransId="{01DE9C58-5CE0-42E6-A9BF-50F1B15BBF32}"/>
    <dgm:cxn modelId="{CC4795AE-E771-4EE6-BC0B-A43A6A3B74D2}" srcId="{929E2323-82B9-4EE9-A74B-33A14C21576F}" destId="{B4514D9B-F7B9-4239-B8D3-BBF7EA866069}" srcOrd="5" destOrd="0" parTransId="{128D0C97-6B01-41B1-8FA3-E6C0290A8C8B}" sibTransId="{9FB9B6B5-86DB-4AC8-A32C-C78D80540590}"/>
    <dgm:cxn modelId="{AFCE9904-8ECC-4E16-B828-FD8BD2349943}" srcId="{929E2323-82B9-4EE9-A74B-33A14C21576F}" destId="{7160A3A3-3AFC-4278-9244-A5700AF0FA94}" srcOrd="2" destOrd="0" parTransId="{3ADA0845-4EE7-4741-A467-521773999658}" sibTransId="{56EAB339-ED21-4B2B-9E09-00A945ED5DE1}"/>
    <dgm:cxn modelId="{7B0FAD24-7169-4654-9ECD-834C0157E356}" type="presOf" srcId="{628D21CF-FEE1-4178-97A7-1E9DD8C00E6F}" destId="{3DD0A393-BA90-4404-8064-AEB3C145FD29}" srcOrd="0" destOrd="0" presId="urn:microsoft.com/office/officeart/2005/8/layout/chevron2"/>
    <dgm:cxn modelId="{EBEBBACB-0B76-4E97-9504-A500CE14DB5D}" type="presOf" srcId="{8F1C433F-3FB3-4224-8793-437EAD9047E0}" destId="{EC05B3AE-1B8F-44B8-9A04-0030C2FB4C30}" srcOrd="0" destOrd="0" presId="urn:microsoft.com/office/officeart/2005/8/layout/chevron2"/>
    <dgm:cxn modelId="{7AAB457D-2BC5-4901-B607-DC02490C6688}" type="presOf" srcId="{ABC440AC-EB6C-46BC-B94F-A111BB6BFF66}" destId="{500D46BC-DFD8-4B99-A48A-A5B4F47236D7}" srcOrd="0" destOrd="0" presId="urn:microsoft.com/office/officeart/2005/8/layout/chevron2"/>
    <dgm:cxn modelId="{993BE441-74D1-4A96-9D33-A2E0CBE59757}" type="presOf" srcId="{7160A3A3-3AFC-4278-9244-A5700AF0FA94}" destId="{DB140E88-8ABF-4054-88BC-BB10DD54E4D8}" srcOrd="0" destOrd="0" presId="urn:microsoft.com/office/officeart/2005/8/layout/chevron2"/>
    <dgm:cxn modelId="{77BC0209-E12C-4C42-94AF-79999BBFA718}" srcId="{511AC823-55AD-481C-A299-E4AC321F94BF}" destId="{DB5D8A3C-0A6D-4090-9307-9895A0F1B71B}" srcOrd="0" destOrd="0" parTransId="{BF338B5C-9962-4E4E-B36B-B8ACC1292C7F}" sibTransId="{F86BC1AF-6521-4F2D-84BA-77615C0FCF2F}"/>
    <dgm:cxn modelId="{C860BDFF-DFB1-4E58-8F35-19801F8F0633}" type="presOf" srcId="{511AC823-55AD-481C-A299-E4AC321F94BF}" destId="{B9C7C478-F2B6-4D0A-8890-51D4FF4766A8}" srcOrd="0" destOrd="0" presId="urn:microsoft.com/office/officeart/2005/8/layout/chevron2"/>
    <dgm:cxn modelId="{599D38A3-5B32-4AA3-AC36-E86F7EEC0F0C}" type="presOf" srcId="{46D06D3E-76D8-4769-83C1-ED598BA48EB5}" destId="{F18118E1-4F19-4AE6-B836-2490860A32BD}" srcOrd="0" destOrd="0" presId="urn:microsoft.com/office/officeart/2005/8/layout/chevron2"/>
    <dgm:cxn modelId="{D2D169BA-C9F0-4F16-881F-CEE06B91D55F}" srcId="{7160A3A3-3AFC-4278-9244-A5700AF0FA94}" destId="{5F671413-F617-4C40-BA32-F21130D52739}" srcOrd="0" destOrd="0" parTransId="{E0D597F4-CD18-4CB6-B06A-087028FB7C4B}" sibTransId="{4FEE7907-577E-49DF-A58E-F051F749A6A0}"/>
    <dgm:cxn modelId="{94860A03-8CB0-47CA-AA4A-15BF1A91B68A}" srcId="{ABC440AC-EB6C-46BC-B94F-A111BB6BFF66}" destId="{4DDCAE5F-AA66-4223-A3B8-8A514D80F448}" srcOrd="0" destOrd="0" parTransId="{A46C66D3-002E-4E2F-8D18-0E0D9B885C29}" sibTransId="{E0CF85D4-4253-47FB-8F77-10CD3D15254C}"/>
    <dgm:cxn modelId="{AAD3E8AA-47DB-4C0F-A082-A10618EDD922}" srcId="{B4514D9B-F7B9-4239-B8D3-BBF7EA866069}" destId="{3E21C979-AC8C-4858-A87B-0202C8AE0692}" srcOrd="0" destOrd="0" parTransId="{C4C38F86-D644-46CD-99E3-75FEF57ACD3F}" sibTransId="{C7DE6420-BB92-4DF0-9AD5-CD3D76A8DF7F}"/>
    <dgm:cxn modelId="{A9DA9F52-BC53-4AE7-8C77-F77191C08FD6}" type="presOf" srcId="{D7790534-7315-4C64-863A-B8925CBBDC98}" destId="{F77DC7C9-F71B-40D5-8FF5-B2E92A1EA563}" srcOrd="0" destOrd="0" presId="urn:microsoft.com/office/officeart/2005/8/layout/chevron2"/>
    <dgm:cxn modelId="{0DFC6DAD-88FE-4F6E-8D12-1DC1392E0FBA}" srcId="{628D21CF-FEE1-4178-97A7-1E9DD8C00E6F}" destId="{8F1C433F-3FB3-4224-8793-437EAD9047E0}" srcOrd="0" destOrd="0" parTransId="{BFB3227D-F38E-4E2A-B874-6717D0EC84DC}" sibTransId="{C43DB70D-3C64-46B4-9ECF-5FAC7F74A86C}"/>
    <dgm:cxn modelId="{FDE6CD53-B0ED-419E-8222-9B7B2EE41DC1}" srcId="{D7790534-7315-4C64-863A-B8925CBBDC98}" destId="{46D06D3E-76D8-4769-83C1-ED598BA48EB5}" srcOrd="0" destOrd="0" parTransId="{BEB8C681-D5FB-4363-BC40-1C8EB63E2318}" sibTransId="{9F35FEDF-D09D-47B1-9C2D-28CD68BDE06E}"/>
    <dgm:cxn modelId="{91B69E42-32DA-4686-84AF-8F01AC370677}" srcId="{929E2323-82B9-4EE9-A74B-33A14C21576F}" destId="{628D21CF-FEE1-4178-97A7-1E9DD8C00E6F}" srcOrd="0" destOrd="0" parTransId="{77BC04AB-5F60-4927-8AF7-F58B1676B750}" sibTransId="{A714603F-023D-4C1A-95CB-C18735C0058B}"/>
    <dgm:cxn modelId="{31A32687-2066-458C-841B-C4464976EECE}" type="presOf" srcId="{5F671413-F617-4C40-BA32-F21130D52739}" destId="{6805D427-0F42-40FD-BC8F-BD63A8774648}" srcOrd="0" destOrd="0" presId="urn:microsoft.com/office/officeart/2005/8/layout/chevron2"/>
    <dgm:cxn modelId="{257BF593-B8CC-4592-9875-990A993EA4C5}" type="presOf" srcId="{B4514D9B-F7B9-4239-B8D3-BBF7EA866069}" destId="{4FD72AEC-416F-4213-8B97-D272176DC8D5}" srcOrd="0" destOrd="0" presId="urn:microsoft.com/office/officeart/2005/8/layout/chevron2"/>
    <dgm:cxn modelId="{AC577467-3A1C-4627-8954-4CE41ADD4236}" srcId="{929E2323-82B9-4EE9-A74B-33A14C21576F}" destId="{ABC440AC-EB6C-46BC-B94F-A111BB6BFF66}" srcOrd="4" destOrd="0" parTransId="{9770E653-3B25-44B3-A8AF-93FF4B9DADA1}" sibTransId="{0C1EF4E0-9B29-483A-BFFC-37F05A00665C}"/>
    <dgm:cxn modelId="{20BA2523-22D0-43C5-8DE9-10001B029B31}" type="presOf" srcId="{3E21C979-AC8C-4858-A87B-0202C8AE0692}" destId="{22E866BB-1406-44C6-857D-5B658FA164EB}" srcOrd="0" destOrd="0" presId="urn:microsoft.com/office/officeart/2005/8/layout/chevron2"/>
    <dgm:cxn modelId="{1FA55E79-6A7F-42C2-BCEE-D744C1AA8143}" type="presOf" srcId="{929E2323-82B9-4EE9-A74B-33A14C21576F}" destId="{3BED0C71-DA13-4EF8-BFE8-322BCE77C5C4}" srcOrd="0" destOrd="0" presId="urn:microsoft.com/office/officeart/2005/8/layout/chevron2"/>
    <dgm:cxn modelId="{FB89C241-484B-4424-B88A-9401D574059D}" type="presParOf" srcId="{3BED0C71-DA13-4EF8-BFE8-322BCE77C5C4}" destId="{CC7172DB-AE4A-406A-B112-B39034B6F14D}" srcOrd="0" destOrd="0" presId="urn:microsoft.com/office/officeart/2005/8/layout/chevron2"/>
    <dgm:cxn modelId="{AADAF9E7-A7FB-4B2C-AEFA-58F790D39439}" type="presParOf" srcId="{CC7172DB-AE4A-406A-B112-B39034B6F14D}" destId="{3DD0A393-BA90-4404-8064-AEB3C145FD29}" srcOrd="0" destOrd="0" presId="urn:microsoft.com/office/officeart/2005/8/layout/chevron2"/>
    <dgm:cxn modelId="{CBA8C977-4CF2-415A-B352-6ED37F2CFB4E}" type="presParOf" srcId="{CC7172DB-AE4A-406A-B112-B39034B6F14D}" destId="{EC05B3AE-1B8F-44B8-9A04-0030C2FB4C30}" srcOrd="1" destOrd="0" presId="urn:microsoft.com/office/officeart/2005/8/layout/chevron2"/>
    <dgm:cxn modelId="{8E610FAB-5D3B-475C-B1B5-C3E34C318A33}" type="presParOf" srcId="{3BED0C71-DA13-4EF8-BFE8-322BCE77C5C4}" destId="{23721C52-BE81-448C-BEC5-6DD5EA0E6C86}" srcOrd="1" destOrd="0" presId="urn:microsoft.com/office/officeart/2005/8/layout/chevron2"/>
    <dgm:cxn modelId="{FA1301D6-5B0E-4325-B9E3-65E76EC1CA82}" type="presParOf" srcId="{3BED0C71-DA13-4EF8-BFE8-322BCE77C5C4}" destId="{0D330AF7-9E8F-45FE-B8FA-5416439879BB}" srcOrd="2" destOrd="0" presId="urn:microsoft.com/office/officeart/2005/8/layout/chevron2"/>
    <dgm:cxn modelId="{B6F37845-809B-4464-843D-F788BE9A9D98}" type="presParOf" srcId="{0D330AF7-9E8F-45FE-B8FA-5416439879BB}" destId="{F77DC7C9-F71B-40D5-8FF5-B2E92A1EA563}" srcOrd="0" destOrd="0" presId="urn:microsoft.com/office/officeart/2005/8/layout/chevron2"/>
    <dgm:cxn modelId="{468D422F-6A6E-4899-A146-1BC2390474D8}" type="presParOf" srcId="{0D330AF7-9E8F-45FE-B8FA-5416439879BB}" destId="{F18118E1-4F19-4AE6-B836-2490860A32BD}" srcOrd="1" destOrd="0" presId="urn:microsoft.com/office/officeart/2005/8/layout/chevron2"/>
    <dgm:cxn modelId="{159EEF47-2C94-406B-B234-F3FDDE9D46B7}" type="presParOf" srcId="{3BED0C71-DA13-4EF8-BFE8-322BCE77C5C4}" destId="{F5CE0D5B-A06E-4AA0-943D-5818EF94E073}" srcOrd="3" destOrd="0" presId="urn:microsoft.com/office/officeart/2005/8/layout/chevron2"/>
    <dgm:cxn modelId="{D3EE09A1-2FA5-4968-BCE1-E9572729BE3C}" type="presParOf" srcId="{3BED0C71-DA13-4EF8-BFE8-322BCE77C5C4}" destId="{0A8509B4-2E9A-4D9A-A059-DB2BBF03877C}" srcOrd="4" destOrd="0" presId="urn:microsoft.com/office/officeart/2005/8/layout/chevron2"/>
    <dgm:cxn modelId="{BAA2D025-F883-414D-A6E5-2F000DDE8985}" type="presParOf" srcId="{0A8509B4-2E9A-4D9A-A059-DB2BBF03877C}" destId="{DB140E88-8ABF-4054-88BC-BB10DD54E4D8}" srcOrd="0" destOrd="0" presId="urn:microsoft.com/office/officeart/2005/8/layout/chevron2"/>
    <dgm:cxn modelId="{D1705E1C-1B06-4AD8-AE27-4702A0DE3504}" type="presParOf" srcId="{0A8509B4-2E9A-4D9A-A059-DB2BBF03877C}" destId="{6805D427-0F42-40FD-BC8F-BD63A8774648}" srcOrd="1" destOrd="0" presId="urn:microsoft.com/office/officeart/2005/8/layout/chevron2"/>
    <dgm:cxn modelId="{20BA607A-4476-48CF-85AD-96B3B0B30760}" type="presParOf" srcId="{3BED0C71-DA13-4EF8-BFE8-322BCE77C5C4}" destId="{DF8E521E-5E81-44BC-AA11-655B41E92B05}" srcOrd="5" destOrd="0" presId="urn:microsoft.com/office/officeart/2005/8/layout/chevron2"/>
    <dgm:cxn modelId="{58AA434D-6D5A-49A1-B7C0-C2CB314313BA}" type="presParOf" srcId="{3BED0C71-DA13-4EF8-BFE8-322BCE77C5C4}" destId="{BFE502AE-731D-4F5E-AEEB-EE0D61A24CBD}" srcOrd="6" destOrd="0" presId="urn:microsoft.com/office/officeart/2005/8/layout/chevron2"/>
    <dgm:cxn modelId="{3142B910-966F-45AD-BF56-9D76F17E332B}" type="presParOf" srcId="{BFE502AE-731D-4F5E-AEEB-EE0D61A24CBD}" destId="{B9C7C478-F2B6-4D0A-8890-51D4FF4766A8}" srcOrd="0" destOrd="0" presId="urn:microsoft.com/office/officeart/2005/8/layout/chevron2"/>
    <dgm:cxn modelId="{7A19878E-159D-4C94-826E-537C8B19B64B}" type="presParOf" srcId="{BFE502AE-731D-4F5E-AEEB-EE0D61A24CBD}" destId="{E0379779-508E-4A1C-9F21-31A434ADF747}" srcOrd="1" destOrd="0" presId="urn:microsoft.com/office/officeart/2005/8/layout/chevron2"/>
    <dgm:cxn modelId="{827F7F9F-96F0-4422-857A-A50EA067774E}" type="presParOf" srcId="{3BED0C71-DA13-4EF8-BFE8-322BCE77C5C4}" destId="{76D5DE86-5CCA-42B1-81DE-B4EC4EA2FED5}" srcOrd="7" destOrd="0" presId="urn:microsoft.com/office/officeart/2005/8/layout/chevron2"/>
    <dgm:cxn modelId="{F5C6B4BA-1DD8-476E-A282-D18BFA4FA4B4}" type="presParOf" srcId="{3BED0C71-DA13-4EF8-BFE8-322BCE77C5C4}" destId="{65F31B63-8D5E-4B60-80C7-F850AFE827B1}" srcOrd="8" destOrd="0" presId="urn:microsoft.com/office/officeart/2005/8/layout/chevron2"/>
    <dgm:cxn modelId="{25D4CADB-9ADD-454A-B16D-099F3DEB10B8}" type="presParOf" srcId="{65F31B63-8D5E-4B60-80C7-F850AFE827B1}" destId="{500D46BC-DFD8-4B99-A48A-A5B4F47236D7}" srcOrd="0" destOrd="0" presId="urn:microsoft.com/office/officeart/2005/8/layout/chevron2"/>
    <dgm:cxn modelId="{12978AAC-674A-4FE9-8D6A-46B4402AF086}" type="presParOf" srcId="{65F31B63-8D5E-4B60-80C7-F850AFE827B1}" destId="{6497E4D8-60FA-4000-B14F-FA5ED2F0522B}" srcOrd="1" destOrd="0" presId="urn:microsoft.com/office/officeart/2005/8/layout/chevron2"/>
    <dgm:cxn modelId="{90BDF47A-CD6A-4E63-99F2-8C555776B400}" type="presParOf" srcId="{3BED0C71-DA13-4EF8-BFE8-322BCE77C5C4}" destId="{D04BFEDD-1FEA-4E09-BA05-47E855331DF9}" srcOrd="9" destOrd="0" presId="urn:microsoft.com/office/officeart/2005/8/layout/chevron2"/>
    <dgm:cxn modelId="{5CA54BA5-191C-492E-B594-D0D22F85F2A7}" type="presParOf" srcId="{3BED0C71-DA13-4EF8-BFE8-322BCE77C5C4}" destId="{C9FE8E3C-F868-47AD-AD49-4AF4116B6A5E}" srcOrd="10" destOrd="0" presId="urn:microsoft.com/office/officeart/2005/8/layout/chevron2"/>
    <dgm:cxn modelId="{662BD7CC-624E-4A02-84CB-8DA71A23645C}" type="presParOf" srcId="{C9FE8E3C-F868-47AD-AD49-4AF4116B6A5E}" destId="{4FD72AEC-416F-4213-8B97-D272176DC8D5}" srcOrd="0" destOrd="0" presId="urn:microsoft.com/office/officeart/2005/8/layout/chevron2"/>
    <dgm:cxn modelId="{A5226E6F-1965-4FE1-802F-3E3C00DDAF24}" type="presParOf" srcId="{C9FE8E3C-F868-47AD-AD49-4AF4116B6A5E}" destId="{22E866BB-1406-44C6-857D-5B658FA164E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929E2323-82B9-4EE9-A74B-33A14C21576F}"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zh-CN" altLang="en-US"/>
        </a:p>
      </dgm:t>
    </dgm:pt>
    <dgm:pt modelId="{7160A3A3-3AFC-4278-9244-A5700AF0FA94}">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3</a:t>
          </a:r>
          <a:endParaRPr lang="zh-CN" altLang="en-US" sz="2800" b="1" dirty="0">
            <a:latin typeface="Arial" panose="020B0604020202020204" pitchFamily="34" charset="0"/>
            <a:cs typeface="Arial" panose="020B0604020202020204" pitchFamily="34" charset="0"/>
          </a:endParaRPr>
        </a:p>
      </dgm:t>
    </dgm:pt>
    <dgm:pt modelId="{3ADA0845-4EE7-4741-A467-521773999658}" type="parTrans" cxnId="{AFCE9904-8ECC-4E16-B828-FD8BD2349943}">
      <dgm:prSet/>
      <dgm:spPr/>
      <dgm:t>
        <a:bodyPr/>
        <a:lstStyle/>
        <a:p>
          <a:endParaRPr lang="zh-CN" altLang="en-US"/>
        </a:p>
      </dgm:t>
    </dgm:pt>
    <dgm:pt modelId="{56EAB339-ED21-4B2B-9E09-00A945ED5DE1}" type="sibTrans" cxnId="{AFCE9904-8ECC-4E16-B828-FD8BD2349943}">
      <dgm:prSet/>
      <dgm:spPr/>
      <dgm:t>
        <a:bodyPr/>
        <a:lstStyle/>
        <a:p>
          <a:endParaRPr lang="zh-CN" altLang="en-US"/>
        </a:p>
      </dgm:t>
    </dgm:pt>
    <dgm:pt modelId="{5F671413-F617-4C40-BA32-F21130D52739}">
      <dgm:prSet phldrT="[文本]" custT="1"/>
      <dgm:spPr>
        <a:ln>
          <a:noFill/>
        </a:ln>
      </dgm:spPr>
      <dgm:t>
        <a:bodyPr/>
        <a:lstStyle/>
        <a:p>
          <a:r>
            <a:rPr lang="zh-CN" altLang="en-US" sz="2800" dirty="0" smtClean="0"/>
            <a:t>投标文件的编写</a:t>
          </a:r>
          <a:endParaRPr lang="zh-CN" altLang="en-US" sz="2800" dirty="0"/>
        </a:p>
      </dgm:t>
    </dgm:pt>
    <dgm:pt modelId="{E0D597F4-CD18-4CB6-B06A-087028FB7C4B}" type="parTrans" cxnId="{D2D169BA-C9F0-4F16-881F-CEE06B91D55F}">
      <dgm:prSet/>
      <dgm:spPr/>
      <dgm:t>
        <a:bodyPr/>
        <a:lstStyle/>
        <a:p>
          <a:endParaRPr lang="zh-CN" altLang="en-US"/>
        </a:p>
      </dgm:t>
    </dgm:pt>
    <dgm:pt modelId="{4FEE7907-577E-49DF-A58E-F051F749A6A0}" type="sibTrans" cxnId="{D2D169BA-C9F0-4F16-881F-CEE06B91D55F}">
      <dgm:prSet/>
      <dgm:spPr/>
      <dgm:t>
        <a:bodyPr/>
        <a:lstStyle/>
        <a:p>
          <a:endParaRPr lang="zh-CN" altLang="en-US"/>
        </a:p>
      </dgm:t>
    </dgm:pt>
    <dgm:pt modelId="{511AC823-55AD-481C-A299-E4AC321F94BF}">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4</a:t>
          </a:r>
          <a:endParaRPr lang="zh-CN" altLang="en-US" sz="2800" b="1" dirty="0">
            <a:latin typeface="Arial" panose="020B0604020202020204" pitchFamily="34" charset="0"/>
            <a:cs typeface="Arial" panose="020B0604020202020204" pitchFamily="34" charset="0"/>
          </a:endParaRPr>
        </a:p>
      </dgm:t>
    </dgm:pt>
    <dgm:pt modelId="{34517874-957D-44D3-80A2-CD033029F175}" type="parTrans" cxnId="{3E1BD452-2B96-4D5F-A623-294A95A8D7EC}">
      <dgm:prSet/>
      <dgm:spPr/>
      <dgm:t>
        <a:bodyPr/>
        <a:lstStyle/>
        <a:p>
          <a:endParaRPr lang="zh-CN" altLang="en-US"/>
        </a:p>
      </dgm:t>
    </dgm:pt>
    <dgm:pt modelId="{01DE9C58-5CE0-42E6-A9BF-50F1B15BBF32}" type="sibTrans" cxnId="{3E1BD452-2B96-4D5F-A623-294A95A8D7EC}">
      <dgm:prSet/>
      <dgm:spPr/>
      <dgm:t>
        <a:bodyPr/>
        <a:lstStyle/>
        <a:p>
          <a:endParaRPr lang="zh-CN" altLang="en-US"/>
        </a:p>
      </dgm:t>
    </dgm:pt>
    <dgm:pt modelId="{DB5D8A3C-0A6D-4090-9307-9895A0F1B71B}">
      <dgm:prSet phldrT="[文本]" custT="1"/>
      <dgm:spPr>
        <a:ln>
          <a:noFill/>
        </a:ln>
      </dgm:spPr>
      <dgm:t>
        <a:bodyPr/>
        <a:lstStyle/>
        <a:p>
          <a:r>
            <a:rPr lang="zh-CN" altLang="en-US" sz="2800" dirty="0" smtClean="0"/>
            <a:t>投标注意事项</a:t>
          </a:r>
          <a:endParaRPr lang="zh-CN" altLang="en-US" sz="2800" dirty="0"/>
        </a:p>
      </dgm:t>
    </dgm:pt>
    <dgm:pt modelId="{BF338B5C-9962-4E4E-B36B-B8ACC1292C7F}" type="parTrans" cxnId="{77BC0209-E12C-4C42-94AF-79999BBFA718}">
      <dgm:prSet/>
      <dgm:spPr/>
      <dgm:t>
        <a:bodyPr/>
        <a:lstStyle/>
        <a:p>
          <a:endParaRPr lang="zh-CN" altLang="en-US"/>
        </a:p>
      </dgm:t>
    </dgm:pt>
    <dgm:pt modelId="{F86BC1AF-6521-4F2D-84BA-77615C0FCF2F}" type="sibTrans" cxnId="{77BC0209-E12C-4C42-94AF-79999BBFA718}">
      <dgm:prSet/>
      <dgm:spPr/>
      <dgm:t>
        <a:bodyPr/>
        <a:lstStyle/>
        <a:p>
          <a:endParaRPr lang="zh-CN" altLang="en-US"/>
        </a:p>
      </dgm:t>
    </dgm:pt>
    <dgm:pt modelId="{ABC440AC-EB6C-46BC-B94F-A111BB6BFF66}">
      <dgm:prSet phldrT="[文本]"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5</a:t>
          </a:r>
          <a:endParaRPr lang="zh-CN" altLang="en-US" sz="2800" b="1" dirty="0">
            <a:latin typeface="Arial" panose="020B0604020202020204" pitchFamily="34" charset="0"/>
            <a:cs typeface="Arial" panose="020B0604020202020204" pitchFamily="34" charset="0"/>
          </a:endParaRPr>
        </a:p>
      </dgm:t>
    </dgm:pt>
    <dgm:pt modelId="{9770E653-3B25-44B3-A8AF-93FF4B9DADA1}" type="parTrans" cxnId="{AC577467-3A1C-4627-8954-4CE41ADD4236}">
      <dgm:prSet/>
      <dgm:spPr/>
      <dgm:t>
        <a:bodyPr/>
        <a:lstStyle/>
        <a:p>
          <a:endParaRPr lang="zh-CN" altLang="en-US"/>
        </a:p>
      </dgm:t>
    </dgm:pt>
    <dgm:pt modelId="{0C1EF4E0-9B29-483A-BFFC-37F05A00665C}" type="sibTrans" cxnId="{AC577467-3A1C-4627-8954-4CE41ADD4236}">
      <dgm:prSet/>
      <dgm:spPr/>
      <dgm:t>
        <a:bodyPr/>
        <a:lstStyle/>
        <a:p>
          <a:endParaRPr lang="zh-CN" altLang="en-US"/>
        </a:p>
      </dgm:t>
    </dgm:pt>
    <dgm:pt modelId="{4DDCAE5F-AA66-4223-A3B8-8A514D80F448}">
      <dgm:prSet phldrT="[文本]" custT="1"/>
      <dgm:spPr>
        <a:noFill/>
        <a:ln>
          <a:noFill/>
        </a:ln>
      </dgm:spPr>
      <dgm:t>
        <a:bodyPr/>
        <a:lstStyle/>
        <a:p>
          <a:r>
            <a:rPr lang="zh-CN" altLang="en-US" sz="2800" dirty="0" smtClean="0"/>
            <a:t>案例分析</a:t>
          </a:r>
          <a:endParaRPr lang="zh-CN" altLang="en-US" sz="2800" dirty="0"/>
        </a:p>
      </dgm:t>
    </dgm:pt>
    <dgm:pt modelId="{A46C66D3-002E-4E2F-8D18-0E0D9B885C29}" type="parTrans" cxnId="{94860A03-8CB0-47CA-AA4A-15BF1A91B68A}">
      <dgm:prSet/>
      <dgm:spPr/>
      <dgm:t>
        <a:bodyPr/>
        <a:lstStyle/>
        <a:p>
          <a:endParaRPr lang="zh-CN" altLang="en-US"/>
        </a:p>
      </dgm:t>
    </dgm:pt>
    <dgm:pt modelId="{E0CF85D4-4253-47FB-8F77-10CD3D15254C}" type="sibTrans" cxnId="{94860A03-8CB0-47CA-AA4A-15BF1A91B68A}">
      <dgm:prSet/>
      <dgm:spPr/>
      <dgm:t>
        <a:bodyPr/>
        <a:lstStyle/>
        <a:p>
          <a:endParaRPr lang="zh-CN" altLang="en-US"/>
        </a:p>
      </dgm:t>
    </dgm:pt>
    <dgm:pt modelId="{628D21CF-FEE1-4178-97A7-1E9DD8C00E6F}">
      <dgm:prSet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pPr algn="ctr"/>
          <a:r>
            <a:rPr lang="en-US" altLang="zh-CN" sz="2800" b="1" dirty="0" smtClean="0">
              <a:latin typeface="Arial" panose="020B0604020202020204" pitchFamily="34" charset="0"/>
              <a:cs typeface="Arial" panose="020B0604020202020204" pitchFamily="34" charset="0"/>
            </a:rPr>
            <a:t>1</a:t>
          </a:r>
          <a:endParaRPr lang="zh-CN" altLang="en-US" sz="2800" b="1" dirty="0">
            <a:latin typeface="Arial" panose="020B0604020202020204" pitchFamily="34" charset="0"/>
            <a:cs typeface="Arial" panose="020B0604020202020204" pitchFamily="34" charset="0"/>
          </a:endParaRPr>
        </a:p>
      </dgm:t>
    </dgm:pt>
    <dgm:pt modelId="{77BC04AB-5F60-4927-8AF7-F58B1676B750}" type="parTrans" cxnId="{91B69E42-32DA-4686-84AF-8F01AC370677}">
      <dgm:prSet/>
      <dgm:spPr/>
      <dgm:t>
        <a:bodyPr/>
        <a:lstStyle/>
        <a:p>
          <a:endParaRPr lang="zh-CN" altLang="en-US"/>
        </a:p>
      </dgm:t>
    </dgm:pt>
    <dgm:pt modelId="{A714603F-023D-4C1A-95CB-C18735C0058B}" type="sibTrans" cxnId="{91B69E42-32DA-4686-84AF-8F01AC370677}">
      <dgm:prSet/>
      <dgm:spPr/>
      <dgm:t>
        <a:bodyPr/>
        <a:lstStyle/>
        <a:p>
          <a:endParaRPr lang="zh-CN" altLang="en-US"/>
        </a:p>
      </dgm:t>
    </dgm:pt>
    <dgm:pt modelId="{8F1C433F-3FB3-4224-8793-437EAD9047E0}">
      <dgm:prSet custT="1"/>
      <dgm:spPr>
        <a:noFill/>
        <a:ln>
          <a:noFill/>
        </a:ln>
      </dgm:spPr>
      <dgm:t>
        <a:bodyPr/>
        <a:lstStyle/>
        <a:p>
          <a:r>
            <a:rPr lang="zh-CN" altLang="en-US" sz="2800" dirty="0" smtClean="0"/>
            <a:t>什么是招投标</a:t>
          </a:r>
          <a:endParaRPr lang="zh-CN" altLang="en-US" sz="2800" dirty="0"/>
        </a:p>
      </dgm:t>
    </dgm:pt>
    <dgm:pt modelId="{BFB3227D-F38E-4E2A-B874-6717D0EC84DC}" type="parTrans" cxnId="{0DFC6DAD-88FE-4F6E-8D12-1DC1392E0FBA}">
      <dgm:prSet/>
      <dgm:spPr/>
      <dgm:t>
        <a:bodyPr/>
        <a:lstStyle/>
        <a:p>
          <a:endParaRPr lang="zh-CN" altLang="en-US"/>
        </a:p>
      </dgm:t>
    </dgm:pt>
    <dgm:pt modelId="{C43DB70D-3C64-46B4-9ECF-5FAC7F74A86C}" type="sibTrans" cxnId="{0DFC6DAD-88FE-4F6E-8D12-1DC1392E0FBA}">
      <dgm:prSet/>
      <dgm:spPr/>
      <dgm:t>
        <a:bodyPr/>
        <a:lstStyle/>
        <a:p>
          <a:endParaRPr lang="zh-CN" altLang="en-US"/>
        </a:p>
      </dgm:t>
    </dgm:pt>
    <dgm:pt modelId="{D7790534-7315-4C64-863A-B8925CBBDC98}">
      <dgm:prSet custT="1"/>
      <dgm:spPr>
        <a:gradFill rotWithShape="0">
          <a:gsLst>
            <a:gs pos="0">
              <a:srgbClr val="03D4A8"/>
            </a:gs>
            <a:gs pos="25000">
              <a:srgbClr val="21D6E0"/>
            </a:gs>
            <a:gs pos="75000">
              <a:srgbClr val="0087E6"/>
            </a:gs>
            <a:gs pos="100000">
              <a:srgbClr val="005CBF"/>
            </a:gs>
          </a:gsLst>
          <a:lin ang="16200000" scaled="0"/>
        </a:gradFill>
        <a:ln>
          <a:noFill/>
        </a:ln>
      </dgm:spPr>
      <dgm:t>
        <a:bodyPr anchor="t" anchorCtr="0"/>
        <a:lstStyle/>
        <a:p>
          <a:r>
            <a:rPr lang="en-US" altLang="zh-CN" sz="2800" b="1" dirty="0" smtClean="0">
              <a:latin typeface="Arial" panose="020B0604020202020204" pitchFamily="34" charset="0"/>
              <a:cs typeface="Arial" panose="020B0604020202020204" pitchFamily="34" charset="0"/>
            </a:rPr>
            <a:t>2</a:t>
          </a:r>
          <a:endParaRPr lang="zh-CN" altLang="en-US" sz="2800" b="1" dirty="0">
            <a:latin typeface="Arial" panose="020B0604020202020204" pitchFamily="34" charset="0"/>
            <a:cs typeface="Arial" panose="020B0604020202020204" pitchFamily="34" charset="0"/>
          </a:endParaRPr>
        </a:p>
      </dgm:t>
    </dgm:pt>
    <dgm:pt modelId="{1D656803-CE53-4DBE-A51D-AE7C3EE21D2B}" type="parTrans" cxnId="{7E37FFEC-DF93-4A04-9EB5-47EFD2BB6F46}">
      <dgm:prSet/>
      <dgm:spPr/>
      <dgm:t>
        <a:bodyPr/>
        <a:lstStyle/>
        <a:p>
          <a:endParaRPr lang="zh-CN" altLang="en-US"/>
        </a:p>
      </dgm:t>
    </dgm:pt>
    <dgm:pt modelId="{7D284491-ECFD-4A72-9F0C-CE94653769CB}" type="sibTrans" cxnId="{7E37FFEC-DF93-4A04-9EB5-47EFD2BB6F46}">
      <dgm:prSet/>
      <dgm:spPr/>
      <dgm:t>
        <a:bodyPr/>
        <a:lstStyle/>
        <a:p>
          <a:endParaRPr lang="zh-CN" altLang="en-US"/>
        </a:p>
      </dgm:t>
    </dgm:pt>
    <dgm:pt modelId="{46D06D3E-76D8-4769-83C1-ED598BA48EB5}">
      <dgm:prSet custT="1"/>
      <dgm:spPr>
        <a:noFill/>
        <a:ln>
          <a:noFill/>
        </a:ln>
      </dgm:spPr>
      <dgm:t>
        <a:bodyPr/>
        <a:lstStyle/>
        <a:p>
          <a:r>
            <a:rPr lang="zh-CN" altLang="en-US" sz="2800" dirty="0" smtClean="0"/>
            <a:t>招投标的流程</a:t>
          </a:r>
          <a:endParaRPr lang="zh-CN" altLang="en-US" sz="2800" dirty="0"/>
        </a:p>
      </dgm:t>
    </dgm:pt>
    <dgm:pt modelId="{BEB8C681-D5FB-4363-BC40-1C8EB63E2318}" type="parTrans" cxnId="{FDE6CD53-B0ED-419E-8222-9B7B2EE41DC1}">
      <dgm:prSet/>
      <dgm:spPr/>
      <dgm:t>
        <a:bodyPr/>
        <a:lstStyle/>
        <a:p>
          <a:endParaRPr lang="zh-CN" altLang="en-US"/>
        </a:p>
      </dgm:t>
    </dgm:pt>
    <dgm:pt modelId="{9F35FEDF-D09D-47B1-9C2D-28CD68BDE06E}" type="sibTrans" cxnId="{FDE6CD53-B0ED-419E-8222-9B7B2EE41DC1}">
      <dgm:prSet/>
      <dgm:spPr/>
      <dgm:t>
        <a:bodyPr/>
        <a:lstStyle/>
        <a:p>
          <a:endParaRPr lang="zh-CN" altLang="en-US"/>
        </a:p>
      </dgm:t>
    </dgm:pt>
    <dgm:pt modelId="{B4514D9B-F7B9-4239-B8D3-BBF7EA866069}">
      <dgm:prSet custT="1"/>
      <dgm:spPr>
        <a:gradFill rotWithShape="0">
          <a:gsLst>
            <a:gs pos="0">
              <a:srgbClr val="03D4A8"/>
            </a:gs>
            <a:gs pos="25000">
              <a:srgbClr val="21D6E0"/>
            </a:gs>
            <a:gs pos="75000">
              <a:srgbClr val="0087E6"/>
            </a:gs>
            <a:gs pos="100000">
              <a:srgbClr val="005CBF"/>
            </a:gs>
          </a:gsLst>
          <a:lin ang="16200000" scaled="0"/>
        </a:gradFill>
      </dgm:spPr>
      <dgm:t>
        <a:bodyPr/>
        <a:lstStyle/>
        <a:p>
          <a:r>
            <a:rPr lang="en-US" altLang="zh-CN" sz="2800" b="1" dirty="0" smtClean="0">
              <a:latin typeface="Arial" panose="020B0604020202020204" pitchFamily="34" charset="0"/>
              <a:cs typeface="Arial" panose="020B0604020202020204" pitchFamily="34" charset="0"/>
            </a:rPr>
            <a:t>6</a:t>
          </a:r>
          <a:endParaRPr lang="zh-CN" altLang="en-US" sz="2800" b="1" dirty="0">
            <a:latin typeface="Arial" panose="020B0604020202020204" pitchFamily="34" charset="0"/>
            <a:cs typeface="Arial" panose="020B0604020202020204" pitchFamily="34" charset="0"/>
          </a:endParaRPr>
        </a:p>
      </dgm:t>
    </dgm:pt>
    <dgm:pt modelId="{128D0C97-6B01-41B1-8FA3-E6C0290A8C8B}" type="parTrans" cxnId="{CC4795AE-E771-4EE6-BC0B-A43A6A3B74D2}">
      <dgm:prSet/>
      <dgm:spPr/>
      <dgm:t>
        <a:bodyPr/>
        <a:lstStyle/>
        <a:p>
          <a:endParaRPr lang="zh-CN" altLang="en-US"/>
        </a:p>
      </dgm:t>
    </dgm:pt>
    <dgm:pt modelId="{9FB9B6B5-86DB-4AC8-A32C-C78D80540590}" type="sibTrans" cxnId="{CC4795AE-E771-4EE6-BC0B-A43A6A3B74D2}">
      <dgm:prSet/>
      <dgm:spPr/>
      <dgm:t>
        <a:bodyPr/>
        <a:lstStyle/>
        <a:p>
          <a:endParaRPr lang="zh-CN" altLang="en-US"/>
        </a:p>
      </dgm:t>
    </dgm:pt>
    <dgm:pt modelId="{3E21C979-AC8C-4858-A87B-0202C8AE0692}">
      <dgm:prSet custT="1"/>
      <dgm:spPr>
        <a:gradFill rotWithShape="0">
          <a:gsLst>
            <a:gs pos="0">
              <a:srgbClr val="03D4A8"/>
            </a:gs>
            <a:gs pos="25000">
              <a:srgbClr val="21D6E0"/>
            </a:gs>
            <a:gs pos="75000">
              <a:srgbClr val="0087E6"/>
            </a:gs>
            <a:gs pos="100000">
              <a:srgbClr val="005CBF"/>
            </a:gs>
          </a:gsLst>
          <a:lin ang="16200000" scaled="0"/>
        </a:gradFill>
        <a:ln>
          <a:noFill/>
        </a:ln>
      </dgm:spPr>
      <dgm:t>
        <a:bodyPr/>
        <a:lstStyle/>
        <a:p>
          <a:r>
            <a:rPr lang="zh-CN" altLang="en-US" sz="2800" dirty="0" smtClean="0"/>
            <a:t>综合实训</a:t>
          </a:r>
          <a:endParaRPr lang="zh-CN" altLang="en-US" sz="2800" dirty="0"/>
        </a:p>
      </dgm:t>
    </dgm:pt>
    <dgm:pt modelId="{C4C38F86-D644-46CD-99E3-75FEF57ACD3F}" type="parTrans" cxnId="{AAD3E8AA-47DB-4C0F-A082-A10618EDD922}">
      <dgm:prSet/>
      <dgm:spPr/>
      <dgm:t>
        <a:bodyPr/>
        <a:lstStyle/>
        <a:p>
          <a:endParaRPr lang="zh-CN" altLang="en-US"/>
        </a:p>
      </dgm:t>
    </dgm:pt>
    <dgm:pt modelId="{C7DE6420-BB92-4DF0-9AD5-CD3D76A8DF7F}" type="sibTrans" cxnId="{AAD3E8AA-47DB-4C0F-A082-A10618EDD922}">
      <dgm:prSet/>
      <dgm:spPr/>
      <dgm:t>
        <a:bodyPr/>
        <a:lstStyle/>
        <a:p>
          <a:endParaRPr lang="zh-CN" altLang="en-US"/>
        </a:p>
      </dgm:t>
    </dgm:pt>
    <dgm:pt modelId="{3BED0C71-DA13-4EF8-BFE8-322BCE77C5C4}" type="pres">
      <dgm:prSet presAssocID="{929E2323-82B9-4EE9-A74B-33A14C21576F}" presName="linearFlow" presStyleCnt="0">
        <dgm:presLayoutVars>
          <dgm:dir/>
          <dgm:animLvl val="lvl"/>
          <dgm:resizeHandles val="exact"/>
        </dgm:presLayoutVars>
      </dgm:prSet>
      <dgm:spPr/>
      <dgm:t>
        <a:bodyPr/>
        <a:lstStyle/>
        <a:p>
          <a:endParaRPr lang="zh-CN" altLang="en-US"/>
        </a:p>
      </dgm:t>
    </dgm:pt>
    <dgm:pt modelId="{CC7172DB-AE4A-406A-B112-B39034B6F14D}" type="pres">
      <dgm:prSet presAssocID="{628D21CF-FEE1-4178-97A7-1E9DD8C00E6F}" presName="composite" presStyleCnt="0"/>
      <dgm:spPr/>
    </dgm:pt>
    <dgm:pt modelId="{3DD0A393-BA90-4404-8064-AEB3C145FD29}" type="pres">
      <dgm:prSet presAssocID="{628D21CF-FEE1-4178-97A7-1E9DD8C00E6F}" presName="parentText" presStyleLbl="alignNode1" presStyleIdx="0" presStyleCnt="6" custLinFactNeighborX="-20002" custLinFactNeighborY="-415">
        <dgm:presLayoutVars>
          <dgm:chMax val="1"/>
          <dgm:bulletEnabled val="1"/>
        </dgm:presLayoutVars>
      </dgm:prSet>
      <dgm:spPr/>
      <dgm:t>
        <a:bodyPr/>
        <a:lstStyle/>
        <a:p>
          <a:endParaRPr lang="zh-CN" altLang="en-US"/>
        </a:p>
      </dgm:t>
    </dgm:pt>
    <dgm:pt modelId="{EC05B3AE-1B8F-44B8-9A04-0030C2FB4C30}" type="pres">
      <dgm:prSet presAssocID="{628D21CF-FEE1-4178-97A7-1E9DD8C00E6F}" presName="descendantText" presStyleLbl="alignAcc1" presStyleIdx="0" presStyleCnt="6">
        <dgm:presLayoutVars>
          <dgm:bulletEnabled val="1"/>
        </dgm:presLayoutVars>
      </dgm:prSet>
      <dgm:spPr/>
      <dgm:t>
        <a:bodyPr/>
        <a:lstStyle/>
        <a:p>
          <a:endParaRPr lang="zh-CN" altLang="en-US"/>
        </a:p>
      </dgm:t>
    </dgm:pt>
    <dgm:pt modelId="{23721C52-BE81-448C-BEC5-6DD5EA0E6C86}" type="pres">
      <dgm:prSet presAssocID="{A714603F-023D-4C1A-95CB-C18735C0058B}" presName="sp" presStyleCnt="0"/>
      <dgm:spPr/>
    </dgm:pt>
    <dgm:pt modelId="{0D330AF7-9E8F-45FE-B8FA-5416439879BB}" type="pres">
      <dgm:prSet presAssocID="{D7790534-7315-4C64-863A-B8925CBBDC98}" presName="composite" presStyleCnt="0"/>
      <dgm:spPr/>
    </dgm:pt>
    <dgm:pt modelId="{F77DC7C9-F71B-40D5-8FF5-B2E92A1EA563}" type="pres">
      <dgm:prSet presAssocID="{D7790534-7315-4C64-863A-B8925CBBDC98}" presName="parentText" presStyleLbl="alignNode1" presStyleIdx="1" presStyleCnt="6">
        <dgm:presLayoutVars>
          <dgm:chMax val="1"/>
          <dgm:bulletEnabled val="1"/>
        </dgm:presLayoutVars>
      </dgm:prSet>
      <dgm:spPr/>
      <dgm:t>
        <a:bodyPr/>
        <a:lstStyle/>
        <a:p>
          <a:endParaRPr lang="zh-CN" altLang="en-US"/>
        </a:p>
      </dgm:t>
    </dgm:pt>
    <dgm:pt modelId="{F18118E1-4F19-4AE6-B836-2490860A32BD}" type="pres">
      <dgm:prSet presAssocID="{D7790534-7315-4C64-863A-B8925CBBDC98}" presName="descendantText" presStyleLbl="alignAcc1" presStyleIdx="1" presStyleCnt="6">
        <dgm:presLayoutVars>
          <dgm:bulletEnabled val="1"/>
        </dgm:presLayoutVars>
      </dgm:prSet>
      <dgm:spPr/>
      <dgm:t>
        <a:bodyPr/>
        <a:lstStyle/>
        <a:p>
          <a:endParaRPr lang="zh-CN" altLang="en-US"/>
        </a:p>
      </dgm:t>
    </dgm:pt>
    <dgm:pt modelId="{F5CE0D5B-A06E-4AA0-943D-5818EF94E073}" type="pres">
      <dgm:prSet presAssocID="{7D284491-ECFD-4A72-9F0C-CE94653769CB}" presName="sp" presStyleCnt="0"/>
      <dgm:spPr/>
    </dgm:pt>
    <dgm:pt modelId="{0A8509B4-2E9A-4D9A-A059-DB2BBF03877C}" type="pres">
      <dgm:prSet presAssocID="{7160A3A3-3AFC-4278-9244-A5700AF0FA94}" presName="composite" presStyleCnt="0"/>
      <dgm:spPr/>
    </dgm:pt>
    <dgm:pt modelId="{DB140E88-8ABF-4054-88BC-BB10DD54E4D8}" type="pres">
      <dgm:prSet presAssocID="{7160A3A3-3AFC-4278-9244-A5700AF0FA94}" presName="parentText" presStyleLbl="alignNode1" presStyleIdx="2" presStyleCnt="6" custLinFactNeighborX="0" custLinFactNeighborY="-2506">
        <dgm:presLayoutVars>
          <dgm:chMax val="1"/>
          <dgm:bulletEnabled val="1"/>
        </dgm:presLayoutVars>
      </dgm:prSet>
      <dgm:spPr/>
      <dgm:t>
        <a:bodyPr/>
        <a:lstStyle/>
        <a:p>
          <a:endParaRPr lang="zh-CN" altLang="en-US"/>
        </a:p>
      </dgm:t>
    </dgm:pt>
    <dgm:pt modelId="{6805D427-0F42-40FD-BC8F-BD63A8774648}" type="pres">
      <dgm:prSet presAssocID="{7160A3A3-3AFC-4278-9244-A5700AF0FA94}" presName="descendantText" presStyleLbl="alignAcc1" presStyleIdx="2" presStyleCnt="6">
        <dgm:presLayoutVars>
          <dgm:bulletEnabled val="1"/>
        </dgm:presLayoutVars>
      </dgm:prSet>
      <dgm:spPr/>
      <dgm:t>
        <a:bodyPr/>
        <a:lstStyle/>
        <a:p>
          <a:endParaRPr lang="zh-CN" altLang="en-US"/>
        </a:p>
      </dgm:t>
    </dgm:pt>
    <dgm:pt modelId="{DF8E521E-5E81-44BC-AA11-655B41E92B05}" type="pres">
      <dgm:prSet presAssocID="{56EAB339-ED21-4B2B-9E09-00A945ED5DE1}" presName="sp" presStyleCnt="0"/>
      <dgm:spPr/>
    </dgm:pt>
    <dgm:pt modelId="{BFE502AE-731D-4F5E-AEEB-EE0D61A24CBD}" type="pres">
      <dgm:prSet presAssocID="{511AC823-55AD-481C-A299-E4AC321F94BF}" presName="composite" presStyleCnt="0"/>
      <dgm:spPr/>
    </dgm:pt>
    <dgm:pt modelId="{B9C7C478-F2B6-4D0A-8890-51D4FF4766A8}" type="pres">
      <dgm:prSet presAssocID="{511AC823-55AD-481C-A299-E4AC321F94BF}" presName="parentText" presStyleLbl="alignNode1" presStyleIdx="3" presStyleCnt="6" custLinFactNeighborX="0" custLinFactNeighborY="-51">
        <dgm:presLayoutVars>
          <dgm:chMax val="1"/>
          <dgm:bulletEnabled val="1"/>
        </dgm:presLayoutVars>
      </dgm:prSet>
      <dgm:spPr/>
      <dgm:t>
        <a:bodyPr/>
        <a:lstStyle/>
        <a:p>
          <a:endParaRPr lang="zh-CN" altLang="en-US"/>
        </a:p>
      </dgm:t>
    </dgm:pt>
    <dgm:pt modelId="{E0379779-508E-4A1C-9F21-31A434ADF747}" type="pres">
      <dgm:prSet presAssocID="{511AC823-55AD-481C-A299-E4AC321F94BF}" presName="descendantText" presStyleLbl="alignAcc1" presStyleIdx="3" presStyleCnt="6">
        <dgm:presLayoutVars>
          <dgm:bulletEnabled val="1"/>
        </dgm:presLayoutVars>
      </dgm:prSet>
      <dgm:spPr/>
      <dgm:t>
        <a:bodyPr/>
        <a:lstStyle/>
        <a:p>
          <a:endParaRPr lang="zh-CN" altLang="en-US"/>
        </a:p>
      </dgm:t>
    </dgm:pt>
    <dgm:pt modelId="{76D5DE86-5CCA-42B1-81DE-B4EC4EA2FED5}" type="pres">
      <dgm:prSet presAssocID="{01DE9C58-5CE0-42E6-A9BF-50F1B15BBF32}" presName="sp" presStyleCnt="0"/>
      <dgm:spPr/>
    </dgm:pt>
    <dgm:pt modelId="{65F31B63-8D5E-4B60-80C7-F850AFE827B1}" type="pres">
      <dgm:prSet presAssocID="{ABC440AC-EB6C-46BC-B94F-A111BB6BFF66}" presName="composite" presStyleCnt="0"/>
      <dgm:spPr/>
    </dgm:pt>
    <dgm:pt modelId="{500D46BC-DFD8-4B99-A48A-A5B4F47236D7}" type="pres">
      <dgm:prSet presAssocID="{ABC440AC-EB6C-46BC-B94F-A111BB6BFF66}" presName="parentText" presStyleLbl="alignNode1" presStyleIdx="4" presStyleCnt="6">
        <dgm:presLayoutVars>
          <dgm:chMax val="1"/>
          <dgm:bulletEnabled val="1"/>
        </dgm:presLayoutVars>
      </dgm:prSet>
      <dgm:spPr/>
      <dgm:t>
        <a:bodyPr/>
        <a:lstStyle/>
        <a:p>
          <a:endParaRPr lang="zh-CN" altLang="en-US"/>
        </a:p>
      </dgm:t>
    </dgm:pt>
    <dgm:pt modelId="{6497E4D8-60FA-4000-B14F-FA5ED2F0522B}" type="pres">
      <dgm:prSet presAssocID="{ABC440AC-EB6C-46BC-B94F-A111BB6BFF66}" presName="descendantText" presStyleLbl="alignAcc1" presStyleIdx="4" presStyleCnt="6">
        <dgm:presLayoutVars>
          <dgm:bulletEnabled val="1"/>
        </dgm:presLayoutVars>
      </dgm:prSet>
      <dgm:spPr/>
      <dgm:t>
        <a:bodyPr/>
        <a:lstStyle/>
        <a:p>
          <a:endParaRPr lang="zh-CN" altLang="en-US"/>
        </a:p>
      </dgm:t>
    </dgm:pt>
    <dgm:pt modelId="{D04BFEDD-1FEA-4E09-BA05-47E855331DF9}" type="pres">
      <dgm:prSet presAssocID="{0C1EF4E0-9B29-483A-BFFC-37F05A00665C}" presName="sp" presStyleCnt="0"/>
      <dgm:spPr/>
    </dgm:pt>
    <dgm:pt modelId="{C9FE8E3C-F868-47AD-AD49-4AF4116B6A5E}" type="pres">
      <dgm:prSet presAssocID="{B4514D9B-F7B9-4239-B8D3-BBF7EA866069}" presName="composite" presStyleCnt="0"/>
      <dgm:spPr/>
    </dgm:pt>
    <dgm:pt modelId="{4FD72AEC-416F-4213-8B97-D272176DC8D5}" type="pres">
      <dgm:prSet presAssocID="{B4514D9B-F7B9-4239-B8D3-BBF7EA866069}" presName="parentText" presStyleLbl="alignNode1" presStyleIdx="5" presStyleCnt="6" custLinFactNeighborX="0" custLinFactNeighborY="108">
        <dgm:presLayoutVars>
          <dgm:chMax val="1"/>
          <dgm:bulletEnabled val="1"/>
        </dgm:presLayoutVars>
      </dgm:prSet>
      <dgm:spPr/>
      <dgm:t>
        <a:bodyPr/>
        <a:lstStyle/>
        <a:p>
          <a:endParaRPr lang="zh-CN" altLang="en-US"/>
        </a:p>
      </dgm:t>
    </dgm:pt>
    <dgm:pt modelId="{22E866BB-1406-44C6-857D-5B658FA164EB}" type="pres">
      <dgm:prSet presAssocID="{B4514D9B-F7B9-4239-B8D3-BBF7EA866069}" presName="descendantText" presStyleLbl="alignAcc1" presStyleIdx="5" presStyleCnt="6">
        <dgm:presLayoutVars>
          <dgm:bulletEnabled val="1"/>
        </dgm:presLayoutVars>
      </dgm:prSet>
      <dgm:spPr/>
      <dgm:t>
        <a:bodyPr/>
        <a:lstStyle/>
        <a:p>
          <a:endParaRPr lang="zh-CN" altLang="en-US"/>
        </a:p>
      </dgm:t>
    </dgm:pt>
  </dgm:ptLst>
  <dgm:cxnLst>
    <dgm:cxn modelId="{7E37FFEC-DF93-4A04-9EB5-47EFD2BB6F46}" srcId="{929E2323-82B9-4EE9-A74B-33A14C21576F}" destId="{D7790534-7315-4C64-863A-B8925CBBDC98}" srcOrd="1" destOrd="0" parTransId="{1D656803-CE53-4DBE-A51D-AE7C3EE21D2B}" sibTransId="{7D284491-ECFD-4A72-9F0C-CE94653769CB}"/>
    <dgm:cxn modelId="{547CACDD-9081-4018-B5E2-0A4D0D605C67}" type="presOf" srcId="{7160A3A3-3AFC-4278-9244-A5700AF0FA94}" destId="{DB140E88-8ABF-4054-88BC-BB10DD54E4D8}" srcOrd="0" destOrd="0" presId="urn:microsoft.com/office/officeart/2005/8/layout/chevron2"/>
    <dgm:cxn modelId="{FE82D8F5-AF6D-4F69-9C6B-FA97AD46924C}" type="presOf" srcId="{D7790534-7315-4C64-863A-B8925CBBDC98}" destId="{F77DC7C9-F71B-40D5-8FF5-B2E92A1EA563}" srcOrd="0" destOrd="0" presId="urn:microsoft.com/office/officeart/2005/8/layout/chevron2"/>
    <dgm:cxn modelId="{86EAB8B2-4638-4D89-BE8C-66320BA51EF2}" type="presOf" srcId="{3E21C979-AC8C-4858-A87B-0202C8AE0692}" destId="{22E866BB-1406-44C6-857D-5B658FA164EB}" srcOrd="0" destOrd="0" presId="urn:microsoft.com/office/officeart/2005/8/layout/chevron2"/>
    <dgm:cxn modelId="{3E1BD452-2B96-4D5F-A623-294A95A8D7EC}" srcId="{929E2323-82B9-4EE9-A74B-33A14C21576F}" destId="{511AC823-55AD-481C-A299-E4AC321F94BF}" srcOrd="3" destOrd="0" parTransId="{34517874-957D-44D3-80A2-CD033029F175}" sibTransId="{01DE9C58-5CE0-42E6-A9BF-50F1B15BBF32}"/>
    <dgm:cxn modelId="{CC4795AE-E771-4EE6-BC0B-A43A6A3B74D2}" srcId="{929E2323-82B9-4EE9-A74B-33A14C21576F}" destId="{B4514D9B-F7B9-4239-B8D3-BBF7EA866069}" srcOrd="5" destOrd="0" parTransId="{128D0C97-6B01-41B1-8FA3-E6C0290A8C8B}" sibTransId="{9FB9B6B5-86DB-4AC8-A32C-C78D80540590}"/>
    <dgm:cxn modelId="{952B9A6F-CC23-4BBB-83AF-1064C5134A05}" type="presOf" srcId="{8F1C433F-3FB3-4224-8793-437EAD9047E0}" destId="{EC05B3AE-1B8F-44B8-9A04-0030C2FB4C30}" srcOrd="0" destOrd="0" presId="urn:microsoft.com/office/officeart/2005/8/layout/chevron2"/>
    <dgm:cxn modelId="{A3430CDE-923D-4AFD-9FF0-2AE0D256BBFD}" type="presOf" srcId="{929E2323-82B9-4EE9-A74B-33A14C21576F}" destId="{3BED0C71-DA13-4EF8-BFE8-322BCE77C5C4}" srcOrd="0" destOrd="0" presId="urn:microsoft.com/office/officeart/2005/8/layout/chevron2"/>
    <dgm:cxn modelId="{AFCE9904-8ECC-4E16-B828-FD8BD2349943}" srcId="{929E2323-82B9-4EE9-A74B-33A14C21576F}" destId="{7160A3A3-3AFC-4278-9244-A5700AF0FA94}" srcOrd="2" destOrd="0" parTransId="{3ADA0845-4EE7-4741-A467-521773999658}" sibTransId="{56EAB339-ED21-4B2B-9E09-00A945ED5DE1}"/>
    <dgm:cxn modelId="{193E9D1A-A0F6-4F34-82F6-ECBB2BCD0B68}" type="presOf" srcId="{628D21CF-FEE1-4178-97A7-1E9DD8C00E6F}" destId="{3DD0A393-BA90-4404-8064-AEB3C145FD29}" srcOrd="0" destOrd="0" presId="urn:microsoft.com/office/officeart/2005/8/layout/chevron2"/>
    <dgm:cxn modelId="{77BC0209-E12C-4C42-94AF-79999BBFA718}" srcId="{511AC823-55AD-481C-A299-E4AC321F94BF}" destId="{DB5D8A3C-0A6D-4090-9307-9895A0F1B71B}" srcOrd="0" destOrd="0" parTransId="{BF338B5C-9962-4E4E-B36B-B8ACC1292C7F}" sibTransId="{F86BC1AF-6521-4F2D-84BA-77615C0FCF2F}"/>
    <dgm:cxn modelId="{D2D169BA-C9F0-4F16-881F-CEE06B91D55F}" srcId="{7160A3A3-3AFC-4278-9244-A5700AF0FA94}" destId="{5F671413-F617-4C40-BA32-F21130D52739}" srcOrd="0" destOrd="0" parTransId="{E0D597F4-CD18-4CB6-B06A-087028FB7C4B}" sibTransId="{4FEE7907-577E-49DF-A58E-F051F749A6A0}"/>
    <dgm:cxn modelId="{94860A03-8CB0-47CA-AA4A-15BF1A91B68A}" srcId="{ABC440AC-EB6C-46BC-B94F-A111BB6BFF66}" destId="{4DDCAE5F-AA66-4223-A3B8-8A514D80F448}" srcOrd="0" destOrd="0" parTransId="{A46C66D3-002E-4E2F-8D18-0E0D9B885C29}" sibTransId="{E0CF85D4-4253-47FB-8F77-10CD3D15254C}"/>
    <dgm:cxn modelId="{29190977-6FAC-4AD5-AB61-517BDA9C0F00}" type="presOf" srcId="{5F671413-F617-4C40-BA32-F21130D52739}" destId="{6805D427-0F42-40FD-BC8F-BD63A8774648}" srcOrd="0" destOrd="0" presId="urn:microsoft.com/office/officeart/2005/8/layout/chevron2"/>
    <dgm:cxn modelId="{AAD3E8AA-47DB-4C0F-A082-A10618EDD922}" srcId="{B4514D9B-F7B9-4239-B8D3-BBF7EA866069}" destId="{3E21C979-AC8C-4858-A87B-0202C8AE0692}" srcOrd="0" destOrd="0" parTransId="{C4C38F86-D644-46CD-99E3-75FEF57ACD3F}" sibTransId="{C7DE6420-BB92-4DF0-9AD5-CD3D76A8DF7F}"/>
    <dgm:cxn modelId="{D6FD6282-9936-4F31-85C6-63E1F304F342}" type="presOf" srcId="{46D06D3E-76D8-4769-83C1-ED598BA48EB5}" destId="{F18118E1-4F19-4AE6-B836-2490860A32BD}" srcOrd="0" destOrd="0" presId="urn:microsoft.com/office/officeart/2005/8/layout/chevron2"/>
    <dgm:cxn modelId="{0DFC6DAD-88FE-4F6E-8D12-1DC1392E0FBA}" srcId="{628D21CF-FEE1-4178-97A7-1E9DD8C00E6F}" destId="{8F1C433F-3FB3-4224-8793-437EAD9047E0}" srcOrd="0" destOrd="0" parTransId="{BFB3227D-F38E-4E2A-B874-6717D0EC84DC}" sibTransId="{C43DB70D-3C64-46B4-9ECF-5FAC7F74A86C}"/>
    <dgm:cxn modelId="{FDE6CD53-B0ED-419E-8222-9B7B2EE41DC1}" srcId="{D7790534-7315-4C64-863A-B8925CBBDC98}" destId="{46D06D3E-76D8-4769-83C1-ED598BA48EB5}" srcOrd="0" destOrd="0" parTransId="{BEB8C681-D5FB-4363-BC40-1C8EB63E2318}" sibTransId="{9F35FEDF-D09D-47B1-9C2D-28CD68BDE06E}"/>
    <dgm:cxn modelId="{91B69E42-32DA-4686-84AF-8F01AC370677}" srcId="{929E2323-82B9-4EE9-A74B-33A14C21576F}" destId="{628D21CF-FEE1-4178-97A7-1E9DD8C00E6F}" srcOrd="0" destOrd="0" parTransId="{77BC04AB-5F60-4927-8AF7-F58B1676B750}" sibTransId="{A714603F-023D-4C1A-95CB-C18735C0058B}"/>
    <dgm:cxn modelId="{F98F6054-4416-46A4-9D08-B21D8FA6B018}" type="presOf" srcId="{B4514D9B-F7B9-4239-B8D3-BBF7EA866069}" destId="{4FD72AEC-416F-4213-8B97-D272176DC8D5}" srcOrd="0" destOrd="0" presId="urn:microsoft.com/office/officeart/2005/8/layout/chevron2"/>
    <dgm:cxn modelId="{6C3DD5D6-72BB-4B27-8BCB-63622FC15FDA}" type="presOf" srcId="{DB5D8A3C-0A6D-4090-9307-9895A0F1B71B}" destId="{E0379779-508E-4A1C-9F21-31A434ADF747}" srcOrd="0" destOrd="0" presId="urn:microsoft.com/office/officeart/2005/8/layout/chevron2"/>
    <dgm:cxn modelId="{AC577467-3A1C-4627-8954-4CE41ADD4236}" srcId="{929E2323-82B9-4EE9-A74B-33A14C21576F}" destId="{ABC440AC-EB6C-46BC-B94F-A111BB6BFF66}" srcOrd="4" destOrd="0" parTransId="{9770E653-3B25-44B3-A8AF-93FF4B9DADA1}" sibTransId="{0C1EF4E0-9B29-483A-BFFC-37F05A00665C}"/>
    <dgm:cxn modelId="{849EDF60-A816-4E9B-BFDF-0E2743A91606}" type="presOf" srcId="{ABC440AC-EB6C-46BC-B94F-A111BB6BFF66}" destId="{500D46BC-DFD8-4B99-A48A-A5B4F47236D7}" srcOrd="0" destOrd="0" presId="urn:microsoft.com/office/officeart/2005/8/layout/chevron2"/>
    <dgm:cxn modelId="{4EAEF214-D1B3-4156-8A28-AB2A3CB0CBB2}" type="presOf" srcId="{4DDCAE5F-AA66-4223-A3B8-8A514D80F448}" destId="{6497E4D8-60FA-4000-B14F-FA5ED2F0522B}" srcOrd="0" destOrd="0" presId="urn:microsoft.com/office/officeart/2005/8/layout/chevron2"/>
    <dgm:cxn modelId="{57DEF818-42A0-4AA6-A4FB-CCD1BC8D177C}" type="presOf" srcId="{511AC823-55AD-481C-A299-E4AC321F94BF}" destId="{B9C7C478-F2B6-4D0A-8890-51D4FF4766A8}" srcOrd="0" destOrd="0" presId="urn:microsoft.com/office/officeart/2005/8/layout/chevron2"/>
    <dgm:cxn modelId="{9596A77C-3838-467B-B505-2B4F2171995C}" type="presParOf" srcId="{3BED0C71-DA13-4EF8-BFE8-322BCE77C5C4}" destId="{CC7172DB-AE4A-406A-B112-B39034B6F14D}" srcOrd="0" destOrd="0" presId="urn:microsoft.com/office/officeart/2005/8/layout/chevron2"/>
    <dgm:cxn modelId="{8B2C9697-DBCB-4E3D-9E46-8E1FF0DAC701}" type="presParOf" srcId="{CC7172DB-AE4A-406A-B112-B39034B6F14D}" destId="{3DD0A393-BA90-4404-8064-AEB3C145FD29}" srcOrd="0" destOrd="0" presId="urn:microsoft.com/office/officeart/2005/8/layout/chevron2"/>
    <dgm:cxn modelId="{5B216A3E-2176-4680-827C-208FFAFE3A79}" type="presParOf" srcId="{CC7172DB-AE4A-406A-B112-B39034B6F14D}" destId="{EC05B3AE-1B8F-44B8-9A04-0030C2FB4C30}" srcOrd="1" destOrd="0" presId="urn:microsoft.com/office/officeart/2005/8/layout/chevron2"/>
    <dgm:cxn modelId="{89C8FFD5-2E0F-4473-91F0-91F0C16A6B5E}" type="presParOf" srcId="{3BED0C71-DA13-4EF8-BFE8-322BCE77C5C4}" destId="{23721C52-BE81-448C-BEC5-6DD5EA0E6C86}" srcOrd="1" destOrd="0" presId="urn:microsoft.com/office/officeart/2005/8/layout/chevron2"/>
    <dgm:cxn modelId="{375BDAF1-0888-4C22-9379-C6FDBB98E416}" type="presParOf" srcId="{3BED0C71-DA13-4EF8-BFE8-322BCE77C5C4}" destId="{0D330AF7-9E8F-45FE-B8FA-5416439879BB}" srcOrd="2" destOrd="0" presId="urn:microsoft.com/office/officeart/2005/8/layout/chevron2"/>
    <dgm:cxn modelId="{A5E11BCA-736D-40AA-B865-FE8DF5A24E45}" type="presParOf" srcId="{0D330AF7-9E8F-45FE-B8FA-5416439879BB}" destId="{F77DC7C9-F71B-40D5-8FF5-B2E92A1EA563}" srcOrd="0" destOrd="0" presId="urn:microsoft.com/office/officeart/2005/8/layout/chevron2"/>
    <dgm:cxn modelId="{3A2E2E30-B0B9-4A95-A325-780185A7ACDE}" type="presParOf" srcId="{0D330AF7-9E8F-45FE-B8FA-5416439879BB}" destId="{F18118E1-4F19-4AE6-B836-2490860A32BD}" srcOrd="1" destOrd="0" presId="urn:microsoft.com/office/officeart/2005/8/layout/chevron2"/>
    <dgm:cxn modelId="{491C3DDF-55BA-4FCC-A823-515477102102}" type="presParOf" srcId="{3BED0C71-DA13-4EF8-BFE8-322BCE77C5C4}" destId="{F5CE0D5B-A06E-4AA0-943D-5818EF94E073}" srcOrd="3" destOrd="0" presId="urn:microsoft.com/office/officeart/2005/8/layout/chevron2"/>
    <dgm:cxn modelId="{1E5C05EA-944B-460D-830A-8FF8156C7602}" type="presParOf" srcId="{3BED0C71-DA13-4EF8-BFE8-322BCE77C5C4}" destId="{0A8509B4-2E9A-4D9A-A059-DB2BBF03877C}" srcOrd="4" destOrd="0" presId="urn:microsoft.com/office/officeart/2005/8/layout/chevron2"/>
    <dgm:cxn modelId="{119C5BFB-FB94-4282-AF45-0371FAB78E97}" type="presParOf" srcId="{0A8509B4-2E9A-4D9A-A059-DB2BBF03877C}" destId="{DB140E88-8ABF-4054-88BC-BB10DD54E4D8}" srcOrd="0" destOrd="0" presId="urn:microsoft.com/office/officeart/2005/8/layout/chevron2"/>
    <dgm:cxn modelId="{2B8216F8-2E7A-46DF-A3B9-7BD8CF62C849}" type="presParOf" srcId="{0A8509B4-2E9A-4D9A-A059-DB2BBF03877C}" destId="{6805D427-0F42-40FD-BC8F-BD63A8774648}" srcOrd="1" destOrd="0" presId="urn:microsoft.com/office/officeart/2005/8/layout/chevron2"/>
    <dgm:cxn modelId="{938E22F1-1775-4EA8-A8A4-B016ACB9E2C4}" type="presParOf" srcId="{3BED0C71-DA13-4EF8-BFE8-322BCE77C5C4}" destId="{DF8E521E-5E81-44BC-AA11-655B41E92B05}" srcOrd="5" destOrd="0" presId="urn:microsoft.com/office/officeart/2005/8/layout/chevron2"/>
    <dgm:cxn modelId="{A7731403-2DBB-4394-917C-6C15411A2055}" type="presParOf" srcId="{3BED0C71-DA13-4EF8-BFE8-322BCE77C5C4}" destId="{BFE502AE-731D-4F5E-AEEB-EE0D61A24CBD}" srcOrd="6" destOrd="0" presId="urn:microsoft.com/office/officeart/2005/8/layout/chevron2"/>
    <dgm:cxn modelId="{452B68F1-1675-49F6-BB96-128CDD0A4DDB}" type="presParOf" srcId="{BFE502AE-731D-4F5E-AEEB-EE0D61A24CBD}" destId="{B9C7C478-F2B6-4D0A-8890-51D4FF4766A8}" srcOrd="0" destOrd="0" presId="urn:microsoft.com/office/officeart/2005/8/layout/chevron2"/>
    <dgm:cxn modelId="{B897C13F-868E-4D8F-B7C2-F5F8642B64F4}" type="presParOf" srcId="{BFE502AE-731D-4F5E-AEEB-EE0D61A24CBD}" destId="{E0379779-508E-4A1C-9F21-31A434ADF747}" srcOrd="1" destOrd="0" presId="urn:microsoft.com/office/officeart/2005/8/layout/chevron2"/>
    <dgm:cxn modelId="{F49B326F-F226-49D5-A514-486584146FD1}" type="presParOf" srcId="{3BED0C71-DA13-4EF8-BFE8-322BCE77C5C4}" destId="{76D5DE86-5CCA-42B1-81DE-B4EC4EA2FED5}" srcOrd="7" destOrd="0" presId="urn:microsoft.com/office/officeart/2005/8/layout/chevron2"/>
    <dgm:cxn modelId="{3051A3CF-51F3-4EF3-81FD-4CB0FBCFB1CA}" type="presParOf" srcId="{3BED0C71-DA13-4EF8-BFE8-322BCE77C5C4}" destId="{65F31B63-8D5E-4B60-80C7-F850AFE827B1}" srcOrd="8" destOrd="0" presId="urn:microsoft.com/office/officeart/2005/8/layout/chevron2"/>
    <dgm:cxn modelId="{1C00C49F-7F75-4FE6-BF01-C78D4505C2B3}" type="presParOf" srcId="{65F31B63-8D5E-4B60-80C7-F850AFE827B1}" destId="{500D46BC-DFD8-4B99-A48A-A5B4F47236D7}" srcOrd="0" destOrd="0" presId="urn:microsoft.com/office/officeart/2005/8/layout/chevron2"/>
    <dgm:cxn modelId="{A346BA20-62B8-41D5-B314-D2F6716A5249}" type="presParOf" srcId="{65F31B63-8D5E-4B60-80C7-F850AFE827B1}" destId="{6497E4D8-60FA-4000-B14F-FA5ED2F0522B}" srcOrd="1" destOrd="0" presId="urn:microsoft.com/office/officeart/2005/8/layout/chevron2"/>
    <dgm:cxn modelId="{23ACBE10-DA17-491F-8108-9714E77448B3}" type="presParOf" srcId="{3BED0C71-DA13-4EF8-BFE8-322BCE77C5C4}" destId="{D04BFEDD-1FEA-4E09-BA05-47E855331DF9}" srcOrd="9" destOrd="0" presId="urn:microsoft.com/office/officeart/2005/8/layout/chevron2"/>
    <dgm:cxn modelId="{B5F5DB07-B7C4-45C2-A38B-C78DA17BACF5}" type="presParOf" srcId="{3BED0C71-DA13-4EF8-BFE8-322BCE77C5C4}" destId="{C9FE8E3C-F868-47AD-AD49-4AF4116B6A5E}" srcOrd="10" destOrd="0" presId="urn:microsoft.com/office/officeart/2005/8/layout/chevron2"/>
    <dgm:cxn modelId="{A82E411F-521F-4CE7-9DB1-6D8DCFFDABBB}" type="presParOf" srcId="{C9FE8E3C-F868-47AD-AD49-4AF4116B6A5E}" destId="{4FD72AEC-416F-4213-8B97-D272176DC8D5}" srcOrd="0" destOrd="0" presId="urn:microsoft.com/office/officeart/2005/8/layout/chevron2"/>
    <dgm:cxn modelId="{A0C7D0F0-1C05-4EEF-AAE4-77E572691BD2}" type="presParOf" srcId="{C9FE8E3C-F868-47AD-AD49-4AF4116B6A5E}" destId="{22E866BB-1406-44C6-857D-5B658FA164E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66F1FAE-5350-4093-B09D-B19ED4198AED}"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zh-CN" altLang="en-US"/>
        </a:p>
      </dgm:t>
    </dgm:pt>
    <dgm:pt modelId="{560305D9-944F-4163-9975-96F4BCB4C213}">
      <dgm:prSet phldrT="[文本]"/>
      <dgm:spPr>
        <a:solidFill>
          <a:srgbClr val="FFC000"/>
        </a:solidFill>
      </dgm:spPr>
      <dgm:t>
        <a:bodyPr/>
        <a:lstStyle/>
        <a:p>
          <a:r>
            <a:rPr lang="zh-CN" altLang="en-US" dirty="0" smtClean="0"/>
            <a:t>综合评定</a:t>
          </a:r>
          <a:endParaRPr lang="zh-CN" altLang="en-US" dirty="0"/>
        </a:p>
      </dgm:t>
    </dgm:pt>
    <dgm:pt modelId="{94AADBAB-A89E-4D9D-8329-792DC1430A4A}" type="parTrans" cxnId="{C786CFDB-9A1D-44CD-ACEA-1466985C4950}">
      <dgm:prSet/>
      <dgm:spPr/>
      <dgm:t>
        <a:bodyPr/>
        <a:lstStyle/>
        <a:p>
          <a:endParaRPr lang="zh-CN" altLang="en-US"/>
        </a:p>
      </dgm:t>
    </dgm:pt>
    <dgm:pt modelId="{0157B14C-9D3F-4271-B781-270089C86EC5}" type="sibTrans" cxnId="{C786CFDB-9A1D-44CD-ACEA-1466985C4950}">
      <dgm:prSet/>
      <dgm:spPr/>
      <dgm:t>
        <a:bodyPr/>
        <a:lstStyle/>
        <a:p>
          <a:endParaRPr lang="zh-CN" altLang="en-US"/>
        </a:p>
      </dgm:t>
    </dgm:pt>
    <dgm:pt modelId="{6145365F-AED9-4728-BC48-DEC9BD4E9A22}">
      <dgm:prSet phldrT="[文本]"/>
      <dgm:spPr/>
      <dgm:t>
        <a:bodyPr/>
        <a:lstStyle/>
        <a:p>
          <a:r>
            <a:rPr lang="zh-CN" altLang="en-US" dirty="0" smtClean="0"/>
            <a:t>招标人</a:t>
          </a:r>
          <a:endParaRPr lang="en-US" altLang="zh-CN" dirty="0" smtClean="0"/>
        </a:p>
        <a:p>
          <a:r>
            <a:rPr lang="zh-CN" altLang="en-US" dirty="0" smtClean="0"/>
            <a:t>（</a:t>
          </a:r>
          <a:r>
            <a:rPr lang="en-US" altLang="zh-CN" dirty="0" smtClean="0"/>
            <a:t>5</a:t>
          </a:r>
          <a:r>
            <a:rPr lang="zh-CN" altLang="en-US" dirty="0" smtClean="0"/>
            <a:t>人）</a:t>
          </a:r>
          <a:endParaRPr lang="zh-CN" altLang="en-US" dirty="0"/>
        </a:p>
      </dgm:t>
    </dgm:pt>
    <dgm:pt modelId="{A7B1A4CB-92C0-4F2B-8D38-784C2A0D22DC}" type="parTrans" cxnId="{92D398E8-0070-436D-9213-B5AEED87B26E}">
      <dgm:prSet/>
      <dgm:spPr/>
      <dgm:t>
        <a:bodyPr/>
        <a:lstStyle/>
        <a:p>
          <a:endParaRPr lang="zh-CN" altLang="en-US"/>
        </a:p>
      </dgm:t>
    </dgm:pt>
    <dgm:pt modelId="{5F317407-AAFA-4832-9768-041B48CFA244}" type="sibTrans" cxnId="{92D398E8-0070-436D-9213-B5AEED87B26E}">
      <dgm:prSet/>
      <dgm:spPr/>
      <dgm:t>
        <a:bodyPr/>
        <a:lstStyle/>
        <a:p>
          <a:endParaRPr lang="zh-CN" altLang="en-US"/>
        </a:p>
      </dgm:t>
    </dgm:pt>
    <dgm:pt modelId="{B7ECAFCD-5B37-4744-9C67-FAD3F9207514}">
      <dgm:prSet phldrT="[文本]" custT="1"/>
      <dgm:spPr>
        <a:solidFill>
          <a:srgbClr val="00B050"/>
        </a:solidFill>
      </dgm:spPr>
      <dgm:t>
        <a:bodyPr/>
        <a:lstStyle/>
        <a:p>
          <a:r>
            <a:rPr lang="zh-CN" altLang="en-US" sz="1800" dirty="0" smtClean="0"/>
            <a:t>投标人</a:t>
          </a:r>
          <a:endParaRPr lang="en-US" altLang="zh-CN" sz="1800" dirty="0" smtClean="0"/>
        </a:p>
        <a:p>
          <a:r>
            <a:rPr lang="zh-CN" altLang="en-US" sz="1600" dirty="0" smtClean="0"/>
            <a:t>（</a:t>
          </a:r>
          <a:r>
            <a:rPr lang="en-US" altLang="zh-CN" sz="1600" dirty="0" smtClean="0"/>
            <a:t>10</a:t>
          </a:r>
          <a:r>
            <a:rPr lang="zh-CN" altLang="en-US" sz="1600" dirty="0" smtClean="0"/>
            <a:t>人，</a:t>
          </a:r>
          <a:r>
            <a:rPr lang="en-US" altLang="zh-CN" sz="1600" dirty="0" smtClean="0"/>
            <a:t>2</a:t>
          </a:r>
          <a:r>
            <a:rPr lang="zh-CN" altLang="en-US" sz="1600" dirty="0" smtClean="0"/>
            <a:t>组）</a:t>
          </a:r>
          <a:endParaRPr lang="zh-CN" altLang="en-US" sz="1600" dirty="0"/>
        </a:p>
      </dgm:t>
    </dgm:pt>
    <dgm:pt modelId="{C706FDD0-6D46-4B9F-8FB4-0AC794E9E7E8}" type="parTrans" cxnId="{D0ABC0A0-6EE7-4B8B-983D-E73DA75B6EC9}">
      <dgm:prSet/>
      <dgm:spPr/>
      <dgm:t>
        <a:bodyPr/>
        <a:lstStyle/>
        <a:p>
          <a:endParaRPr lang="zh-CN" altLang="en-US"/>
        </a:p>
      </dgm:t>
    </dgm:pt>
    <dgm:pt modelId="{E2D5A85E-9CC1-4297-92B6-4E74F0063177}" type="sibTrans" cxnId="{D0ABC0A0-6EE7-4B8B-983D-E73DA75B6EC9}">
      <dgm:prSet/>
      <dgm:spPr/>
      <dgm:t>
        <a:bodyPr/>
        <a:lstStyle/>
        <a:p>
          <a:endParaRPr lang="zh-CN" altLang="en-US"/>
        </a:p>
      </dgm:t>
    </dgm:pt>
    <dgm:pt modelId="{E2D8B861-01E5-444B-B8F3-2FE019060139}">
      <dgm:prSet phldrT="[文本]"/>
      <dgm:spPr>
        <a:solidFill>
          <a:srgbClr val="C00000"/>
        </a:solidFill>
      </dgm:spPr>
      <dgm:t>
        <a:bodyPr/>
        <a:lstStyle/>
        <a:p>
          <a:r>
            <a:rPr lang="zh-CN" altLang="en-US" dirty="0" smtClean="0"/>
            <a:t>评委</a:t>
          </a:r>
          <a:endParaRPr lang="en-US" altLang="zh-CN" dirty="0" smtClean="0"/>
        </a:p>
        <a:p>
          <a:r>
            <a:rPr lang="zh-CN" altLang="en-US" dirty="0" smtClean="0"/>
            <a:t>（</a:t>
          </a:r>
          <a:r>
            <a:rPr lang="en-US" altLang="zh-CN" dirty="0" smtClean="0"/>
            <a:t>5</a:t>
          </a:r>
          <a:r>
            <a:rPr lang="zh-CN" altLang="en-US" dirty="0" smtClean="0"/>
            <a:t>人）</a:t>
          </a:r>
          <a:endParaRPr lang="zh-CN" altLang="en-US" dirty="0"/>
        </a:p>
      </dgm:t>
    </dgm:pt>
    <dgm:pt modelId="{F70D1E90-FAE4-48E9-8A7A-71D31C39051E}" type="parTrans" cxnId="{BBCBD809-0FC3-41F8-855D-2CC0CD536906}">
      <dgm:prSet/>
      <dgm:spPr/>
      <dgm:t>
        <a:bodyPr/>
        <a:lstStyle/>
        <a:p>
          <a:endParaRPr lang="zh-CN" altLang="en-US"/>
        </a:p>
      </dgm:t>
    </dgm:pt>
    <dgm:pt modelId="{154063C5-31B9-40B0-BB54-A32371960E19}" type="sibTrans" cxnId="{BBCBD809-0FC3-41F8-855D-2CC0CD536906}">
      <dgm:prSet/>
      <dgm:spPr/>
      <dgm:t>
        <a:bodyPr/>
        <a:lstStyle/>
        <a:p>
          <a:endParaRPr lang="zh-CN" altLang="en-US"/>
        </a:p>
      </dgm:t>
    </dgm:pt>
    <dgm:pt modelId="{29B7A2FB-F987-4928-A1ED-F8330C2CF2D4}" type="pres">
      <dgm:prSet presAssocID="{F66F1FAE-5350-4093-B09D-B19ED4198AED}" presName="cycle" presStyleCnt="0">
        <dgm:presLayoutVars>
          <dgm:chMax val="1"/>
          <dgm:dir/>
          <dgm:animLvl val="ctr"/>
          <dgm:resizeHandles val="exact"/>
        </dgm:presLayoutVars>
      </dgm:prSet>
      <dgm:spPr/>
      <dgm:t>
        <a:bodyPr/>
        <a:lstStyle/>
        <a:p>
          <a:endParaRPr lang="zh-CN" altLang="en-US"/>
        </a:p>
      </dgm:t>
    </dgm:pt>
    <dgm:pt modelId="{EA1378B1-EAD4-4B8B-A67A-AB2F03CE8616}" type="pres">
      <dgm:prSet presAssocID="{560305D9-944F-4163-9975-96F4BCB4C213}" presName="centerShape" presStyleLbl="node0" presStyleIdx="0" presStyleCnt="1"/>
      <dgm:spPr/>
      <dgm:t>
        <a:bodyPr/>
        <a:lstStyle/>
        <a:p>
          <a:endParaRPr lang="zh-CN" altLang="en-US"/>
        </a:p>
      </dgm:t>
    </dgm:pt>
    <dgm:pt modelId="{0CB2062E-8664-4EF3-92C1-AB5B4E9027C0}" type="pres">
      <dgm:prSet presAssocID="{A7B1A4CB-92C0-4F2B-8D38-784C2A0D22DC}" presName="parTrans" presStyleLbl="bgSibTrans2D1" presStyleIdx="0" presStyleCnt="3"/>
      <dgm:spPr/>
      <dgm:t>
        <a:bodyPr/>
        <a:lstStyle/>
        <a:p>
          <a:endParaRPr lang="zh-CN" altLang="en-US"/>
        </a:p>
      </dgm:t>
    </dgm:pt>
    <dgm:pt modelId="{8CA35758-E0AA-4DBF-B146-F96D5ABA95BB}" type="pres">
      <dgm:prSet presAssocID="{6145365F-AED9-4728-BC48-DEC9BD4E9A22}" presName="node" presStyleLbl="node1" presStyleIdx="0" presStyleCnt="3">
        <dgm:presLayoutVars>
          <dgm:bulletEnabled val="1"/>
        </dgm:presLayoutVars>
      </dgm:prSet>
      <dgm:spPr/>
      <dgm:t>
        <a:bodyPr/>
        <a:lstStyle/>
        <a:p>
          <a:endParaRPr lang="zh-CN" altLang="en-US"/>
        </a:p>
      </dgm:t>
    </dgm:pt>
    <dgm:pt modelId="{5C5186A8-C87A-4D48-B146-660FD188A7F7}" type="pres">
      <dgm:prSet presAssocID="{C706FDD0-6D46-4B9F-8FB4-0AC794E9E7E8}" presName="parTrans" presStyleLbl="bgSibTrans2D1" presStyleIdx="1" presStyleCnt="3"/>
      <dgm:spPr/>
      <dgm:t>
        <a:bodyPr/>
        <a:lstStyle/>
        <a:p>
          <a:endParaRPr lang="zh-CN" altLang="en-US"/>
        </a:p>
      </dgm:t>
    </dgm:pt>
    <dgm:pt modelId="{CB839323-707E-45D6-BE87-F6FB07A1EABE}" type="pres">
      <dgm:prSet presAssocID="{B7ECAFCD-5B37-4744-9C67-FAD3F9207514}" presName="node" presStyleLbl="node1" presStyleIdx="1" presStyleCnt="3">
        <dgm:presLayoutVars>
          <dgm:bulletEnabled val="1"/>
        </dgm:presLayoutVars>
      </dgm:prSet>
      <dgm:spPr/>
      <dgm:t>
        <a:bodyPr/>
        <a:lstStyle/>
        <a:p>
          <a:endParaRPr lang="zh-CN" altLang="en-US"/>
        </a:p>
      </dgm:t>
    </dgm:pt>
    <dgm:pt modelId="{0700A768-194D-4262-A988-3A5A0D583509}" type="pres">
      <dgm:prSet presAssocID="{F70D1E90-FAE4-48E9-8A7A-71D31C39051E}" presName="parTrans" presStyleLbl="bgSibTrans2D1" presStyleIdx="2" presStyleCnt="3"/>
      <dgm:spPr/>
      <dgm:t>
        <a:bodyPr/>
        <a:lstStyle/>
        <a:p>
          <a:endParaRPr lang="zh-CN" altLang="en-US"/>
        </a:p>
      </dgm:t>
    </dgm:pt>
    <dgm:pt modelId="{6B72BDE2-9FF4-4F2F-AF8F-E5F5D06F5E9A}" type="pres">
      <dgm:prSet presAssocID="{E2D8B861-01E5-444B-B8F3-2FE019060139}" presName="node" presStyleLbl="node1" presStyleIdx="2" presStyleCnt="3">
        <dgm:presLayoutVars>
          <dgm:bulletEnabled val="1"/>
        </dgm:presLayoutVars>
      </dgm:prSet>
      <dgm:spPr/>
      <dgm:t>
        <a:bodyPr/>
        <a:lstStyle/>
        <a:p>
          <a:endParaRPr lang="zh-CN" altLang="en-US"/>
        </a:p>
      </dgm:t>
    </dgm:pt>
  </dgm:ptLst>
  <dgm:cxnLst>
    <dgm:cxn modelId="{D0ABC0A0-6EE7-4B8B-983D-E73DA75B6EC9}" srcId="{560305D9-944F-4163-9975-96F4BCB4C213}" destId="{B7ECAFCD-5B37-4744-9C67-FAD3F9207514}" srcOrd="1" destOrd="0" parTransId="{C706FDD0-6D46-4B9F-8FB4-0AC794E9E7E8}" sibTransId="{E2D5A85E-9CC1-4297-92B6-4E74F0063177}"/>
    <dgm:cxn modelId="{EAB4AEA8-31F7-4FB5-A731-CC738F5744CE}" type="presOf" srcId="{E2D8B861-01E5-444B-B8F3-2FE019060139}" destId="{6B72BDE2-9FF4-4F2F-AF8F-E5F5D06F5E9A}" srcOrd="0" destOrd="0" presId="urn:microsoft.com/office/officeart/2005/8/layout/radial4"/>
    <dgm:cxn modelId="{F926B133-6C52-42E8-9850-D0D3D01A5850}" type="presOf" srcId="{A7B1A4CB-92C0-4F2B-8D38-784C2A0D22DC}" destId="{0CB2062E-8664-4EF3-92C1-AB5B4E9027C0}" srcOrd="0" destOrd="0" presId="urn:microsoft.com/office/officeart/2005/8/layout/radial4"/>
    <dgm:cxn modelId="{A5ECF666-BBF1-47F0-AF7C-E98ABDD13F95}" type="presOf" srcId="{F70D1E90-FAE4-48E9-8A7A-71D31C39051E}" destId="{0700A768-194D-4262-A988-3A5A0D583509}" srcOrd="0" destOrd="0" presId="urn:microsoft.com/office/officeart/2005/8/layout/radial4"/>
    <dgm:cxn modelId="{F150A8E9-B0B8-4F9B-9F94-6DE15C8A1BE8}" type="presOf" srcId="{C706FDD0-6D46-4B9F-8FB4-0AC794E9E7E8}" destId="{5C5186A8-C87A-4D48-B146-660FD188A7F7}" srcOrd="0" destOrd="0" presId="urn:microsoft.com/office/officeart/2005/8/layout/radial4"/>
    <dgm:cxn modelId="{BBCBD809-0FC3-41F8-855D-2CC0CD536906}" srcId="{560305D9-944F-4163-9975-96F4BCB4C213}" destId="{E2D8B861-01E5-444B-B8F3-2FE019060139}" srcOrd="2" destOrd="0" parTransId="{F70D1E90-FAE4-48E9-8A7A-71D31C39051E}" sibTransId="{154063C5-31B9-40B0-BB54-A32371960E19}"/>
    <dgm:cxn modelId="{CC781D11-A15B-4038-9A02-D39FDB2F641F}" type="presOf" srcId="{560305D9-944F-4163-9975-96F4BCB4C213}" destId="{EA1378B1-EAD4-4B8B-A67A-AB2F03CE8616}" srcOrd="0" destOrd="0" presId="urn:microsoft.com/office/officeart/2005/8/layout/radial4"/>
    <dgm:cxn modelId="{46C5B99D-034D-4A46-B01A-017F31A0C144}" type="presOf" srcId="{6145365F-AED9-4728-BC48-DEC9BD4E9A22}" destId="{8CA35758-E0AA-4DBF-B146-F96D5ABA95BB}" srcOrd="0" destOrd="0" presId="urn:microsoft.com/office/officeart/2005/8/layout/radial4"/>
    <dgm:cxn modelId="{FC55F964-DA6A-4B40-BB1F-B4005DBB549C}" type="presOf" srcId="{F66F1FAE-5350-4093-B09D-B19ED4198AED}" destId="{29B7A2FB-F987-4928-A1ED-F8330C2CF2D4}" srcOrd="0" destOrd="0" presId="urn:microsoft.com/office/officeart/2005/8/layout/radial4"/>
    <dgm:cxn modelId="{E5FD8E94-1CEC-4F08-A3A6-66A58D2C363D}" type="presOf" srcId="{B7ECAFCD-5B37-4744-9C67-FAD3F9207514}" destId="{CB839323-707E-45D6-BE87-F6FB07A1EABE}" srcOrd="0" destOrd="0" presId="urn:microsoft.com/office/officeart/2005/8/layout/radial4"/>
    <dgm:cxn modelId="{92D398E8-0070-436D-9213-B5AEED87B26E}" srcId="{560305D9-944F-4163-9975-96F4BCB4C213}" destId="{6145365F-AED9-4728-BC48-DEC9BD4E9A22}" srcOrd="0" destOrd="0" parTransId="{A7B1A4CB-92C0-4F2B-8D38-784C2A0D22DC}" sibTransId="{5F317407-AAFA-4832-9768-041B48CFA244}"/>
    <dgm:cxn modelId="{C786CFDB-9A1D-44CD-ACEA-1466985C4950}" srcId="{F66F1FAE-5350-4093-B09D-B19ED4198AED}" destId="{560305D9-944F-4163-9975-96F4BCB4C213}" srcOrd="0" destOrd="0" parTransId="{94AADBAB-A89E-4D9D-8329-792DC1430A4A}" sibTransId="{0157B14C-9D3F-4271-B781-270089C86EC5}"/>
    <dgm:cxn modelId="{67F6AED9-16E1-4970-8DCA-FE18BC84D491}" type="presParOf" srcId="{29B7A2FB-F987-4928-A1ED-F8330C2CF2D4}" destId="{EA1378B1-EAD4-4B8B-A67A-AB2F03CE8616}" srcOrd="0" destOrd="0" presId="urn:microsoft.com/office/officeart/2005/8/layout/radial4"/>
    <dgm:cxn modelId="{03535F26-95BD-4459-B2E9-D48B25BBC233}" type="presParOf" srcId="{29B7A2FB-F987-4928-A1ED-F8330C2CF2D4}" destId="{0CB2062E-8664-4EF3-92C1-AB5B4E9027C0}" srcOrd="1" destOrd="0" presId="urn:microsoft.com/office/officeart/2005/8/layout/radial4"/>
    <dgm:cxn modelId="{D8662929-9146-436F-A24A-3A2634C4618C}" type="presParOf" srcId="{29B7A2FB-F987-4928-A1ED-F8330C2CF2D4}" destId="{8CA35758-E0AA-4DBF-B146-F96D5ABA95BB}" srcOrd="2" destOrd="0" presId="urn:microsoft.com/office/officeart/2005/8/layout/radial4"/>
    <dgm:cxn modelId="{6EC38810-CC0C-4175-B886-65010A29E351}" type="presParOf" srcId="{29B7A2FB-F987-4928-A1ED-F8330C2CF2D4}" destId="{5C5186A8-C87A-4D48-B146-660FD188A7F7}" srcOrd="3" destOrd="0" presId="urn:microsoft.com/office/officeart/2005/8/layout/radial4"/>
    <dgm:cxn modelId="{EABA96FA-2BFA-464A-8EEF-22D7D0D5ECB1}" type="presParOf" srcId="{29B7A2FB-F987-4928-A1ED-F8330C2CF2D4}" destId="{CB839323-707E-45D6-BE87-F6FB07A1EABE}" srcOrd="4" destOrd="0" presId="urn:microsoft.com/office/officeart/2005/8/layout/radial4"/>
    <dgm:cxn modelId="{87141E20-ABFE-42D7-A88F-38791B43DA4D}" type="presParOf" srcId="{29B7A2FB-F987-4928-A1ED-F8330C2CF2D4}" destId="{0700A768-194D-4262-A988-3A5A0D583509}" srcOrd="5" destOrd="0" presId="urn:microsoft.com/office/officeart/2005/8/layout/radial4"/>
    <dgm:cxn modelId="{68F6AA3C-1202-4E03-AE60-DE9C560522D3}" type="presParOf" srcId="{29B7A2FB-F987-4928-A1ED-F8330C2CF2D4}" destId="{6B72BDE2-9FF4-4F2F-AF8F-E5F5D06F5E9A}"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0A393-BA90-4404-8064-AEB3C145FD29}">
      <dsp:nvSpPr>
        <dsp:cNvPr id="0" name=""/>
        <dsp:cNvSpPr/>
      </dsp:nvSpPr>
      <dsp:spPr>
        <a:xfrm rot="5400000">
          <a:off x="-129113" y="129808"/>
          <a:ext cx="860758" cy="602530"/>
        </a:xfrm>
        <a:prstGeom prst="chevron">
          <a:avLst/>
        </a:prstGeom>
        <a:gradFill rotWithShape="0">
          <a:gsLst>
            <a:gs pos="0">
              <a:srgbClr val="03D4A8"/>
            </a:gs>
            <a:gs pos="25000">
              <a:srgbClr val="21D6E0"/>
            </a:gs>
            <a:gs pos="75000">
              <a:srgbClr val="0087E6"/>
            </a:gs>
            <a:gs pos="100000">
              <a:srgbClr val="005CBF"/>
            </a:gs>
          </a:gsLst>
          <a:lin ang="16200000" scaled="0"/>
        </a:gra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ctr" defTabSz="1244600">
            <a:lnSpc>
              <a:spcPct val="90000"/>
            </a:lnSpc>
            <a:spcBef>
              <a:spcPct val="0"/>
            </a:spcBef>
            <a:spcAft>
              <a:spcPct val="35000"/>
            </a:spcAft>
          </a:pPr>
          <a:r>
            <a:rPr lang="en-US" altLang="zh-CN" sz="2800" b="1" kern="1200" dirty="0" smtClean="0">
              <a:latin typeface="Arial" panose="020B0604020202020204" pitchFamily="34" charset="0"/>
              <a:cs typeface="Arial" panose="020B0604020202020204" pitchFamily="34" charset="0"/>
            </a:rPr>
            <a:t>1</a:t>
          </a:r>
          <a:endParaRPr lang="zh-CN" altLang="en-US" sz="2800" b="1" kern="1200" dirty="0">
            <a:latin typeface="Arial" panose="020B0604020202020204" pitchFamily="34" charset="0"/>
            <a:cs typeface="Arial" panose="020B0604020202020204" pitchFamily="34" charset="0"/>
          </a:endParaRPr>
        </a:p>
      </dsp:txBody>
      <dsp:txXfrm rot="-5400000">
        <a:off x="1" y="301959"/>
        <a:ext cx="602530" cy="258228"/>
      </dsp:txXfrm>
    </dsp:sp>
    <dsp:sp modelId="{EC05B3AE-1B8F-44B8-9A04-0030C2FB4C30}">
      <dsp:nvSpPr>
        <dsp:cNvPr id="0" name=""/>
        <dsp:cNvSpPr/>
      </dsp:nvSpPr>
      <dsp:spPr>
        <a:xfrm rot="5400000">
          <a:off x="4017815" y="-3411017"/>
          <a:ext cx="559787" cy="7390357"/>
        </a:xfrm>
        <a:prstGeom prst="round2SameRect">
          <a:avLst/>
        </a:prstGeom>
        <a:gradFill rotWithShape="0">
          <a:gsLst>
            <a:gs pos="0">
              <a:srgbClr val="03D4A8"/>
            </a:gs>
            <a:gs pos="25000">
              <a:srgbClr val="21D6E0"/>
            </a:gs>
            <a:gs pos="75000">
              <a:srgbClr val="0087E6"/>
            </a:gs>
            <a:gs pos="100000">
              <a:srgbClr val="005CBF"/>
            </a:gs>
          </a:gsLst>
          <a:lin ang="16200000" scaled="0"/>
        </a:gra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zh-CN" altLang="en-US" sz="2800" kern="1200" dirty="0" smtClean="0"/>
            <a:t>什么是招投标</a:t>
          </a:r>
          <a:endParaRPr lang="zh-CN" altLang="en-US" sz="2800" kern="1200" dirty="0"/>
        </a:p>
      </dsp:txBody>
      <dsp:txXfrm rot="-5400000">
        <a:off x="602531" y="31594"/>
        <a:ext cx="7363030" cy="505133"/>
      </dsp:txXfrm>
    </dsp:sp>
    <dsp:sp modelId="{F77DC7C9-F71B-40D5-8FF5-B2E92A1EA563}">
      <dsp:nvSpPr>
        <dsp:cNvPr id="0" name=""/>
        <dsp:cNvSpPr/>
      </dsp:nvSpPr>
      <dsp:spPr>
        <a:xfrm rot="5400000">
          <a:off x="-129113" y="895626"/>
          <a:ext cx="860758" cy="602530"/>
        </a:xfrm>
        <a:prstGeom prst="chevron">
          <a:avLst/>
        </a:prstGeom>
        <a:gradFill rotWithShape="0">
          <a:gsLst>
            <a:gs pos="0">
              <a:srgbClr val="03D4A8"/>
            </a:gs>
            <a:gs pos="25000">
              <a:srgbClr val="21D6E0"/>
            </a:gs>
            <a:gs pos="75000">
              <a:srgbClr val="0087E6"/>
            </a:gs>
            <a:gs pos="100000">
              <a:srgbClr val="005CBF"/>
            </a:gs>
          </a:gsLst>
          <a:lin ang="16200000" scaled="0"/>
        </a:gra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ctr" defTabSz="1244600">
            <a:lnSpc>
              <a:spcPct val="90000"/>
            </a:lnSpc>
            <a:spcBef>
              <a:spcPct val="0"/>
            </a:spcBef>
            <a:spcAft>
              <a:spcPct val="35000"/>
            </a:spcAft>
          </a:pPr>
          <a:r>
            <a:rPr lang="en-US" altLang="zh-CN" sz="2800" b="1" kern="1200" dirty="0" smtClean="0">
              <a:latin typeface="Arial" panose="020B0604020202020204" pitchFamily="34" charset="0"/>
              <a:cs typeface="Arial" panose="020B0604020202020204" pitchFamily="34" charset="0"/>
            </a:rPr>
            <a:t>2</a:t>
          </a:r>
          <a:endParaRPr lang="zh-CN" altLang="en-US" sz="2800" b="1" kern="1200" dirty="0">
            <a:latin typeface="Arial" panose="020B0604020202020204" pitchFamily="34" charset="0"/>
            <a:cs typeface="Arial" panose="020B0604020202020204" pitchFamily="34" charset="0"/>
          </a:endParaRPr>
        </a:p>
      </dsp:txBody>
      <dsp:txXfrm rot="-5400000">
        <a:off x="1" y="1067777"/>
        <a:ext cx="602530" cy="258228"/>
      </dsp:txXfrm>
    </dsp:sp>
    <dsp:sp modelId="{F18118E1-4F19-4AE6-B836-2490860A32BD}">
      <dsp:nvSpPr>
        <dsp:cNvPr id="0" name=""/>
        <dsp:cNvSpPr/>
      </dsp:nvSpPr>
      <dsp:spPr>
        <a:xfrm rot="5400000">
          <a:off x="4017962" y="-2648919"/>
          <a:ext cx="559492" cy="7390357"/>
        </a:xfrm>
        <a:prstGeom prst="round2SameRect">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zh-CN" altLang="en-US" sz="2800" kern="1200" dirty="0" smtClean="0"/>
            <a:t>招投标的流程</a:t>
          </a:r>
          <a:endParaRPr lang="zh-CN" altLang="en-US" sz="2800" kern="1200" dirty="0"/>
        </a:p>
      </dsp:txBody>
      <dsp:txXfrm rot="-5400000">
        <a:off x="602530" y="793825"/>
        <a:ext cx="7363045" cy="504868"/>
      </dsp:txXfrm>
    </dsp:sp>
    <dsp:sp modelId="{DB140E88-8ABF-4054-88BC-BB10DD54E4D8}">
      <dsp:nvSpPr>
        <dsp:cNvPr id="0" name=""/>
        <dsp:cNvSpPr/>
      </dsp:nvSpPr>
      <dsp:spPr>
        <a:xfrm rot="5400000">
          <a:off x="-129113" y="1636301"/>
          <a:ext cx="860758" cy="602530"/>
        </a:xfrm>
        <a:prstGeom prst="chevron">
          <a:avLst/>
        </a:prstGeom>
        <a:gradFill rotWithShape="0">
          <a:gsLst>
            <a:gs pos="0">
              <a:srgbClr val="03D4A8"/>
            </a:gs>
            <a:gs pos="25000">
              <a:srgbClr val="21D6E0"/>
            </a:gs>
            <a:gs pos="75000">
              <a:srgbClr val="0087E6"/>
            </a:gs>
            <a:gs pos="100000">
              <a:srgbClr val="005CBF"/>
            </a:gs>
          </a:gsLst>
          <a:lin ang="16200000" scaled="0"/>
        </a:gra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ctr" defTabSz="1244600">
            <a:lnSpc>
              <a:spcPct val="90000"/>
            </a:lnSpc>
            <a:spcBef>
              <a:spcPct val="0"/>
            </a:spcBef>
            <a:spcAft>
              <a:spcPct val="35000"/>
            </a:spcAft>
          </a:pPr>
          <a:r>
            <a:rPr lang="en-US" altLang="zh-CN" sz="2800" b="1" kern="1200" dirty="0" smtClean="0">
              <a:latin typeface="Arial" panose="020B0604020202020204" pitchFamily="34" charset="0"/>
              <a:cs typeface="Arial" panose="020B0604020202020204" pitchFamily="34" charset="0"/>
            </a:rPr>
            <a:t>3</a:t>
          </a:r>
          <a:endParaRPr lang="zh-CN" altLang="en-US" sz="2800" b="1" kern="1200" dirty="0">
            <a:latin typeface="Arial" panose="020B0604020202020204" pitchFamily="34" charset="0"/>
            <a:cs typeface="Arial" panose="020B0604020202020204" pitchFamily="34" charset="0"/>
          </a:endParaRPr>
        </a:p>
      </dsp:txBody>
      <dsp:txXfrm rot="-5400000">
        <a:off x="1" y="1808452"/>
        <a:ext cx="602530" cy="258228"/>
      </dsp:txXfrm>
    </dsp:sp>
    <dsp:sp modelId="{6805D427-0F42-40FD-BC8F-BD63A8774648}">
      <dsp:nvSpPr>
        <dsp:cNvPr id="0" name=""/>
        <dsp:cNvSpPr/>
      </dsp:nvSpPr>
      <dsp:spPr>
        <a:xfrm rot="5400000">
          <a:off x="4017962" y="-1886674"/>
          <a:ext cx="559492" cy="7390357"/>
        </a:xfrm>
        <a:prstGeom prst="round2SameRect">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zh-CN" altLang="en-US" sz="2800" kern="1200" dirty="0" smtClean="0"/>
            <a:t>投标文件的编写</a:t>
          </a:r>
          <a:endParaRPr lang="zh-CN" altLang="en-US" sz="2800" kern="1200" dirty="0"/>
        </a:p>
      </dsp:txBody>
      <dsp:txXfrm rot="-5400000">
        <a:off x="602530" y="1556070"/>
        <a:ext cx="7363045" cy="504868"/>
      </dsp:txXfrm>
    </dsp:sp>
    <dsp:sp modelId="{B9C7C478-F2B6-4D0A-8890-51D4FF4766A8}">
      <dsp:nvSpPr>
        <dsp:cNvPr id="0" name=""/>
        <dsp:cNvSpPr/>
      </dsp:nvSpPr>
      <dsp:spPr>
        <a:xfrm rot="5400000">
          <a:off x="-129113" y="2419678"/>
          <a:ext cx="860758" cy="602530"/>
        </a:xfrm>
        <a:prstGeom prst="chevron">
          <a:avLst/>
        </a:prstGeom>
        <a:gradFill rotWithShape="0">
          <a:gsLst>
            <a:gs pos="0">
              <a:srgbClr val="03D4A8"/>
            </a:gs>
            <a:gs pos="25000">
              <a:srgbClr val="21D6E0"/>
            </a:gs>
            <a:gs pos="75000">
              <a:srgbClr val="0087E6"/>
            </a:gs>
            <a:gs pos="100000">
              <a:srgbClr val="005CBF"/>
            </a:gs>
          </a:gsLst>
          <a:lin ang="16200000" scaled="0"/>
        </a:gra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ctr" defTabSz="1244600">
            <a:lnSpc>
              <a:spcPct val="90000"/>
            </a:lnSpc>
            <a:spcBef>
              <a:spcPct val="0"/>
            </a:spcBef>
            <a:spcAft>
              <a:spcPct val="35000"/>
            </a:spcAft>
          </a:pPr>
          <a:r>
            <a:rPr lang="en-US" altLang="zh-CN" sz="2800" b="1" kern="1200" dirty="0" smtClean="0">
              <a:latin typeface="Arial" panose="020B0604020202020204" pitchFamily="34" charset="0"/>
              <a:cs typeface="Arial" panose="020B0604020202020204" pitchFamily="34" charset="0"/>
            </a:rPr>
            <a:t>4</a:t>
          </a:r>
          <a:endParaRPr lang="zh-CN" altLang="en-US" sz="2800" b="1" kern="1200" dirty="0">
            <a:latin typeface="Arial" panose="020B0604020202020204" pitchFamily="34" charset="0"/>
            <a:cs typeface="Arial" panose="020B0604020202020204" pitchFamily="34" charset="0"/>
          </a:endParaRPr>
        </a:p>
      </dsp:txBody>
      <dsp:txXfrm rot="-5400000">
        <a:off x="1" y="2591829"/>
        <a:ext cx="602530" cy="258228"/>
      </dsp:txXfrm>
    </dsp:sp>
    <dsp:sp modelId="{E0379779-508E-4A1C-9F21-31A434ADF747}">
      <dsp:nvSpPr>
        <dsp:cNvPr id="0" name=""/>
        <dsp:cNvSpPr/>
      </dsp:nvSpPr>
      <dsp:spPr>
        <a:xfrm rot="5400000">
          <a:off x="4017962" y="-1124428"/>
          <a:ext cx="559492" cy="7390357"/>
        </a:xfrm>
        <a:prstGeom prst="round2SameRect">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zh-CN" altLang="en-US" sz="2800" kern="1200" dirty="0" smtClean="0"/>
            <a:t>投标注意事项</a:t>
          </a:r>
          <a:endParaRPr lang="zh-CN" altLang="en-US" sz="2800" kern="1200" dirty="0"/>
        </a:p>
      </dsp:txBody>
      <dsp:txXfrm rot="-5400000">
        <a:off x="602530" y="2318316"/>
        <a:ext cx="7363045" cy="504868"/>
      </dsp:txXfrm>
    </dsp:sp>
    <dsp:sp modelId="{500D46BC-DFD8-4B99-A48A-A5B4F47236D7}">
      <dsp:nvSpPr>
        <dsp:cNvPr id="0" name=""/>
        <dsp:cNvSpPr/>
      </dsp:nvSpPr>
      <dsp:spPr>
        <a:xfrm rot="5400000">
          <a:off x="-129113" y="3182362"/>
          <a:ext cx="860758" cy="602530"/>
        </a:xfrm>
        <a:prstGeom prst="chevron">
          <a:avLst/>
        </a:prstGeom>
        <a:gradFill rotWithShape="0">
          <a:gsLst>
            <a:gs pos="0">
              <a:srgbClr val="03D4A8"/>
            </a:gs>
            <a:gs pos="25000">
              <a:srgbClr val="21D6E0"/>
            </a:gs>
            <a:gs pos="75000">
              <a:srgbClr val="0087E6"/>
            </a:gs>
            <a:gs pos="100000">
              <a:srgbClr val="005CBF"/>
            </a:gs>
          </a:gsLst>
          <a:lin ang="16200000" scaled="0"/>
        </a:gra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ctr" defTabSz="1244600">
            <a:lnSpc>
              <a:spcPct val="90000"/>
            </a:lnSpc>
            <a:spcBef>
              <a:spcPct val="0"/>
            </a:spcBef>
            <a:spcAft>
              <a:spcPct val="35000"/>
            </a:spcAft>
          </a:pPr>
          <a:r>
            <a:rPr lang="en-US" altLang="zh-CN" sz="2800" b="1" kern="1200" dirty="0" smtClean="0">
              <a:latin typeface="Arial" panose="020B0604020202020204" pitchFamily="34" charset="0"/>
              <a:cs typeface="Arial" panose="020B0604020202020204" pitchFamily="34" charset="0"/>
            </a:rPr>
            <a:t>5</a:t>
          </a:r>
          <a:endParaRPr lang="zh-CN" altLang="en-US" sz="2800" b="1" kern="1200" dirty="0">
            <a:latin typeface="Arial" panose="020B0604020202020204" pitchFamily="34" charset="0"/>
            <a:cs typeface="Arial" panose="020B0604020202020204" pitchFamily="34" charset="0"/>
          </a:endParaRPr>
        </a:p>
      </dsp:txBody>
      <dsp:txXfrm rot="-5400000">
        <a:off x="1" y="3354513"/>
        <a:ext cx="602530" cy="258228"/>
      </dsp:txXfrm>
    </dsp:sp>
    <dsp:sp modelId="{6497E4D8-60FA-4000-B14F-FA5ED2F0522B}">
      <dsp:nvSpPr>
        <dsp:cNvPr id="0" name=""/>
        <dsp:cNvSpPr/>
      </dsp:nvSpPr>
      <dsp:spPr>
        <a:xfrm rot="5400000">
          <a:off x="4017962" y="-362183"/>
          <a:ext cx="559492" cy="7390357"/>
        </a:xfrm>
        <a:prstGeom prst="round2SameRect">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zh-CN" altLang="en-US" sz="2800" kern="1200" dirty="0" smtClean="0"/>
            <a:t>案例分析</a:t>
          </a:r>
          <a:endParaRPr lang="zh-CN" altLang="en-US" sz="2800" kern="1200" dirty="0"/>
        </a:p>
      </dsp:txBody>
      <dsp:txXfrm rot="-5400000">
        <a:off x="602530" y="3080561"/>
        <a:ext cx="7363045" cy="504868"/>
      </dsp:txXfrm>
    </dsp:sp>
    <dsp:sp modelId="{F42900FB-848B-4F22-B2E3-9F8A2647E19F}">
      <dsp:nvSpPr>
        <dsp:cNvPr id="0" name=""/>
        <dsp:cNvSpPr/>
      </dsp:nvSpPr>
      <dsp:spPr>
        <a:xfrm rot="5400000">
          <a:off x="-129113" y="3945537"/>
          <a:ext cx="860758" cy="602530"/>
        </a:xfrm>
        <a:prstGeom prst="chevron">
          <a:avLst/>
        </a:prstGeom>
        <a:gradFill rotWithShape="0">
          <a:gsLst>
            <a:gs pos="0">
              <a:srgbClr val="03D4A8"/>
            </a:gs>
            <a:gs pos="25000">
              <a:srgbClr val="21D6E0"/>
            </a:gs>
            <a:gs pos="75000">
              <a:srgbClr val="0087E6"/>
            </a:gs>
            <a:gs pos="100000">
              <a:srgbClr val="005CBF"/>
            </a:gs>
          </a:gsLst>
          <a:lin ang="16200000" scaled="0"/>
        </a:gra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altLang="zh-CN" sz="2800" b="1" kern="1200" dirty="0" smtClean="0">
              <a:latin typeface="Arial" panose="020B0604020202020204" pitchFamily="34" charset="0"/>
              <a:cs typeface="Arial" panose="020B0604020202020204" pitchFamily="34" charset="0"/>
            </a:rPr>
            <a:t>6</a:t>
          </a:r>
          <a:endParaRPr lang="zh-CN" altLang="en-US" sz="2800" b="1" kern="1200" dirty="0">
            <a:latin typeface="Arial" panose="020B0604020202020204" pitchFamily="34" charset="0"/>
            <a:cs typeface="Arial" panose="020B0604020202020204" pitchFamily="34" charset="0"/>
          </a:endParaRPr>
        </a:p>
      </dsp:txBody>
      <dsp:txXfrm rot="-5400000">
        <a:off x="1" y="4117688"/>
        <a:ext cx="602530" cy="258228"/>
      </dsp:txXfrm>
    </dsp:sp>
    <dsp:sp modelId="{F302A8A2-1676-4BBA-BCEE-696FDB5F57A2}">
      <dsp:nvSpPr>
        <dsp:cNvPr id="0" name=""/>
        <dsp:cNvSpPr/>
      </dsp:nvSpPr>
      <dsp:spPr>
        <a:xfrm rot="5400000">
          <a:off x="4017962" y="400062"/>
          <a:ext cx="559492" cy="7390357"/>
        </a:xfrm>
        <a:prstGeom prst="round2SameRect">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zh-CN" altLang="en-US" sz="2800" kern="1200" dirty="0" smtClean="0"/>
            <a:t>综合实训</a:t>
          </a:r>
          <a:endParaRPr lang="zh-CN" altLang="en-US" sz="2800" kern="1200" dirty="0"/>
        </a:p>
      </dsp:txBody>
      <dsp:txXfrm rot="-5400000">
        <a:off x="602530" y="3842806"/>
        <a:ext cx="7363045" cy="5048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AFF872-4368-4E64-867D-9FDDF4DAB5EA}">
      <dsp:nvSpPr>
        <dsp:cNvPr id="0" name=""/>
        <dsp:cNvSpPr/>
      </dsp:nvSpPr>
      <dsp:spPr>
        <a:xfrm>
          <a:off x="0" y="0"/>
          <a:ext cx="2232248" cy="40248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CN" altLang="en-US" sz="1600" kern="1200" dirty="0" smtClean="0"/>
            <a:t>北车</a:t>
          </a:r>
          <a:endParaRPr lang="zh-CN" altLang="en-US" sz="1600" kern="1200" dirty="0"/>
        </a:p>
      </dsp:txBody>
      <dsp:txXfrm>
        <a:off x="19647" y="19647"/>
        <a:ext cx="2192954" cy="363186"/>
      </dsp:txXfrm>
    </dsp:sp>
    <dsp:sp modelId="{72F3E1F9-7963-4F7A-B2AB-D3D2B0CB0368}">
      <dsp:nvSpPr>
        <dsp:cNvPr id="0" name=""/>
        <dsp:cNvSpPr/>
      </dsp:nvSpPr>
      <dsp:spPr>
        <a:xfrm>
          <a:off x="0" y="419116"/>
          <a:ext cx="2232248"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874"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zh-CN" sz="1200" kern="1200" dirty="0" smtClean="0"/>
            <a:t>长春客车股份有限公司</a:t>
          </a:r>
          <a:endParaRPr lang="zh-CN" altLang="en-US" sz="1200" kern="1200" dirty="0"/>
        </a:p>
      </dsp:txBody>
      <dsp:txXfrm>
        <a:off x="0" y="419116"/>
        <a:ext cx="2232248" cy="264960"/>
      </dsp:txXfrm>
    </dsp:sp>
    <dsp:sp modelId="{F520C6E5-CE38-47FA-BB14-99EAEACB9A6D}">
      <dsp:nvSpPr>
        <dsp:cNvPr id="0" name=""/>
        <dsp:cNvSpPr/>
      </dsp:nvSpPr>
      <dsp:spPr>
        <a:xfrm>
          <a:off x="0" y="684076"/>
          <a:ext cx="2232248" cy="40248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CN" altLang="en-US" sz="1600" kern="1200" dirty="0" smtClean="0"/>
            <a:t>南车</a:t>
          </a:r>
          <a:endParaRPr lang="zh-CN" altLang="en-US" sz="1600" kern="1200" dirty="0"/>
        </a:p>
      </dsp:txBody>
      <dsp:txXfrm>
        <a:off x="19647" y="703723"/>
        <a:ext cx="2192954" cy="363186"/>
      </dsp:txXfrm>
    </dsp:sp>
    <dsp:sp modelId="{EB3099CB-99CB-4981-8A38-0D125576D45A}">
      <dsp:nvSpPr>
        <dsp:cNvPr id="0" name=""/>
        <dsp:cNvSpPr/>
      </dsp:nvSpPr>
      <dsp:spPr>
        <a:xfrm>
          <a:off x="0" y="1086556"/>
          <a:ext cx="2232248"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874"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zh-CN" sz="1200" kern="1200" dirty="0" smtClean="0"/>
            <a:t>四方机车车辆股份有限公司</a:t>
          </a:r>
          <a:endParaRPr lang="zh-CN" altLang="en-US" sz="1200" kern="1200" dirty="0"/>
        </a:p>
      </dsp:txBody>
      <dsp:txXfrm>
        <a:off x="0" y="1086556"/>
        <a:ext cx="2232248" cy="2649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AFF872-4368-4E64-867D-9FDDF4DAB5EA}">
      <dsp:nvSpPr>
        <dsp:cNvPr id="0" name=""/>
        <dsp:cNvSpPr/>
      </dsp:nvSpPr>
      <dsp:spPr>
        <a:xfrm>
          <a:off x="0" y="0"/>
          <a:ext cx="2405225" cy="40248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CN" altLang="en-US" sz="1600" kern="1200" dirty="0" smtClean="0"/>
            <a:t>德国</a:t>
          </a:r>
          <a:endParaRPr lang="zh-CN" altLang="en-US" sz="1600" kern="1200" dirty="0"/>
        </a:p>
      </dsp:txBody>
      <dsp:txXfrm>
        <a:off x="19647" y="19647"/>
        <a:ext cx="2365931" cy="363186"/>
      </dsp:txXfrm>
    </dsp:sp>
    <dsp:sp modelId="{72F3E1F9-7963-4F7A-B2AB-D3D2B0CB0368}">
      <dsp:nvSpPr>
        <dsp:cNvPr id="0" name=""/>
        <dsp:cNvSpPr/>
      </dsp:nvSpPr>
      <dsp:spPr>
        <a:xfrm>
          <a:off x="0" y="483578"/>
          <a:ext cx="2405225"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366"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zh-CN" altLang="en-US" sz="1200" kern="1200" dirty="0" smtClean="0"/>
            <a:t>西门子</a:t>
          </a:r>
          <a:endParaRPr lang="zh-CN" altLang="en-US" sz="1200" kern="1200" dirty="0"/>
        </a:p>
      </dsp:txBody>
      <dsp:txXfrm>
        <a:off x="0" y="483578"/>
        <a:ext cx="2405225" cy="264960"/>
      </dsp:txXfrm>
    </dsp:sp>
    <dsp:sp modelId="{F520C6E5-CE38-47FA-BB14-99EAEACB9A6D}">
      <dsp:nvSpPr>
        <dsp:cNvPr id="0" name=""/>
        <dsp:cNvSpPr/>
      </dsp:nvSpPr>
      <dsp:spPr>
        <a:xfrm>
          <a:off x="0" y="748538"/>
          <a:ext cx="2405225" cy="40248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CN" altLang="en-US" sz="1600" kern="1200" dirty="0" smtClean="0"/>
            <a:t>法国</a:t>
          </a:r>
          <a:endParaRPr lang="zh-CN" altLang="en-US" sz="1600" kern="1200" dirty="0"/>
        </a:p>
      </dsp:txBody>
      <dsp:txXfrm>
        <a:off x="19647" y="768185"/>
        <a:ext cx="2365931" cy="363186"/>
      </dsp:txXfrm>
    </dsp:sp>
    <dsp:sp modelId="{EB3099CB-99CB-4981-8A38-0D125576D45A}">
      <dsp:nvSpPr>
        <dsp:cNvPr id="0" name=""/>
        <dsp:cNvSpPr/>
      </dsp:nvSpPr>
      <dsp:spPr>
        <a:xfrm>
          <a:off x="0" y="1151018"/>
          <a:ext cx="2405225"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366"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zh-CN" altLang="en-US" sz="1200" kern="1200" dirty="0" smtClean="0"/>
            <a:t>阿尔斯通</a:t>
          </a:r>
          <a:endParaRPr lang="zh-CN" altLang="en-US" sz="1200" kern="1200" dirty="0"/>
        </a:p>
      </dsp:txBody>
      <dsp:txXfrm>
        <a:off x="0" y="1151018"/>
        <a:ext cx="2405225" cy="264960"/>
      </dsp:txXfrm>
    </dsp:sp>
    <dsp:sp modelId="{267F3C0B-5737-478F-9D89-89B65E22CB25}">
      <dsp:nvSpPr>
        <dsp:cNvPr id="0" name=""/>
        <dsp:cNvSpPr/>
      </dsp:nvSpPr>
      <dsp:spPr>
        <a:xfrm>
          <a:off x="0" y="1415978"/>
          <a:ext cx="2405225" cy="40248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CN" altLang="en-US" sz="1600" kern="1200" dirty="0" smtClean="0"/>
            <a:t>加拿大</a:t>
          </a:r>
          <a:endParaRPr lang="zh-CN" altLang="en-US" sz="1600" kern="1200" dirty="0"/>
        </a:p>
      </dsp:txBody>
      <dsp:txXfrm>
        <a:off x="19647" y="1435625"/>
        <a:ext cx="2365931" cy="363186"/>
      </dsp:txXfrm>
    </dsp:sp>
    <dsp:sp modelId="{9A6654AF-2462-4D74-8408-37D1A23A7ACC}">
      <dsp:nvSpPr>
        <dsp:cNvPr id="0" name=""/>
        <dsp:cNvSpPr/>
      </dsp:nvSpPr>
      <dsp:spPr>
        <a:xfrm>
          <a:off x="0" y="1818458"/>
          <a:ext cx="2405225"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366"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zh-CN" altLang="en-US" sz="1200" kern="1200" dirty="0" smtClean="0"/>
            <a:t>庞巴迪</a:t>
          </a:r>
          <a:endParaRPr lang="zh-CN" altLang="en-US" sz="1200" kern="1200" dirty="0"/>
        </a:p>
      </dsp:txBody>
      <dsp:txXfrm>
        <a:off x="0" y="1818458"/>
        <a:ext cx="2405225" cy="264960"/>
      </dsp:txXfrm>
    </dsp:sp>
    <dsp:sp modelId="{2FBCD7FF-B2BE-4B39-9A3E-F477F0A5C2B7}">
      <dsp:nvSpPr>
        <dsp:cNvPr id="0" name=""/>
        <dsp:cNvSpPr/>
      </dsp:nvSpPr>
      <dsp:spPr>
        <a:xfrm>
          <a:off x="0" y="2083418"/>
          <a:ext cx="2405225" cy="40248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CN" altLang="en-US" sz="1600" kern="1200" dirty="0" smtClean="0"/>
            <a:t>日本</a:t>
          </a:r>
          <a:endParaRPr lang="zh-CN" altLang="en-US" sz="1600" kern="1200" dirty="0"/>
        </a:p>
      </dsp:txBody>
      <dsp:txXfrm>
        <a:off x="19647" y="2103065"/>
        <a:ext cx="2365931" cy="363186"/>
      </dsp:txXfrm>
    </dsp:sp>
    <dsp:sp modelId="{8ED98887-B368-4122-B0AD-2A02A691E527}">
      <dsp:nvSpPr>
        <dsp:cNvPr id="0" name=""/>
        <dsp:cNvSpPr/>
      </dsp:nvSpPr>
      <dsp:spPr>
        <a:xfrm>
          <a:off x="0" y="2485898"/>
          <a:ext cx="2405225" cy="1755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366"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zh-CN" sz="1200" kern="1200" dirty="0" smtClean="0"/>
            <a:t>日本车辆制造公司（日车）</a:t>
          </a:r>
          <a:endParaRPr lang="zh-CN" altLang="en-US" sz="1200" kern="1200" dirty="0"/>
        </a:p>
        <a:p>
          <a:pPr marL="114300" lvl="1" indent="-114300" algn="l" defTabSz="533400">
            <a:lnSpc>
              <a:spcPct val="90000"/>
            </a:lnSpc>
            <a:spcBef>
              <a:spcPct val="0"/>
            </a:spcBef>
            <a:spcAft>
              <a:spcPct val="20000"/>
            </a:spcAft>
            <a:buChar char="••"/>
          </a:pPr>
          <a:r>
            <a:rPr lang="en-US" sz="1200" kern="1200" dirty="0" smtClean="0"/>
            <a:t>JR</a:t>
          </a:r>
          <a:r>
            <a:rPr lang="zh-CN" sz="1200" kern="1200" dirty="0" smtClean="0"/>
            <a:t>东日本公司</a:t>
          </a:r>
          <a:endParaRPr lang="zh-CN" altLang="en-US" sz="1200" kern="1200" dirty="0"/>
        </a:p>
        <a:p>
          <a:pPr marL="114300" lvl="1" indent="-114300" algn="l" defTabSz="533400">
            <a:lnSpc>
              <a:spcPct val="90000"/>
            </a:lnSpc>
            <a:spcBef>
              <a:spcPct val="0"/>
            </a:spcBef>
            <a:spcAft>
              <a:spcPct val="20000"/>
            </a:spcAft>
            <a:buChar char="••"/>
          </a:pPr>
          <a:r>
            <a:rPr lang="zh-CN" sz="1200" b="1" kern="1200" dirty="0" smtClean="0"/>
            <a:t>日立制作所</a:t>
          </a:r>
          <a:endParaRPr lang="zh-CN" altLang="en-US" sz="1200" b="1" kern="1200" dirty="0"/>
        </a:p>
        <a:p>
          <a:pPr marL="114300" lvl="1" indent="-114300" algn="l" defTabSz="533400">
            <a:lnSpc>
              <a:spcPct val="90000"/>
            </a:lnSpc>
            <a:spcBef>
              <a:spcPct val="0"/>
            </a:spcBef>
            <a:spcAft>
              <a:spcPct val="20000"/>
            </a:spcAft>
            <a:buChar char="••"/>
          </a:pPr>
          <a:r>
            <a:rPr lang="zh-CN" sz="1200" b="1" kern="1200" dirty="0" smtClean="0"/>
            <a:t>川崎重工</a:t>
          </a:r>
          <a:endParaRPr lang="zh-CN" altLang="en-US" sz="1200" b="1" kern="1200" dirty="0"/>
        </a:p>
        <a:p>
          <a:pPr marL="114300" lvl="1" indent="-114300" algn="l" defTabSz="533400">
            <a:lnSpc>
              <a:spcPct val="90000"/>
            </a:lnSpc>
            <a:spcBef>
              <a:spcPct val="0"/>
            </a:spcBef>
            <a:spcAft>
              <a:spcPct val="20000"/>
            </a:spcAft>
            <a:buChar char="••"/>
          </a:pPr>
          <a:r>
            <a:rPr lang="zh-CN" altLang="en-US" sz="1200" b="1" kern="1200" dirty="0" smtClean="0"/>
            <a:t>三菱电机</a:t>
          </a:r>
          <a:endParaRPr lang="zh-CN" altLang="en-US" sz="1200" b="1" kern="1200" dirty="0"/>
        </a:p>
        <a:p>
          <a:pPr marL="114300" lvl="1" indent="-114300" algn="l" defTabSz="533400">
            <a:lnSpc>
              <a:spcPct val="90000"/>
            </a:lnSpc>
            <a:spcBef>
              <a:spcPct val="0"/>
            </a:spcBef>
            <a:spcAft>
              <a:spcPct val="20000"/>
            </a:spcAft>
            <a:buChar char="••"/>
          </a:pPr>
          <a:r>
            <a:rPr lang="zh-CN" altLang="en-US" sz="1200" b="1" kern="1200" dirty="0" smtClean="0"/>
            <a:t>三菱商事</a:t>
          </a:r>
          <a:endParaRPr lang="zh-CN" altLang="en-US" sz="1200" b="1" kern="1200" dirty="0"/>
        </a:p>
        <a:p>
          <a:pPr marL="114300" lvl="1" indent="-114300" algn="l" defTabSz="533400">
            <a:lnSpc>
              <a:spcPct val="90000"/>
            </a:lnSpc>
            <a:spcBef>
              <a:spcPct val="0"/>
            </a:spcBef>
            <a:spcAft>
              <a:spcPct val="20000"/>
            </a:spcAft>
            <a:buChar char="••"/>
          </a:pPr>
          <a:r>
            <a:rPr lang="zh-CN" sz="1200" b="1" kern="1200" dirty="0" smtClean="0"/>
            <a:t>伊藤忠商事</a:t>
          </a:r>
          <a:endParaRPr lang="zh-CN" altLang="en-US" sz="1200" b="1" kern="1200" dirty="0"/>
        </a:p>
        <a:p>
          <a:pPr marL="114300" lvl="1" indent="-114300" algn="l" defTabSz="533400">
            <a:lnSpc>
              <a:spcPct val="90000"/>
            </a:lnSpc>
            <a:spcBef>
              <a:spcPct val="0"/>
            </a:spcBef>
            <a:spcAft>
              <a:spcPct val="20000"/>
            </a:spcAft>
            <a:buChar char="••"/>
          </a:pPr>
          <a:r>
            <a:rPr lang="zh-CN" sz="1200" b="1" kern="1200" dirty="0" smtClean="0"/>
            <a:t>丸红</a:t>
          </a:r>
          <a:endParaRPr lang="zh-CN" altLang="en-US" sz="1200" b="1" kern="1200" dirty="0"/>
        </a:p>
      </dsp:txBody>
      <dsp:txXfrm>
        <a:off x="0" y="2485898"/>
        <a:ext cx="2405225" cy="17553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3BA60D-EBE5-414D-8C09-A127CF9436B4}">
      <dsp:nvSpPr>
        <dsp:cNvPr id="0" name=""/>
        <dsp:cNvSpPr/>
      </dsp:nvSpPr>
      <dsp:spPr>
        <a:xfrm rot="5400000">
          <a:off x="134839" y="727703"/>
          <a:ext cx="507266" cy="577504"/>
        </a:xfrm>
        <a:prstGeom prst="bentUpArrow">
          <a:avLst>
            <a:gd name="adj1" fmla="val 32840"/>
            <a:gd name="adj2" fmla="val 25000"/>
            <a:gd name="adj3" fmla="val 35780"/>
          </a:avLst>
        </a:prstGeom>
        <a:gradFill rotWithShape="0">
          <a:gsLst>
            <a:gs pos="0">
              <a:schemeClr val="accent1">
                <a:tint val="50000"/>
                <a:hueOff val="0"/>
                <a:satOff val="0"/>
                <a:lumOff val="0"/>
                <a:alphaOff val="0"/>
                <a:shade val="51000"/>
                <a:satMod val="130000"/>
              </a:schemeClr>
            </a:gs>
            <a:gs pos="80000">
              <a:schemeClr val="accent1">
                <a:tint val="50000"/>
                <a:hueOff val="0"/>
                <a:satOff val="0"/>
                <a:lumOff val="0"/>
                <a:alphaOff val="0"/>
                <a:shade val="93000"/>
                <a:satMod val="130000"/>
              </a:schemeClr>
            </a:gs>
            <a:gs pos="100000">
              <a:schemeClr val="accent1">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47722F11-1165-42C6-9FD3-71A524E96BAF}">
      <dsp:nvSpPr>
        <dsp:cNvPr id="0" name=""/>
        <dsp:cNvSpPr/>
      </dsp:nvSpPr>
      <dsp:spPr>
        <a:xfrm>
          <a:off x="444" y="165388"/>
          <a:ext cx="853937" cy="597728"/>
        </a:xfrm>
        <a:prstGeom prst="roundRect">
          <a:avLst>
            <a:gd name="adj" fmla="val 1667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zh-CN" altLang="en-US" sz="1300" b="1" kern="1200" dirty="0" smtClean="0"/>
            <a:t>铁道部</a:t>
          </a:r>
          <a:endParaRPr lang="zh-CN" altLang="en-US" sz="1300" b="1" kern="1200" dirty="0"/>
        </a:p>
      </dsp:txBody>
      <dsp:txXfrm>
        <a:off x="29628" y="194572"/>
        <a:ext cx="795569" cy="539360"/>
      </dsp:txXfrm>
    </dsp:sp>
    <dsp:sp modelId="{DC64F1EA-62AC-4E86-A8B0-902915B4D451}">
      <dsp:nvSpPr>
        <dsp:cNvPr id="0" name=""/>
        <dsp:cNvSpPr/>
      </dsp:nvSpPr>
      <dsp:spPr>
        <a:xfrm>
          <a:off x="854381" y="222395"/>
          <a:ext cx="621072" cy="483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endParaRPr lang="zh-CN" altLang="en-US" sz="1200" kern="1200" dirty="0"/>
        </a:p>
      </dsp:txBody>
      <dsp:txXfrm>
        <a:off x="854381" y="222395"/>
        <a:ext cx="621072" cy="483110"/>
      </dsp:txXfrm>
    </dsp:sp>
    <dsp:sp modelId="{E8B88203-8046-403D-A7C7-C8755BFEDA6A}">
      <dsp:nvSpPr>
        <dsp:cNvPr id="0" name=""/>
        <dsp:cNvSpPr/>
      </dsp:nvSpPr>
      <dsp:spPr>
        <a:xfrm>
          <a:off x="708449" y="836834"/>
          <a:ext cx="853937" cy="597728"/>
        </a:xfrm>
        <a:prstGeom prst="roundRect">
          <a:avLst>
            <a:gd name="adj" fmla="val 1667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zh-CN" sz="1300" b="1" kern="1200" dirty="0" smtClean="0"/>
            <a:t>中技国际招标公司</a:t>
          </a:r>
          <a:endParaRPr lang="zh-CN" altLang="en-US" sz="1300" b="1" kern="1200" dirty="0"/>
        </a:p>
      </dsp:txBody>
      <dsp:txXfrm>
        <a:off x="737633" y="866018"/>
        <a:ext cx="795569" cy="539360"/>
      </dsp:txXfrm>
    </dsp:sp>
    <dsp:sp modelId="{4BE65294-6A49-4E18-837B-237F048228C9}">
      <dsp:nvSpPr>
        <dsp:cNvPr id="0" name=""/>
        <dsp:cNvSpPr/>
      </dsp:nvSpPr>
      <dsp:spPr>
        <a:xfrm>
          <a:off x="1562386" y="893841"/>
          <a:ext cx="621072" cy="483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ctr" anchorCtr="0">
          <a:noAutofit/>
        </a:bodyPr>
        <a:lstStyle/>
        <a:p>
          <a:pPr marL="228600" lvl="1" indent="-228600" algn="l" defTabSz="889000">
            <a:lnSpc>
              <a:spcPct val="90000"/>
            </a:lnSpc>
            <a:spcBef>
              <a:spcPct val="0"/>
            </a:spcBef>
            <a:spcAft>
              <a:spcPct val="15000"/>
            </a:spcAft>
            <a:buChar char="••"/>
          </a:pPr>
          <a:endParaRPr lang="zh-CN" altLang="en-US" sz="2000" kern="1200" dirty="0"/>
        </a:p>
      </dsp:txBody>
      <dsp:txXfrm>
        <a:off x="1562386" y="893841"/>
        <a:ext cx="621072" cy="4831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85709A-0A8A-4665-A97F-62BD5C060F28}">
      <dsp:nvSpPr>
        <dsp:cNvPr id="0" name=""/>
        <dsp:cNvSpPr/>
      </dsp:nvSpPr>
      <dsp:spPr>
        <a:xfrm>
          <a:off x="746" y="0"/>
          <a:ext cx="732509" cy="3472160"/>
        </a:xfrm>
        <a:prstGeom prst="roundRect">
          <a:avLst>
            <a:gd name="adj" fmla="val 1000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altLang="en-US" sz="1500" b="1" kern="1200" dirty="0" smtClean="0"/>
            <a:t>联合体</a:t>
          </a:r>
          <a:r>
            <a:rPr lang="en-US" altLang="zh-CN" sz="1500" b="1" kern="1200" dirty="0" smtClean="0"/>
            <a:t>1</a:t>
          </a:r>
          <a:endParaRPr lang="zh-CN" altLang="en-US" sz="1500" b="1" kern="1200" dirty="0"/>
        </a:p>
      </dsp:txBody>
      <dsp:txXfrm>
        <a:off x="746" y="0"/>
        <a:ext cx="732509" cy="1041648"/>
      </dsp:txXfrm>
    </dsp:sp>
    <dsp:sp modelId="{61F5A9FF-4CF9-47F9-8BA7-6E2EF8D5AC25}">
      <dsp:nvSpPr>
        <dsp:cNvPr id="0" name=""/>
        <dsp:cNvSpPr/>
      </dsp:nvSpPr>
      <dsp:spPr>
        <a:xfrm>
          <a:off x="73997" y="1042665"/>
          <a:ext cx="586007" cy="104690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zh-CN" altLang="en-US" sz="2000" kern="1200" dirty="0" smtClean="0"/>
            <a:t>长客</a:t>
          </a:r>
          <a:endParaRPr lang="zh-CN" altLang="en-US" sz="2000" kern="1200" dirty="0"/>
        </a:p>
      </dsp:txBody>
      <dsp:txXfrm>
        <a:off x="91161" y="1059829"/>
        <a:ext cx="551679" cy="1012575"/>
      </dsp:txXfrm>
    </dsp:sp>
    <dsp:sp modelId="{A76FEC2B-0858-4D76-8A53-5D9419FCABA4}">
      <dsp:nvSpPr>
        <dsp:cNvPr id="0" name=""/>
        <dsp:cNvSpPr/>
      </dsp:nvSpPr>
      <dsp:spPr>
        <a:xfrm>
          <a:off x="73997" y="2250631"/>
          <a:ext cx="586007" cy="104690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zh-CN" altLang="en-US" sz="1600" b="1" kern="1200" dirty="0" smtClean="0"/>
            <a:t>西门子</a:t>
          </a:r>
          <a:endParaRPr lang="zh-CN" altLang="en-US" sz="1600" b="1" kern="1200" dirty="0"/>
        </a:p>
      </dsp:txBody>
      <dsp:txXfrm>
        <a:off x="91161" y="2267795"/>
        <a:ext cx="551679" cy="1012575"/>
      </dsp:txXfrm>
    </dsp:sp>
    <dsp:sp modelId="{8122A9CF-8A29-47D3-825F-A59F2EAF468C}">
      <dsp:nvSpPr>
        <dsp:cNvPr id="0" name=""/>
        <dsp:cNvSpPr/>
      </dsp:nvSpPr>
      <dsp:spPr>
        <a:xfrm>
          <a:off x="788193" y="0"/>
          <a:ext cx="732509" cy="3472160"/>
        </a:xfrm>
        <a:prstGeom prst="roundRect">
          <a:avLst>
            <a:gd name="adj" fmla="val 1000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altLang="en-US" sz="1500" b="1" kern="1200" dirty="0" smtClean="0"/>
            <a:t>联合体</a:t>
          </a:r>
          <a:r>
            <a:rPr lang="en-US" altLang="zh-CN" sz="1500" b="1" kern="1200" dirty="0" smtClean="0"/>
            <a:t>2</a:t>
          </a:r>
          <a:endParaRPr lang="zh-CN" altLang="en-US" sz="1500" b="1" kern="1200" dirty="0"/>
        </a:p>
      </dsp:txBody>
      <dsp:txXfrm>
        <a:off x="788193" y="0"/>
        <a:ext cx="732509" cy="1041648"/>
      </dsp:txXfrm>
    </dsp:sp>
    <dsp:sp modelId="{C9565527-70F8-4E18-9579-A96157C35623}">
      <dsp:nvSpPr>
        <dsp:cNvPr id="0" name=""/>
        <dsp:cNvSpPr/>
      </dsp:nvSpPr>
      <dsp:spPr>
        <a:xfrm>
          <a:off x="861444" y="1042665"/>
          <a:ext cx="586007" cy="104690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zh-CN" altLang="en-US" sz="2000" kern="1200" dirty="0" smtClean="0"/>
            <a:t>四方</a:t>
          </a:r>
          <a:endParaRPr lang="zh-CN" altLang="en-US" sz="2000" kern="1200" dirty="0"/>
        </a:p>
      </dsp:txBody>
      <dsp:txXfrm>
        <a:off x="878608" y="1059829"/>
        <a:ext cx="551679" cy="1012575"/>
      </dsp:txXfrm>
    </dsp:sp>
    <dsp:sp modelId="{B2F3D3AF-957E-463F-8F39-122D89F18ECA}">
      <dsp:nvSpPr>
        <dsp:cNvPr id="0" name=""/>
        <dsp:cNvSpPr/>
      </dsp:nvSpPr>
      <dsp:spPr>
        <a:xfrm>
          <a:off x="861444" y="2250631"/>
          <a:ext cx="586007" cy="104690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zh-CN" altLang="en-US" sz="1600" b="1" kern="1200" dirty="0" smtClean="0"/>
            <a:t>庞巴迪</a:t>
          </a:r>
          <a:endParaRPr lang="zh-CN" altLang="en-US" sz="1600" b="1" kern="1200" dirty="0"/>
        </a:p>
      </dsp:txBody>
      <dsp:txXfrm>
        <a:off x="878608" y="2267795"/>
        <a:ext cx="551679" cy="1012575"/>
      </dsp:txXfrm>
    </dsp:sp>
    <dsp:sp modelId="{53EC7F58-942C-4480-8997-301714195E7B}">
      <dsp:nvSpPr>
        <dsp:cNvPr id="0" name=""/>
        <dsp:cNvSpPr/>
      </dsp:nvSpPr>
      <dsp:spPr>
        <a:xfrm>
          <a:off x="1584174" y="0"/>
          <a:ext cx="732509" cy="3472160"/>
        </a:xfrm>
        <a:prstGeom prst="roundRect">
          <a:avLst>
            <a:gd name="adj" fmla="val 1000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altLang="en-US" sz="1500" b="1" kern="1200" dirty="0" smtClean="0"/>
            <a:t>联合体</a:t>
          </a:r>
          <a:r>
            <a:rPr lang="en-US" altLang="zh-CN" sz="1500" b="1" kern="1200" dirty="0" smtClean="0"/>
            <a:t>3</a:t>
          </a:r>
          <a:endParaRPr lang="zh-CN" altLang="en-US" sz="1500" b="1" kern="1200" dirty="0"/>
        </a:p>
      </dsp:txBody>
      <dsp:txXfrm>
        <a:off x="1584174" y="0"/>
        <a:ext cx="732509" cy="1041648"/>
      </dsp:txXfrm>
    </dsp:sp>
    <dsp:sp modelId="{BEE45FBA-3374-4664-A1C6-1CF73B43A1DE}">
      <dsp:nvSpPr>
        <dsp:cNvPr id="0" name=""/>
        <dsp:cNvSpPr/>
      </dsp:nvSpPr>
      <dsp:spPr>
        <a:xfrm>
          <a:off x="1648892" y="1042665"/>
          <a:ext cx="586007" cy="104690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zh-CN" altLang="en-US" sz="2000" kern="1200" dirty="0" smtClean="0"/>
            <a:t>四方</a:t>
          </a:r>
          <a:endParaRPr lang="zh-CN" altLang="en-US" sz="2000" kern="1200" dirty="0"/>
        </a:p>
      </dsp:txBody>
      <dsp:txXfrm>
        <a:off x="1666056" y="1059829"/>
        <a:ext cx="551679" cy="1012575"/>
      </dsp:txXfrm>
    </dsp:sp>
    <dsp:sp modelId="{BFEEC51C-471F-4D86-B3B0-CC636AB3394C}">
      <dsp:nvSpPr>
        <dsp:cNvPr id="0" name=""/>
        <dsp:cNvSpPr/>
      </dsp:nvSpPr>
      <dsp:spPr>
        <a:xfrm>
          <a:off x="1648892" y="2250631"/>
          <a:ext cx="586007" cy="104690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zh-CN" altLang="en-US" sz="1600" b="1" kern="1200" dirty="0" smtClean="0"/>
            <a:t>川崎重工</a:t>
          </a:r>
          <a:endParaRPr lang="zh-CN" altLang="en-US" sz="1600" b="1" kern="1200" dirty="0"/>
        </a:p>
      </dsp:txBody>
      <dsp:txXfrm>
        <a:off x="1666056" y="2267795"/>
        <a:ext cx="551679" cy="1012575"/>
      </dsp:txXfrm>
    </dsp:sp>
    <dsp:sp modelId="{F1EDAB50-4546-4D73-88FC-DE1DF1D16F44}">
      <dsp:nvSpPr>
        <dsp:cNvPr id="0" name=""/>
        <dsp:cNvSpPr/>
      </dsp:nvSpPr>
      <dsp:spPr>
        <a:xfrm>
          <a:off x="2363088" y="0"/>
          <a:ext cx="732509" cy="3472160"/>
        </a:xfrm>
        <a:prstGeom prst="roundRect">
          <a:avLst>
            <a:gd name="adj" fmla="val 1000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altLang="en-US" sz="1500" b="1" kern="1200" dirty="0" smtClean="0"/>
            <a:t>联合体</a:t>
          </a:r>
          <a:r>
            <a:rPr lang="en-US" altLang="zh-CN" sz="1500" b="1" kern="1200" dirty="0" smtClean="0"/>
            <a:t>4</a:t>
          </a:r>
          <a:endParaRPr lang="zh-CN" altLang="en-US" sz="1500" b="1" kern="1200" dirty="0"/>
        </a:p>
      </dsp:txBody>
      <dsp:txXfrm>
        <a:off x="2363088" y="0"/>
        <a:ext cx="732509" cy="1041648"/>
      </dsp:txXfrm>
    </dsp:sp>
    <dsp:sp modelId="{890E8504-0A7D-43D4-A208-6C12E2F9F247}">
      <dsp:nvSpPr>
        <dsp:cNvPr id="0" name=""/>
        <dsp:cNvSpPr/>
      </dsp:nvSpPr>
      <dsp:spPr>
        <a:xfrm>
          <a:off x="2436339" y="1042665"/>
          <a:ext cx="586007" cy="104690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1760" tIns="83820" rIns="111760" bIns="83820" numCol="1" spcCol="1270" anchor="ctr" anchorCtr="0">
          <a:noAutofit/>
        </a:bodyPr>
        <a:lstStyle/>
        <a:p>
          <a:pPr lvl="0" algn="ctr" defTabSz="1955800">
            <a:lnSpc>
              <a:spcPct val="90000"/>
            </a:lnSpc>
            <a:spcBef>
              <a:spcPct val="0"/>
            </a:spcBef>
            <a:spcAft>
              <a:spcPct val="35000"/>
            </a:spcAft>
          </a:pPr>
          <a:r>
            <a:rPr lang="zh-CN" altLang="en-US" sz="4400" kern="1200" dirty="0" smtClean="0"/>
            <a:t>  ？</a:t>
          </a:r>
          <a:endParaRPr lang="zh-CN" altLang="en-US" sz="4400" kern="1200" dirty="0"/>
        </a:p>
      </dsp:txBody>
      <dsp:txXfrm>
        <a:off x="2453503" y="1059829"/>
        <a:ext cx="551679" cy="1012575"/>
      </dsp:txXfrm>
    </dsp:sp>
    <dsp:sp modelId="{F7C8E171-4653-46BC-B0AC-A89C8544C53D}">
      <dsp:nvSpPr>
        <dsp:cNvPr id="0" name=""/>
        <dsp:cNvSpPr/>
      </dsp:nvSpPr>
      <dsp:spPr>
        <a:xfrm>
          <a:off x="2436339" y="2250631"/>
          <a:ext cx="586007" cy="104690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zh-CN" altLang="en-US" sz="1600" b="1" kern="1200" dirty="0" smtClean="0"/>
            <a:t>阿尔斯通</a:t>
          </a:r>
          <a:endParaRPr lang="zh-CN" altLang="en-US" sz="1600" b="1" kern="1200" dirty="0"/>
        </a:p>
      </dsp:txBody>
      <dsp:txXfrm>
        <a:off x="2453503" y="2267795"/>
        <a:ext cx="551679" cy="10125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21B80-2E80-4C03-B5A3-59ED965F410B}">
      <dsp:nvSpPr>
        <dsp:cNvPr id="0" name=""/>
        <dsp:cNvSpPr/>
      </dsp:nvSpPr>
      <dsp:spPr>
        <a:xfrm>
          <a:off x="107389" y="48638"/>
          <a:ext cx="7125500" cy="8387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l" defTabSz="711200">
            <a:lnSpc>
              <a:spcPct val="90000"/>
            </a:lnSpc>
            <a:spcBef>
              <a:spcPct val="0"/>
            </a:spcBef>
            <a:spcAft>
              <a:spcPct val="35000"/>
            </a:spcAft>
          </a:pPr>
          <a:r>
            <a:rPr lang="zh-CN" altLang="zh-CN" sz="1600" kern="1200" dirty="0" smtClean="0"/>
            <a:t>投标企业必须是“在中华人民共和国境内合法注册的，具备铁路动车组制造能力，并获得拥有成熟的时速</a:t>
          </a:r>
          <a:r>
            <a:rPr lang="en-US" altLang="zh-CN" sz="1600" kern="1200" dirty="0" smtClean="0"/>
            <a:t>200</a:t>
          </a:r>
          <a:r>
            <a:rPr lang="zh-CN" altLang="zh-CN" sz="1600" kern="1200" dirty="0" smtClean="0"/>
            <a:t>公里铁路动车组设计和制造技术的国外合作方技术支持的中国制造企业（含中外合资企业）”。</a:t>
          </a:r>
          <a:endParaRPr lang="zh-CN" altLang="en-US" sz="1600" kern="1200" dirty="0"/>
        </a:p>
      </dsp:txBody>
      <dsp:txXfrm>
        <a:off x="131954" y="73203"/>
        <a:ext cx="7076370" cy="789587"/>
      </dsp:txXfrm>
    </dsp:sp>
    <dsp:sp modelId="{B85E33C9-D631-450F-A209-846B6AA5002B}">
      <dsp:nvSpPr>
        <dsp:cNvPr id="0" name=""/>
        <dsp:cNvSpPr/>
      </dsp:nvSpPr>
      <dsp:spPr>
        <a:xfrm>
          <a:off x="819939" y="887355"/>
          <a:ext cx="712550" cy="357535"/>
        </a:xfrm>
        <a:custGeom>
          <a:avLst/>
          <a:gdLst/>
          <a:ahLst/>
          <a:cxnLst/>
          <a:rect l="0" t="0" r="0" b="0"/>
          <a:pathLst>
            <a:path>
              <a:moveTo>
                <a:pt x="0" y="0"/>
              </a:moveTo>
              <a:lnTo>
                <a:pt x="0" y="357535"/>
              </a:lnTo>
              <a:lnTo>
                <a:pt x="712550" y="3575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55B2BE-005D-4896-9B27-E063F32C77BB}">
      <dsp:nvSpPr>
        <dsp:cNvPr id="0" name=""/>
        <dsp:cNvSpPr/>
      </dsp:nvSpPr>
      <dsp:spPr>
        <a:xfrm>
          <a:off x="1532489" y="965317"/>
          <a:ext cx="5556513" cy="559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l" defTabSz="533400">
            <a:lnSpc>
              <a:spcPct val="90000"/>
            </a:lnSpc>
            <a:spcBef>
              <a:spcPct val="0"/>
            </a:spcBef>
            <a:spcAft>
              <a:spcPct val="35000"/>
            </a:spcAft>
          </a:pPr>
          <a:r>
            <a:rPr lang="zh-CN" altLang="en-US" sz="1200" kern="1200" dirty="0" smtClean="0"/>
            <a:t>第一，投标企业必须是中国企业，西门子、庞巴迪、阿尔斯通以及日本高铁制造企业本来想直接参与投标，这一条件将它们挡在了门外；</a:t>
          </a:r>
          <a:endParaRPr lang="zh-CN" altLang="en-US" sz="1200" kern="1200" dirty="0"/>
        </a:p>
      </dsp:txBody>
      <dsp:txXfrm>
        <a:off x="1548866" y="981694"/>
        <a:ext cx="5523759" cy="526392"/>
      </dsp:txXfrm>
    </dsp:sp>
    <dsp:sp modelId="{056590C5-084B-4347-8436-3F4D7BEE04EB}">
      <dsp:nvSpPr>
        <dsp:cNvPr id="0" name=""/>
        <dsp:cNvSpPr/>
      </dsp:nvSpPr>
      <dsp:spPr>
        <a:xfrm>
          <a:off x="819939" y="887355"/>
          <a:ext cx="712550" cy="1043022"/>
        </a:xfrm>
        <a:custGeom>
          <a:avLst/>
          <a:gdLst/>
          <a:ahLst/>
          <a:cxnLst/>
          <a:rect l="0" t="0" r="0" b="0"/>
          <a:pathLst>
            <a:path>
              <a:moveTo>
                <a:pt x="0" y="0"/>
              </a:moveTo>
              <a:lnTo>
                <a:pt x="0" y="1043022"/>
              </a:lnTo>
              <a:lnTo>
                <a:pt x="712550" y="104302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BC1A97-9EFF-4CCF-B014-B1F54A0BD0F1}">
      <dsp:nvSpPr>
        <dsp:cNvPr id="0" name=""/>
        <dsp:cNvSpPr/>
      </dsp:nvSpPr>
      <dsp:spPr>
        <a:xfrm>
          <a:off x="1532489" y="1650804"/>
          <a:ext cx="5556513" cy="559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l" defTabSz="533400">
            <a:lnSpc>
              <a:spcPct val="90000"/>
            </a:lnSpc>
            <a:spcBef>
              <a:spcPct val="0"/>
            </a:spcBef>
            <a:spcAft>
              <a:spcPct val="35000"/>
            </a:spcAft>
          </a:pPr>
          <a:r>
            <a:rPr lang="zh-CN" altLang="en-US" sz="1200" kern="1200" dirty="0" smtClean="0"/>
            <a:t>第二，中国的企业也不能随便投，必须有拥有成熟技术的国外企业的支持，这一下又把“中华之星”、“蓝箭”等国产动车组挡在了门外，因为铁道部的真正目标是引进国外先进技术。</a:t>
          </a:r>
          <a:endParaRPr lang="zh-CN" altLang="en-US" sz="1200" kern="1200" dirty="0"/>
        </a:p>
      </dsp:txBody>
      <dsp:txXfrm>
        <a:off x="1548866" y="1667181"/>
        <a:ext cx="5523759" cy="526392"/>
      </dsp:txXfrm>
    </dsp:sp>
    <dsp:sp modelId="{5A7A078B-70E9-4666-A2E8-316D1A06A18E}">
      <dsp:nvSpPr>
        <dsp:cNvPr id="0" name=""/>
        <dsp:cNvSpPr/>
      </dsp:nvSpPr>
      <dsp:spPr>
        <a:xfrm>
          <a:off x="819939" y="887355"/>
          <a:ext cx="712550" cy="1728509"/>
        </a:xfrm>
        <a:custGeom>
          <a:avLst/>
          <a:gdLst/>
          <a:ahLst/>
          <a:cxnLst/>
          <a:rect l="0" t="0" r="0" b="0"/>
          <a:pathLst>
            <a:path>
              <a:moveTo>
                <a:pt x="0" y="0"/>
              </a:moveTo>
              <a:lnTo>
                <a:pt x="0" y="1728509"/>
              </a:lnTo>
              <a:lnTo>
                <a:pt x="712550" y="17285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B0DE7E-3ED1-4166-8095-564133DB5775}">
      <dsp:nvSpPr>
        <dsp:cNvPr id="0" name=""/>
        <dsp:cNvSpPr/>
      </dsp:nvSpPr>
      <dsp:spPr>
        <a:xfrm>
          <a:off x="1532489" y="2336291"/>
          <a:ext cx="5556513" cy="559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l" defTabSz="533400">
            <a:lnSpc>
              <a:spcPct val="90000"/>
            </a:lnSpc>
            <a:spcBef>
              <a:spcPct val="0"/>
            </a:spcBef>
            <a:spcAft>
              <a:spcPct val="35000"/>
            </a:spcAft>
          </a:pPr>
          <a:r>
            <a:rPr lang="zh-CN" altLang="en-US" sz="1200" kern="1200" dirty="0" smtClean="0"/>
            <a:t>招标了还明确规定了三个原则，第一关键技术必须转让，第二价格必须最低，第三必须使用中国品牌。</a:t>
          </a:r>
          <a:endParaRPr lang="zh-CN" altLang="en-US" sz="1200" kern="1200" dirty="0"/>
        </a:p>
      </dsp:txBody>
      <dsp:txXfrm>
        <a:off x="1548866" y="2352668"/>
        <a:ext cx="5523759" cy="526392"/>
      </dsp:txXfrm>
    </dsp:sp>
    <dsp:sp modelId="{32151886-3488-41D0-B1ED-C416FA714E8C}">
      <dsp:nvSpPr>
        <dsp:cNvPr id="0" name=""/>
        <dsp:cNvSpPr/>
      </dsp:nvSpPr>
      <dsp:spPr>
        <a:xfrm>
          <a:off x="819939" y="887355"/>
          <a:ext cx="712550" cy="2413996"/>
        </a:xfrm>
        <a:custGeom>
          <a:avLst/>
          <a:gdLst/>
          <a:ahLst/>
          <a:cxnLst/>
          <a:rect l="0" t="0" r="0" b="0"/>
          <a:pathLst>
            <a:path>
              <a:moveTo>
                <a:pt x="0" y="0"/>
              </a:moveTo>
              <a:lnTo>
                <a:pt x="0" y="2413996"/>
              </a:lnTo>
              <a:lnTo>
                <a:pt x="712550" y="24139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823203-334D-465A-A160-4B4304F394BA}">
      <dsp:nvSpPr>
        <dsp:cNvPr id="0" name=""/>
        <dsp:cNvSpPr/>
      </dsp:nvSpPr>
      <dsp:spPr>
        <a:xfrm>
          <a:off x="1532489" y="3021778"/>
          <a:ext cx="5556513" cy="559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l" defTabSz="533400">
            <a:lnSpc>
              <a:spcPct val="90000"/>
            </a:lnSpc>
            <a:spcBef>
              <a:spcPct val="0"/>
            </a:spcBef>
            <a:spcAft>
              <a:spcPct val="35000"/>
            </a:spcAft>
          </a:pPr>
          <a:r>
            <a:rPr lang="zh-CN" altLang="en-US" sz="1200" kern="1200" dirty="0" smtClean="0"/>
            <a:t>铁道部还要求，投标前国外厂商必须与中国国内机车车辆企业签订完善的技术转让合同，如果没有做到这一点就取消投标资格。</a:t>
          </a:r>
          <a:endParaRPr lang="zh-CN" altLang="en-US" sz="1200" kern="1200" dirty="0"/>
        </a:p>
      </dsp:txBody>
      <dsp:txXfrm>
        <a:off x="1548866" y="3038155"/>
        <a:ext cx="5523759" cy="526392"/>
      </dsp:txXfrm>
    </dsp:sp>
    <dsp:sp modelId="{8D741620-F81C-4B98-9468-9B1D85A212EA}">
      <dsp:nvSpPr>
        <dsp:cNvPr id="0" name=""/>
        <dsp:cNvSpPr/>
      </dsp:nvSpPr>
      <dsp:spPr>
        <a:xfrm>
          <a:off x="819939" y="887355"/>
          <a:ext cx="712550" cy="3194586"/>
        </a:xfrm>
        <a:custGeom>
          <a:avLst/>
          <a:gdLst/>
          <a:ahLst/>
          <a:cxnLst/>
          <a:rect l="0" t="0" r="0" b="0"/>
          <a:pathLst>
            <a:path>
              <a:moveTo>
                <a:pt x="0" y="0"/>
              </a:moveTo>
              <a:lnTo>
                <a:pt x="0" y="3194586"/>
              </a:lnTo>
              <a:lnTo>
                <a:pt x="712550" y="31945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D027BF-46BB-4186-9F10-E76B41730B97}">
      <dsp:nvSpPr>
        <dsp:cNvPr id="0" name=""/>
        <dsp:cNvSpPr/>
      </dsp:nvSpPr>
      <dsp:spPr>
        <a:xfrm>
          <a:off x="1532489" y="3707265"/>
          <a:ext cx="5556513" cy="7493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l" defTabSz="533400">
            <a:lnSpc>
              <a:spcPct val="90000"/>
            </a:lnSpc>
            <a:spcBef>
              <a:spcPct val="0"/>
            </a:spcBef>
            <a:spcAft>
              <a:spcPct val="35000"/>
            </a:spcAft>
          </a:pPr>
          <a:r>
            <a:rPr lang="zh-CN" altLang="en-US" sz="1200" kern="1200" dirty="0" smtClean="0"/>
            <a:t>铁道部还设置了一个考核环节，叫作“技术转让实施评价”，考察对象是中国投标企业，裁判是铁道部成立的动车组联合办公室，简称“动联办”，国外企业作为老师要向国内企业传授技艺。动联办不考核国外企业教得怎么样，它只考察国内企业学得怎么样，只要是国内企业没有学好，他就不付钱。</a:t>
          </a:r>
          <a:endParaRPr lang="zh-CN" altLang="en-US" sz="1200" kern="1200" dirty="0"/>
        </a:p>
      </dsp:txBody>
      <dsp:txXfrm>
        <a:off x="1554437" y="3729213"/>
        <a:ext cx="5512617" cy="7054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456C35-F277-4836-8E6C-BB296122ACA9}">
      <dsp:nvSpPr>
        <dsp:cNvPr id="0" name=""/>
        <dsp:cNvSpPr/>
      </dsp:nvSpPr>
      <dsp:spPr>
        <a:xfrm>
          <a:off x="2156396" y="2021955"/>
          <a:ext cx="1303830" cy="1303830"/>
        </a:xfrm>
        <a:prstGeom prst="roundRect">
          <a:avLst/>
        </a:prstGeom>
        <a:gradFill rotWithShape="0">
          <a:gsLst>
            <a:gs pos="0">
              <a:srgbClr val="03D4A8"/>
            </a:gs>
            <a:gs pos="25000">
              <a:srgbClr val="21D6E0"/>
            </a:gs>
            <a:gs pos="75000">
              <a:srgbClr val="0087E6"/>
            </a:gs>
            <a:gs pos="100000">
              <a:srgbClr val="005CBF"/>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zh-CN" altLang="en-US" sz="3600" kern="1200" dirty="0" smtClean="0"/>
            <a:t>标的</a:t>
          </a:r>
          <a:endParaRPr lang="zh-CN" altLang="en-US" sz="3600" kern="1200" dirty="0"/>
        </a:p>
      </dsp:txBody>
      <dsp:txXfrm>
        <a:off x="2220044" y="2085603"/>
        <a:ext cx="1176534" cy="1176534"/>
      </dsp:txXfrm>
    </dsp:sp>
    <dsp:sp modelId="{C20D8981-7B7C-4FC8-82F2-E144FCD727E5}">
      <dsp:nvSpPr>
        <dsp:cNvPr id="0" name=""/>
        <dsp:cNvSpPr/>
      </dsp:nvSpPr>
      <dsp:spPr>
        <a:xfrm rot="16200000">
          <a:off x="2351020" y="1564664"/>
          <a:ext cx="914582" cy="0"/>
        </a:xfrm>
        <a:custGeom>
          <a:avLst/>
          <a:gdLst/>
          <a:ahLst/>
          <a:cxnLst/>
          <a:rect l="0" t="0" r="0" b="0"/>
          <a:pathLst>
            <a:path>
              <a:moveTo>
                <a:pt x="0" y="0"/>
              </a:moveTo>
              <a:lnTo>
                <a:pt x="914582"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70511C-B04F-464F-A4C1-BAFB834D714E}">
      <dsp:nvSpPr>
        <dsp:cNvPr id="0" name=""/>
        <dsp:cNvSpPr/>
      </dsp:nvSpPr>
      <dsp:spPr>
        <a:xfrm>
          <a:off x="2371528" y="233806"/>
          <a:ext cx="873566" cy="873566"/>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zh-CN" altLang="en-US" sz="2200" kern="1200" dirty="0" smtClean="0"/>
            <a:t>工程类</a:t>
          </a:r>
          <a:endParaRPr lang="zh-CN" altLang="en-US" sz="2200" kern="1200" dirty="0"/>
        </a:p>
      </dsp:txBody>
      <dsp:txXfrm>
        <a:off x="2414172" y="276450"/>
        <a:ext cx="788278" cy="788278"/>
      </dsp:txXfrm>
    </dsp:sp>
    <dsp:sp modelId="{A726CEBB-9953-4EB1-805E-A11C8436945D}">
      <dsp:nvSpPr>
        <dsp:cNvPr id="0" name=""/>
        <dsp:cNvSpPr/>
      </dsp:nvSpPr>
      <dsp:spPr>
        <a:xfrm rot="1800000">
          <a:off x="3410243" y="3236794"/>
          <a:ext cx="746160" cy="0"/>
        </a:xfrm>
        <a:custGeom>
          <a:avLst/>
          <a:gdLst/>
          <a:ahLst/>
          <a:cxnLst/>
          <a:rect l="0" t="0" r="0" b="0"/>
          <a:pathLst>
            <a:path>
              <a:moveTo>
                <a:pt x="0" y="0"/>
              </a:moveTo>
              <a:lnTo>
                <a:pt x="74616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8C228E-9ECF-4F5B-AECE-34A7227D3626}">
      <dsp:nvSpPr>
        <dsp:cNvPr id="0" name=""/>
        <dsp:cNvSpPr/>
      </dsp:nvSpPr>
      <dsp:spPr>
        <a:xfrm>
          <a:off x="4106421" y="3238728"/>
          <a:ext cx="873566" cy="873566"/>
        </a:xfrm>
        <a:prstGeom prst="round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zh-CN" altLang="en-US" sz="2200" kern="1200" dirty="0" smtClean="0"/>
            <a:t>服务类</a:t>
          </a:r>
          <a:endParaRPr lang="zh-CN" altLang="en-US" sz="2200" kern="1200" dirty="0"/>
        </a:p>
      </dsp:txBody>
      <dsp:txXfrm>
        <a:off x="4149065" y="3281372"/>
        <a:ext cx="788278" cy="788278"/>
      </dsp:txXfrm>
    </dsp:sp>
    <dsp:sp modelId="{C8C90834-6AEB-446A-89BA-DADB00184053}">
      <dsp:nvSpPr>
        <dsp:cNvPr id="0" name=""/>
        <dsp:cNvSpPr/>
      </dsp:nvSpPr>
      <dsp:spPr>
        <a:xfrm rot="9000000">
          <a:off x="1460219" y="3236794"/>
          <a:ext cx="746160" cy="0"/>
        </a:xfrm>
        <a:custGeom>
          <a:avLst/>
          <a:gdLst/>
          <a:ahLst/>
          <a:cxnLst/>
          <a:rect l="0" t="0" r="0" b="0"/>
          <a:pathLst>
            <a:path>
              <a:moveTo>
                <a:pt x="0" y="0"/>
              </a:moveTo>
              <a:lnTo>
                <a:pt x="74616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9D7012-A510-4FD1-912D-FCFFAD3766D1}">
      <dsp:nvSpPr>
        <dsp:cNvPr id="0" name=""/>
        <dsp:cNvSpPr/>
      </dsp:nvSpPr>
      <dsp:spPr>
        <a:xfrm>
          <a:off x="636636" y="3238728"/>
          <a:ext cx="873566" cy="87356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zh-CN" altLang="en-US" sz="2200" kern="1200" dirty="0" smtClean="0"/>
            <a:t>货物类</a:t>
          </a:r>
          <a:endParaRPr lang="zh-CN" altLang="en-US" sz="2200" kern="1200" dirty="0"/>
        </a:p>
      </dsp:txBody>
      <dsp:txXfrm>
        <a:off x="679280" y="3281372"/>
        <a:ext cx="788278" cy="7882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8485F-330A-4571-8E4A-82E9FAD58149}">
      <dsp:nvSpPr>
        <dsp:cNvPr id="0" name=""/>
        <dsp:cNvSpPr/>
      </dsp:nvSpPr>
      <dsp:spPr>
        <a:xfrm>
          <a:off x="1400860" y="242823"/>
          <a:ext cx="3413760" cy="3413760"/>
        </a:xfrm>
        <a:prstGeom prst="pie">
          <a:avLst>
            <a:gd name="adj1" fmla="val 16200000"/>
            <a:gd name="adj2" fmla="val 2052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kern="1200" dirty="0" smtClean="0"/>
            <a:t>竞争性</a:t>
          </a:r>
          <a:endParaRPr lang="zh-CN" altLang="en-US" sz="2400" kern="1200" dirty="0"/>
        </a:p>
      </dsp:txBody>
      <dsp:txXfrm>
        <a:off x="3150819" y="752856"/>
        <a:ext cx="1158240" cy="792480"/>
      </dsp:txXfrm>
    </dsp:sp>
    <dsp:sp modelId="{F2846E77-D211-4AE9-B691-89347308EA7A}">
      <dsp:nvSpPr>
        <dsp:cNvPr id="0" name=""/>
        <dsp:cNvSpPr/>
      </dsp:nvSpPr>
      <dsp:spPr>
        <a:xfrm>
          <a:off x="1281379" y="407415"/>
          <a:ext cx="3413760" cy="3413760"/>
        </a:xfrm>
        <a:prstGeom prst="pie">
          <a:avLst>
            <a:gd name="adj1" fmla="val 20520000"/>
            <a:gd name="adj2" fmla="val 324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kern="1200" dirty="0" smtClean="0"/>
            <a:t>程序性</a:t>
          </a:r>
          <a:endParaRPr lang="zh-CN" altLang="en-US" sz="2400" kern="1200" dirty="0"/>
        </a:p>
      </dsp:txBody>
      <dsp:txXfrm>
        <a:off x="3512515" y="1951736"/>
        <a:ext cx="1016000" cy="857504"/>
      </dsp:txXfrm>
    </dsp:sp>
    <dsp:sp modelId="{392BF61F-1DE5-4B6C-B43A-466E37DF7AD1}">
      <dsp:nvSpPr>
        <dsp:cNvPr id="0" name=""/>
        <dsp:cNvSpPr/>
      </dsp:nvSpPr>
      <dsp:spPr>
        <a:xfrm>
          <a:off x="1281379" y="407415"/>
          <a:ext cx="3413760" cy="3413760"/>
        </a:xfrm>
        <a:prstGeom prst="pie">
          <a:avLst>
            <a:gd name="adj1" fmla="val 3240000"/>
            <a:gd name="adj2" fmla="val 756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kern="1200" dirty="0" smtClean="0"/>
            <a:t>规范性</a:t>
          </a:r>
          <a:endParaRPr lang="zh-CN" altLang="en-US" sz="2400" kern="1200" dirty="0"/>
        </a:p>
      </dsp:txBody>
      <dsp:txXfrm>
        <a:off x="2378659" y="2967736"/>
        <a:ext cx="1219200" cy="731520"/>
      </dsp:txXfrm>
    </dsp:sp>
    <dsp:sp modelId="{BA9464FF-CE0E-4996-86A1-C1D5A611E18A}">
      <dsp:nvSpPr>
        <dsp:cNvPr id="0" name=""/>
        <dsp:cNvSpPr/>
      </dsp:nvSpPr>
      <dsp:spPr>
        <a:xfrm>
          <a:off x="1281379" y="407415"/>
          <a:ext cx="3413760" cy="3413760"/>
        </a:xfrm>
        <a:prstGeom prst="pie">
          <a:avLst>
            <a:gd name="adj1" fmla="val 7560000"/>
            <a:gd name="adj2" fmla="val 1188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kern="1200" dirty="0" smtClean="0"/>
            <a:t>一次性</a:t>
          </a:r>
          <a:endParaRPr lang="zh-CN" altLang="en-US" sz="2400" kern="1200" dirty="0"/>
        </a:p>
      </dsp:txBody>
      <dsp:txXfrm>
        <a:off x="1443939" y="1951736"/>
        <a:ext cx="1016000" cy="857504"/>
      </dsp:txXfrm>
    </dsp:sp>
    <dsp:sp modelId="{BD3ED6FF-4DD1-4AE9-8898-8359C28CDECF}">
      <dsp:nvSpPr>
        <dsp:cNvPr id="0" name=""/>
        <dsp:cNvSpPr/>
      </dsp:nvSpPr>
      <dsp:spPr>
        <a:xfrm>
          <a:off x="1281379" y="407415"/>
          <a:ext cx="3413760" cy="3413760"/>
        </a:xfrm>
        <a:prstGeom prst="pie">
          <a:avLst>
            <a:gd name="adj1" fmla="val 11880000"/>
            <a:gd name="adj2" fmla="val 1620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kern="1200" dirty="0" smtClean="0"/>
            <a:t>技术经济性</a:t>
          </a:r>
          <a:endParaRPr lang="zh-CN" altLang="en-US" sz="2400" kern="1200" dirty="0"/>
        </a:p>
      </dsp:txBody>
      <dsp:txXfrm>
        <a:off x="1779219" y="927607"/>
        <a:ext cx="1158240" cy="7924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9.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0.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986A7D5-501A-4B44-A7A8-1C910B82625D}" type="datetimeFigureOut">
              <a:rPr lang="zh-CN" altLang="en-US" smtClean="0"/>
              <a:t>2016/1/24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CF51F4A-4F38-4820-9176-3209E353E03D}" type="slidenum">
              <a:rPr lang="zh-CN" altLang="en-US" smtClean="0"/>
              <a:t>‹#›</a:t>
            </a:fld>
            <a:endParaRPr lang="zh-CN" altLang="en-US"/>
          </a:p>
        </p:txBody>
      </p:sp>
    </p:spTree>
    <p:extLst>
      <p:ext uri="{BB962C8B-B14F-4D97-AF65-F5344CB8AC3E}">
        <p14:creationId xmlns:p14="http://schemas.microsoft.com/office/powerpoint/2010/main" val="10175444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EDFDC2-A275-47A2-898D-B90A749CDA52}" type="datetimeFigureOut">
              <a:rPr lang="zh-CN" altLang="en-US" smtClean="0"/>
              <a:t>2016/1/24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F9AE94-2848-4127-882D-B667CA3A3329}" type="slidenum">
              <a:rPr lang="zh-CN" altLang="en-US" smtClean="0"/>
              <a:t>‹#›</a:t>
            </a:fld>
            <a:endParaRPr lang="zh-CN" altLang="en-US"/>
          </a:p>
        </p:txBody>
      </p:sp>
    </p:spTree>
    <p:extLst>
      <p:ext uri="{BB962C8B-B14F-4D97-AF65-F5344CB8AC3E}">
        <p14:creationId xmlns:p14="http://schemas.microsoft.com/office/powerpoint/2010/main" val="375465590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F9AE94-2848-4127-882D-B667CA3A3329}" type="slidenum">
              <a:rPr lang="zh-CN" altLang="en-US" smtClean="0"/>
              <a:t>1</a:t>
            </a:fld>
            <a:endParaRPr lang="zh-CN" altLang="en-US"/>
          </a:p>
        </p:txBody>
      </p:sp>
    </p:spTree>
    <p:extLst>
      <p:ext uri="{BB962C8B-B14F-4D97-AF65-F5344CB8AC3E}">
        <p14:creationId xmlns:p14="http://schemas.microsoft.com/office/powerpoint/2010/main" val="133320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35E7E3D-0C67-4486-AE10-10624AF0C20C}" type="datetime1">
              <a:rPr lang="zh-CN" altLang="en-US" smtClean="0"/>
              <a:t>2016/1/24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7DF07C-0B11-4885-BEB6-ED109B23C189}" type="datetime1">
              <a:rPr lang="zh-CN" altLang="en-US" smtClean="0"/>
              <a:t>2016/1/24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7" name="Picture 1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3646" y="453424"/>
            <a:ext cx="1719263"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8BBFDDB-9B86-4355-BB8E-B048AF02C3E9}" type="datetime1">
              <a:rPr lang="zh-CN" altLang="en-US" smtClean="0"/>
              <a:t>2016/1/24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920D1AD-D39B-4FC4-9562-79199431539C}" type="datetime1">
              <a:rPr lang="zh-CN" altLang="en-US" smtClean="0"/>
              <a:t>2016/1/24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CD466CD-0F3A-40D7-892E-9F1FAFC71ED6}" type="datetime1">
              <a:rPr lang="zh-CN" altLang="en-US" smtClean="0"/>
              <a:t>2016/1/24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13C365E-0F39-4806-8050-AB222FEAEB88}" type="datetime1">
              <a:rPr lang="zh-CN" altLang="en-US" smtClean="0"/>
              <a:t>2016/1/24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CAF9222-4111-4927-8D8F-CCAF75C5DA58}" type="datetime1">
              <a:rPr lang="zh-CN" altLang="en-US" smtClean="0"/>
              <a:t>2016/1/24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5691A2C-15ED-40CA-AE06-B2B009585FD2}" type="datetime1">
              <a:rPr lang="zh-CN" altLang="en-US" smtClean="0"/>
              <a:t>2016/1/24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CA4715-8019-4135-905E-C66AFD52F534}" type="datetime1">
              <a:rPr lang="zh-CN" altLang="en-US" smtClean="0"/>
              <a:t>2016/1/24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1CE154B-3967-4F9A-86E7-2520C66A79D0}" type="datetime1">
              <a:rPr lang="zh-CN" altLang="en-US" smtClean="0"/>
              <a:t>2016/1/24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E32F2D7-F60C-416C-AA5E-3D9F2A05A142}" type="datetime1">
              <a:rPr lang="zh-CN" altLang="en-US" smtClean="0"/>
              <a:t>2016/1/24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2864C1-3E5F-45FB-AADF-354E50F30C0F}" type="datetime1">
              <a:rPr lang="zh-CN" altLang="en-US" smtClean="0"/>
              <a:t>2016/1/24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18" Type="http://schemas.openxmlformats.org/officeDocument/2006/relationships/diagramLayout" Target="../diagrams/layout5.xml"/><Relationship Id="rId3" Type="http://schemas.openxmlformats.org/officeDocument/2006/relationships/diagramLayout" Target="../diagrams/layout2.xml"/><Relationship Id="rId21" Type="http://schemas.microsoft.com/office/2007/relationships/diagramDrawing" Target="../diagrams/drawing5.xml"/><Relationship Id="rId7" Type="http://schemas.openxmlformats.org/officeDocument/2006/relationships/diagramData" Target="../diagrams/data3.xml"/><Relationship Id="rId12" Type="http://schemas.openxmlformats.org/officeDocument/2006/relationships/diagramData" Target="../diagrams/data4.xml"/><Relationship Id="rId17" Type="http://schemas.openxmlformats.org/officeDocument/2006/relationships/diagramData" Target="../diagrams/data5.xml"/><Relationship Id="rId2" Type="http://schemas.openxmlformats.org/officeDocument/2006/relationships/diagramData" Target="../diagrams/data2.xml"/><Relationship Id="rId16" Type="http://schemas.microsoft.com/office/2007/relationships/diagramDrawing" Target="../diagrams/drawing4.xml"/><Relationship Id="rId20" Type="http://schemas.openxmlformats.org/officeDocument/2006/relationships/diagramColors" Target="../diagrams/colors5.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19" Type="http://schemas.openxmlformats.org/officeDocument/2006/relationships/diagramQuickStyle" Target="../diagrams/quickStyle5.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0" y="1"/>
            <a:ext cx="9144000" cy="2708919"/>
          </a:xfrm>
          <a:gradFill flip="none" rotWithShape="1">
            <a:gsLst>
              <a:gs pos="0">
                <a:srgbClr val="03D4A8"/>
              </a:gs>
              <a:gs pos="14000">
                <a:srgbClr val="21D6E0"/>
              </a:gs>
              <a:gs pos="59000">
                <a:srgbClr val="0087E6"/>
              </a:gs>
              <a:gs pos="100000">
                <a:srgbClr val="005CBF"/>
              </a:gs>
            </a:gsLst>
            <a:lin ang="2700000" scaled="1"/>
            <a:tileRect/>
          </a:gradFill>
        </p:spPr>
        <p:txBody>
          <a:bodyPr/>
          <a:lstStyle/>
          <a:p>
            <a:r>
              <a:rPr lang="zh-CN" altLang="en-US" b="1" dirty="0" smtClean="0">
                <a:solidFill>
                  <a:schemeClr val="bg1"/>
                </a:solidFill>
              </a:rPr>
              <a:t>巨人通力电梯有限公司</a:t>
            </a:r>
            <a:r>
              <a:rPr lang="en-US" altLang="zh-CN" b="1" dirty="0">
                <a:solidFill>
                  <a:schemeClr val="bg1"/>
                </a:solidFill>
              </a:rPr>
              <a:t/>
            </a:r>
            <a:br>
              <a:rPr lang="en-US" altLang="zh-CN" b="1" dirty="0">
                <a:solidFill>
                  <a:schemeClr val="bg1"/>
                </a:solidFill>
              </a:rPr>
            </a:br>
            <a:r>
              <a:rPr lang="en-US" altLang="zh-CN" sz="3600" b="1" dirty="0">
                <a:solidFill>
                  <a:schemeClr val="bg1"/>
                </a:solidFill>
              </a:rPr>
              <a:t>GiantKONE Elevator Co.,</a:t>
            </a:r>
            <a:r>
              <a:rPr lang="en-US" altLang="zh-CN" sz="3600" b="1" dirty="0" smtClean="0">
                <a:solidFill>
                  <a:schemeClr val="bg1"/>
                </a:solidFill>
              </a:rPr>
              <a:t>Ltd</a:t>
            </a:r>
            <a:endParaRPr lang="zh-CN" altLang="en-US" sz="3600" b="1" dirty="0">
              <a:solidFill>
                <a:schemeClr val="bg1"/>
              </a:solidFill>
            </a:endParaRPr>
          </a:p>
        </p:txBody>
      </p:sp>
      <p:sp>
        <p:nvSpPr>
          <p:cNvPr id="3" name="副标题 2"/>
          <p:cNvSpPr>
            <a:spLocks noGrp="1"/>
          </p:cNvSpPr>
          <p:nvPr>
            <p:ph type="subTitle" idx="1"/>
          </p:nvPr>
        </p:nvSpPr>
        <p:spPr>
          <a:xfrm>
            <a:off x="1403648" y="3140968"/>
            <a:ext cx="6400800" cy="1752600"/>
          </a:xfrm>
        </p:spPr>
        <p:txBody>
          <a:bodyPr>
            <a:normAutofit/>
          </a:bodyPr>
          <a:lstStyle/>
          <a:p>
            <a:r>
              <a:rPr lang="zh-CN" altLang="en-US" sz="4800" dirty="0" smtClean="0">
                <a:solidFill>
                  <a:schemeClr val="bg1">
                    <a:lumMod val="50000"/>
                  </a:schemeClr>
                </a:solidFill>
              </a:rPr>
              <a:t>招投标培训</a:t>
            </a:r>
            <a:endParaRPr lang="en-US" altLang="zh-CN" sz="4800" dirty="0" smtClean="0">
              <a:solidFill>
                <a:schemeClr val="bg1">
                  <a:lumMod val="50000"/>
                </a:schemeClr>
              </a:solidFill>
            </a:endParaRPr>
          </a:p>
          <a:p>
            <a:r>
              <a:rPr lang="en-US" altLang="zh-CN" sz="3600" dirty="0" smtClean="0">
                <a:solidFill>
                  <a:schemeClr val="bg1">
                    <a:lumMod val="50000"/>
                  </a:schemeClr>
                </a:solidFill>
              </a:rPr>
              <a:t>Bidding Training</a:t>
            </a:r>
          </a:p>
        </p:txBody>
      </p:sp>
      <p:sp>
        <p:nvSpPr>
          <p:cNvPr id="5" name="灯片编号占位符 4"/>
          <p:cNvSpPr>
            <a:spLocks noGrp="1"/>
          </p:cNvSpPr>
          <p:nvPr>
            <p:ph type="sldNum" sz="quarter" idx="12"/>
          </p:nvPr>
        </p:nvSpPr>
        <p:spPr/>
        <p:txBody>
          <a:bodyPr/>
          <a:lstStyle/>
          <a:p>
            <a:fld id="{0C913308-F349-4B6D-A68A-DD1791B4A57B}" type="slidenum">
              <a:rPr lang="zh-CN" altLang="en-US" smtClean="0"/>
              <a:t>1</a:t>
            </a:fld>
            <a:endParaRPr lang="zh-CN" altLang="en-US"/>
          </a:p>
        </p:txBody>
      </p:sp>
    </p:spTree>
    <p:extLst>
      <p:ext uri="{BB962C8B-B14F-4D97-AF65-F5344CB8AC3E}">
        <p14:creationId xmlns:p14="http://schemas.microsoft.com/office/powerpoint/2010/main" val="14601099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4138064" cy="964834"/>
          </a:xfrm>
        </p:spPr>
        <p:txBody>
          <a:bodyPr>
            <a:normAutofit/>
          </a:bodyPr>
          <a:lstStyle/>
          <a:p>
            <a:pPr algn="l"/>
            <a:r>
              <a:rPr lang="zh-CN" altLang="en-US" sz="3600" dirty="0" smtClean="0">
                <a:solidFill>
                  <a:schemeClr val="bg1">
                    <a:lumMod val="50000"/>
                  </a:schemeClr>
                </a:solidFill>
              </a:rPr>
              <a:t>招投标培训</a:t>
            </a:r>
            <a:endParaRPr lang="zh-CN" altLang="en-US" sz="3200" dirty="0">
              <a:solidFill>
                <a:schemeClr val="bg1">
                  <a:lumMod val="50000"/>
                </a:schemeClr>
              </a:solidFill>
            </a:endParaRPr>
          </a:p>
        </p:txBody>
      </p:sp>
      <p:graphicFrame>
        <p:nvGraphicFramePr>
          <p:cNvPr id="10" name="图示 9"/>
          <p:cNvGraphicFramePr/>
          <p:nvPr>
            <p:extLst>
              <p:ext uri="{D42A27DB-BD31-4B8C-83A1-F6EECF244321}">
                <p14:modId xmlns:p14="http://schemas.microsoft.com/office/powerpoint/2010/main" val="2922963005"/>
              </p:ext>
            </p:extLst>
          </p:nvPr>
        </p:nvGraphicFramePr>
        <p:xfrm>
          <a:off x="683568" y="1268760"/>
          <a:ext cx="7992888"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灯片编号占位符 10"/>
          <p:cNvSpPr>
            <a:spLocks noGrp="1"/>
          </p:cNvSpPr>
          <p:nvPr>
            <p:ph type="sldNum" sz="quarter" idx="12"/>
          </p:nvPr>
        </p:nvSpPr>
        <p:spPr/>
        <p:txBody>
          <a:bodyPr/>
          <a:lstStyle/>
          <a:p>
            <a:fld id="{0C913308-F349-4B6D-A68A-DD1791B4A57B}" type="slidenum">
              <a:rPr lang="zh-CN" altLang="en-US" smtClean="0"/>
              <a:t>2</a:t>
            </a:fld>
            <a:endParaRPr lang="zh-CN" altLang="en-US"/>
          </a:p>
        </p:txBody>
      </p:sp>
    </p:spTree>
    <p:extLst>
      <p:ext uri="{BB962C8B-B14F-4D97-AF65-F5344CB8AC3E}">
        <p14:creationId xmlns:p14="http://schemas.microsoft.com/office/powerpoint/2010/main" val="13940199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案例</a:t>
            </a:r>
            <a:r>
              <a:rPr lang="en-US" altLang="zh-CN" sz="4000" b="1" dirty="0" smtClean="0"/>
              <a:t>-</a:t>
            </a:r>
            <a:r>
              <a:rPr lang="zh-CN" altLang="en-US" sz="4000" b="1" dirty="0" smtClean="0"/>
              <a:t>高铁动车组招标</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3</a:t>
            </a:fld>
            <a:endParaRPr lang="zh-CN" altLang="en-US"/>
          </a:p>
        </p:txBody>
      </p:sp>
      <p:sp>
        <p:nvSpPr>
          <p:cNvPr id="7" name="TextBox 6"/>
          <p:cNvSpPr txBox="1"/>
          <p:nvPr/>
        </p:nvSpPr>
        <p:spPr>
          <a:xfrm>
            <a:off x="7740352" y="5453380"/>
            <a:ext cx="864096" cy="369332"/>
          </a:xfrm>
          <a:prstGeom prst="rect">
            <a:avLst/>
          </a:prstGeom>
          <a:solidFill>
            <a:schemeClr val="bg1"/>
          </a:solidFill>
        </p:spPr>
        <p:txBody>
          <a:bodyPr wrap="square" rtlCol="0">
            <a:spAutoFit/>
          </a:bodyPr>
          <a:lstStyle/>
          <a:p>
            <a:r>
              <a:rPr lang="en-US" altLang="zh-CN" dirty="0" smtClean="0"/>
              <a:t>   </a:t>
            </a:r>
            <a:endParaRPr lang="zh-CN" altLang="en-US" dirty="0"/>
          </a:p>
        </p:txBody>
      </p:sp>
      <p:grpSp>
        <p:nvGrpSpPr>
          <p:cNvPr id="14" name="组合 13"/>
          <p:cNvGrpSpPr/>
          <p:nvPr/>
        </p:nvGrpSpPr>
        <p:grpSpPr>
          <a:xfrm>
            <a:off x="1411264" y="684976"/>
            <a:ext cx="7323352" cy="6023315"/>
            <a:chOff x="691392" y="684976"/>
            <a:chExt cx="7323352" cy="6023315"/>
          </a:xfrm>
        </p:grpSpPr>
        <p:graphicFrame>
          <p:nvGraphicFramePr>
            <p:cNvPr id="8" name="图示 7"/>
            <p:cNvGraphicFramePr/>
            <p:nvPr>
              <p:extLst>
                <p:ext uri="{D42A27DB-BD31-4B8C-83A1-F6EECF244321}">
                  <p14:modId xmlns:p14="http://schemas.microsoft.com/office/powerpoint/2010/main" val="2421604475"/>
                </p:ext>
              </p:extLst>
            </p:nvPr>
          </p:nvGraphicFramePr>
          <p:xfrm>
            <a:off x="3137552" y="2399424"/>
            <a:ext cx="2232248" cy="1368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图示 9"/>
            <p:cNvGraphicFramePr/>
            <p:nvPr>
              <p:extLst>
                <p:ext uri="{D42A27DB-BD31-4B8C-83A1-F6EECF244321}">
                  <p14:modId xmlns:p14="http://schemas.microsoft.com/office/powerpoint/2010/main" val="161413327"/>
                </p:ext>
              </p:extLst>
            </p:nvPr>
          </p:nvGraphicFramePr>
          <p:xfrm>
            <a:off x="5609519" y="2385934"/>
            <a:ext cx="2405225" cy="432235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9" name="图示 8"/>
            <p:cNvGraphicFramePr/>
            <p:nvPr>
              <p:extLst>
                <p:ext uri="{D42A27DB-BD31-4B8C-83A1-F6EECF244321}">
                  <p14:modId xmlns:p14="http://schemas.microsoft.com/office/powerpoint/2010/main" val="111737052"/>
                </p:ext>
              </p:extLst>
            </p:nvPr>
          </p:nvGraphicFramePr>
          <p:xfrm>
            <a:off x="691392" y="684976"/>
            <a:ext cx="2183904" cy="159995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pSp>
          <p:nvGrpSpPr>
            <p:cNvPr id="13" name="组合 12"/>
            <p:cNvGrpSpPr/>
            <p:nvPr/>
          </p:nvGrpSpPr>
          <p:grpSpPr>
            <a:xfrm>
              <a:off x="2339960" y="1772816"/>
              <a:ext cx="4853616" cy="435960"/>
              <a:chOff x="2339960" y="1772816"/>
              <a:chExt cx="4853616" cy="435960"/>
            </a:xfrm>
          </p:grpSpPr>
          <p:sp>
            <p:nvSpPr>
              <p:cNvPr id="6" name="矩形 5"/>
              <p:cNvSpPr/>
              <p:nvPr/>
            </p:nvSpPr>
            <p:spPr>
              <a:xfrm>
                <a:off x="2339960" y="1772816"/>
                <a:ext cx="4824432"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下箭头 10"/>
              <p:cNvSpPr/>
              <p:nvPr/>
            </p:nvSpPr>
            <p:spPr>
              <a:xfrm>
                <a:off x="3851920" y="1848736"/>
                <a:ext cx="144016" cy="36004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下箭头 11"/>
              <p:cNvSpPr/>
              <p:nvPr/>
            </p:nvSpPr>
            <p:spPr>
              <a:xfrm>
                <a:off x="7049560" y="1805912"/>
                <a:ext cx="144016" cy="36004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aphicFrame>
        <p:nvGraphicFramePr>
          <p:cNvPr id="19" name="图示 18"/>
          <p:cNvGraphicFramePr/>
          <p:nvPr>
            <p:extLst>
              <p:ext uri="{D42A27DB-BD31-4B8C-83A1-F6EECF244321}">
                <p14:modId xmlns:p14="http://schemas.microsoft.com/office/powerpoint/2010/main" val="4221827797"/>
              </p:ext>
            </p:extLst>
          </p:nvPr>
        </p:nvGraphicFramePr>
        <p:xfrm>
          <a:off x="323528" y="3140968"/>
          <a:ext cx="3096344" cy="347216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36750195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案例</a:t>
            </a:r>
            <a:r>
              <a:rPr lang="en-US" altLang="zh-CN" sz="4000" b="1" dirty="0" smtClean="0"/>
              <a:t>-</a:t>
            </a:r>
            <a:r>
              <a:rPr lang="zh-CN" altLang="en-US" sz="4000" b="1" smtClean="0"/>
              <a:t>高铁动车组招标</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4</a:t>
            </a:fld>
            <a:endParaRPr lang="zh-CN" altLang="en-US"/>
          </a:p>
        </p:txBody>
      </p:sp>
      <p:sp>
        <p:nvSpPr>
          <p:cNvPr id="3" name="TextBox 2"/>
          <p:cNvSpPr txBox="1"/>
          <p:nvPr/>
        </p:nvSpPr>
        <p:spPr>
          <a:xfrm>
            <a:off x="1172079" y="836712"/>
            <a:ext cx="7179337" cy="923330"/>
          </a:xfrm>
          <a:prstGeom prst="rect">
            <a:avLst/>
          </a:prstGeom>
          <a:solidFill>
            <a:srgbClr val="92D05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sp3d extrusionH="57150">
              <a:bevelT w="38100" h="38100"/>
            </a:sp3d>
          </a:bodyPr>
          <a:lstStyle/>
          <a:p>
            <a:pPr>
              <a:lnSpc>
                <a:spcPct val="150000"/>
              </a:lnSpc>
            </a:pPr>
            <a:r>
              <a:rPr lang="en-US" altLang="zh-CN" dirty="0" smtClean="0"/>
              <a:t>1</a:t>
            </a:r>
            <a:r>
              <a:rPr lang="zh-CN" altLang="en-US" dirty="0" smtClean="0"/>
              <a:t>，</a:t>
            </a:r>
            <a:r>
              <a:rPr lang="zh-CN" altLang="zh-CN" dirty="0" smtClean="0"/>
              <a:t>《</a:t>
            </a:r>
            <a:r>
              <a:rPr lang="zh-CN" altLang="zh-CN" dirty="0"/>
              <a:t>时速</a:t>
            </a:r>
            <a:r>
              <a:rPr lang="en-US" altLang="zh-CN" dirty="0"/>
              <a:t>200</a:t>
            </a:r>
            <a:r>
              <a:rPr lang="zh-CN" altLang="zh-CN" dirty="0"/>
              <a:t>公里铁路动车组项目投标邀请书</a:t>
            </a:r>
            <a:r>
              <a:rPr lang="zh-CN" altLang="zh-CN" dirty="0" smtClean="0"/>
              <a:t>》</a:t>
            </a:r>
            <a:endParaRPr lang="en-US" altLang="zh-CN" dirty="0" smtClean="0"/>
          </a:p>
          <a:p>
            <a:pPr>
              <a:lnSpc>
                <a:spcPct val="150000"/>
              </a:lnSpc>
            </a:pPr>
            <a:r>
              <a:rPr lang="en-US" altLang="zh-CN" dirty="0" smtClean="0"/>
              <a:t>2</a:t>
            </a:r>
            <a:r>
              <a:rPr lang="zh-CN" altLang="en-US" dirty="0" smtClean="0"/>
              <a:t>，招标内容：</a:t>
            </a:r>
            <a:r>
              <a:rPr lang="en-US" altLang="zh-CN" dirty="0"/>
              <a:t>140</a:t>
            </a:r>
            <a:r>
              <a:rPr lang="zh-CN" altLang="zh-CN" dirty="0"/>
              <a:t>列动车组订单</a:t>
            </a:r>
            <a:endParaRPr lang="en-US" altLang="zh-CN" dirty="0" smtClean="0"/>
          </a:p>
        </p:txBody>
      </p:sp>
      <p:graphicFrame>
        <p:nvGraphicFramePr>
          <p:cNvPr id="16" name="图示 15"/>
          <p:cNvGraphicFramePr/>
          <p:nvPr>
            <p:extLst>
              <p:ext uri="{D42A27DB-BD31-4B8C-83A1-F6EECF244321}">
                <p14:modId xmlns:p14="http://schemas.microsoft.com/office/powerpoint/2010/main" val="3634957941"/>
              </p:ext>
            </p:extLst>
          </p:nvPr>
        </p:nvGraphicFramePr>
        <p:xfrm>
          <a:off x="1120152" y="1854448"/>
          <a:ext cx="7340280" cy="4456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93888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7832" y="1700808"/>
            <a:ext cx="3556168" cy="3081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标题 1"/>
          <p:cNvSpPr>
            <a:spLocks noGrp="1"/>
          </p:cNvSpPr>
          <p:nvPr>
            <p:ph type="title"/>
          </p:nvPr>
        </p:nvSpPr>
        <p:spPr>
          <a:xfrm>
            <a:off x="457200" y="21710"/>
            <a:ext cx="6203032" cy="964834"/>
          </a:xfrm>
        </p:spPr>
        <p:txBody>
          <a:bodyPr>
            <a:normAutofit/>
          </a:bodyPr>
          <a:lstStyle/>
          <a:p>
            <a:pPr algn="l"/>
            <a:r>
              <a:rPr lang="zh-CN" altLang="en-US" sz="4000" b="1" dirty="0" smtClean="0"/>
              <a:t>什么是招投标</a:t>
            </a:r>
            <a:endParaRPr lang="zh-CN" altLang="en-US" sz="4000" b="1" dirty="0"/>
          </a:p>
        </p:txBody>
      </p:sp>
      <p:sp>
        <p:nvSpPr>
          <p:cNvPr id="3" name="TextBox 2"/>
          <p:cNvSpPr txBox="1"/>
          <p:nvPr/>
        </p:nvSpPr>
        <p:spPr>
          <a:xfrm>
            <a:off x="529824" y="1010016"/>
            <a:ext cx="5338320" cy="4939814"/>
          </a:xfrm>
          <a:prstGeom prst="rect">
            <a:avLst/>
          </a:prstGeom>
          <a:noFill/>
        </p:spPr>
        <p:txBody>
          <a:bodyPr wrap="square" rtlCol="0">
            <a:spAutoFit/>
          </a:bodyPr>
          <a:lstStyle/>
          <a:p>
            <a:pPr indent="457200">
              <a:lnSpc>
                <a:spcPct val="125000"/>
              </a:lnSpc>
            </a:pPr>
            <a:r>
              <a:rPr lang="zh-CN" altLang="en-US" sz="2400" u="sng" dirty="0" smtClean="0">
                <a:ln>
                  <a:solidFill>
                    <a:schemeClr val="accent1">
                      <a:hueOff val="0"/>
                      <a:satOff val="0"/>
                      <a:lumOff val="0"/>
                    </a:schemeClr>
                  </a:solidFill>
                </a:ln>
                <a:solidFill>
                  <a:srgbClr val="0F97FD"/>
                </a:solidFill>
              </a:rPr>
              <a:t>招标</a:t>
            </a:r>
            <a:endParaRPr lang="en-US" altLang="zh-CN" sz="2400" u="sng" dirty="0" smtClean="0">
              <a:ln>
                <a:solidFill>
                  <a:schemeClr val="accent1">
                    <a:hueOff val="0"/>
                    <a:satOff val="0"/>
                    <a:lumOff val="0"/>
                  </a:schemeClr>
                </a:solidFill>
              </a:ln>
              <a:solidFill>
                <a:srgbClr val="0F97FD"/>
              </a:solidFill>
            </a:endParaRPr>
          </a:p>
          <a:p>
            <a:pPr indent="457200">
              <a:lnSpc>
                <a:spcPct val="125000"/>
              </a:lnSpc>
            </a:pPr>
            <a:r>
              <a:rPr lang="zh-CN" altLang="en-US" dirty="0" smtClean="0"/>
              <a:t>是指招标人在时间、地点、发出招标公告或招标单，提出准备买进商品的品种、数量和有关买卖条件，邀请卖方投标的行为。</a:t>
            </a:r>
            <a:endParaRPr lang="en-US" altLang="zh-CN" dirty="0" smtClean="0"/>
          </a:p>
          <a:p>
            <a:pPr indent="457200">
              <a:lnSpc>
                <a:spcPct val="125000"/>
              </a:lnSpc>
            </a:pPr>
            <a:r>
              <a:rPr lang="zh-CN" altLang="en-US" sz="2400" u="sng" dirty="0" smtClean="0">
                <a:ln>
                  <a:solidFill>
                    <a:schemeClr val="accent1">
                      <a:hueOff val="0"/>
                      <a:satOff val="0"/>
                      <a:lumOff val="0"/>
                    </a:schemeClr>
                  </a:solidFill>
                </a:ln>
                <a:solidFill>
                  <a:srgbClr val="0F97FD"/>
                </a:solidFill>
              </a:rPr>
              <a:t>投标</a:t>
            </a:r>
            <a:endParaRPr lang="en-US" altLang="zh-CN" sz="2400" u="sng" dirty="0" smtClean="0">
              <a:ln>
                <a:solidFill>
                  <a:schemeClr val="accent1">
                    <a:hueOff val="0"/>
                    <a:satOff val="0"/>
                    <a:lumOff val="0"/>
                  </a:schemeClr>
                </a:solidFill>
              </a:ln>
              <a:solidFill>
                <a:srgbClr val="0F97FD"/>
              </a:solidFill>
            </a:endParaRPr>
          </a:p>
          <a:p>
            <a:pPr indent="457200">
              <a:lnSpc>
                <a:spcPct val="125000"/>
              </a:lnSpc>
            </a:pPr>
            <a:r>
              <a:rPr lang="zh-CN" altLang="en-US" dirty="0" smtClean="0"/>
              <a:t>是指投标人应招标人的邀请，根据招标公告或招标单的规定条件，在规定的时间内向招标人递盘的行为。</a:t>
            </a:r>
            <a:endParaRPr lang="en-US" altLang="zh-CN" dirty="0" smtClean="0"/>
          </a:p>
          <a:p>
            <a:pPr indent="457200">
              <a:lnSpc>
                <a:spcPct val="125000"/>
              </a:lnSpc>
            </a:pPr>
            <a:r>
              <a:rPr lang="zh-CN" altLang="en-US" sz="2400" u="sng" dirty="0" smtClean="0">
                <a:ln>
                  <a:solidFill>
                    <a:schemeClr val="accent1">
                      <a:hueOff val="0"/>
                      <a:satOff val="0"/>
                      <a:lumOff val="0"/>
                    </a:schemeClr>
                  </a:solidFill>
                </a:ln>
                <a:solidFill>
                  <a:srgbClr val="0F97FD"/>
                </a:solidFill>
              </a:rPr>
              <a:t>招投标</a:t>
            </a:r>
            <a:endParaRPr lang="en-US" altLang="zh-CN" sz="2400" dirty="0" smtClean="0"/>
          </a:p>
          <a:p>
            <a:pPr indent="457200">
              <a:lnSpc>
                <a:spcPct val="125000"/>
              </a:lnSpc>
            </a:pPr>
            <a:r>
              <a:rPr lang="zh-CN" altLang="en-US" dirty="0" smtClean="0"/>
              <a:t>其</a:t>
            </a:r>
            <a:r>
              <a:rPr lang="zh-CN" altLang="en-US" dirty="0"/>
              <a:t>全称为</a:t>
            </a:r>
            <a:r>
              <a:rPr lang="zh-CN" altLang="en-US" u="sng" dirty="0"/>
              <a:t>招标投标</a:t>
            </a:r>
            <a:r>
              <a:rPr lang="zh-CN" altLang="en-US" dirty="0"/>
              <a:t>，是一种因招标人的要约，引发投标人的承诺，经过招标人的择优选定，最终形成协议和合同关系的平等主体之间的经济活动</a:t>
            </a:r>
            <a:r>
              <a:rPr lang="zh-CN" altLang="en-US" dirty="0" smtClean="0"/>
              <a:t>过程</a:t>
            </a:r>
            <a:r>
              <a:rPr lang="zh-CN" altLang="en-US" dirty="0"/>
              <a:t>。</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5</a:t>
            </a:fld>
            <a:endParaRPr lang="zh-CN" altLang="en-US"/>
          </a:p>
        </p:txBody>
      </p:sp>
    </p:spTree>
    <p:extLst>
      <p:ext uri="{BB962C8B-B14F-4D97-AF65-F5344CB8AC3E}">
        <p14:creationId xmlns:p14="http://schemas.microsoft.com/office/powerpoint/2010/main" val="2788073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203032" cy="964834"/>
          </a:xfrm>
        </p:spPr>
        <p:txBody>
          <a:bodyPr>
            <a:normAutofit/>
          </a:bodyPr>
          <a:lstStyle/>
          <a:p>
            <a:pPr algn="l"/>
            <a:r>
              <a:rPr lang="zh-CN" altLang="en-US" sz="4000" b="1" dirty="0" smtClean="0"/>
              <a:t>什么是招投标</a:t>
            </a:r>
            <a:endParaRPr lang="zh-CN" altLang="en-US" sz="4000" b="1" dirty="0"/>
          </a:p>
        </p:txBody>
      </p:sp>
      <p:sp>
        <p:nvSpPr>
          <p:cNvPr id="3" name="TextBox 2"/>
          <p:cNvSpPr txBox="1"/>
          <p:nvPr/>
        </p:nvSpPr>
        <p:spPr>
          <a:xfrm>
            <a:off x="4826936" y="908720"/>
            <a:ext cx="3888000" cy="830997"/>
          </a:xfrm>
          <a:prstGeom prst="rect">
            <a:avLst/>
          </a:prstGeom>
          <a:noFill/>
        </p:spPr>
        <p:txBody>
          <a:bodyPr wrap="square" rtlCol="0">
            <a:spAutoFit/>
          </a:bodyPr>
          <a:lstStyle/>
          <a:p>
            <a:pPr indent="457200">
              <a:spcAft>
                <a:spcPts val="600"/>
              </a:spcAft>
            </a:pPr>
            <a:r>
              <a:rPr lang="zh-CN" altLang="en-US" sz="1600" dirty="0"/>
              <a:t>招标方与投标方交易的项目统称</a:t>
            </a:r>
            <a:r>
              <a:rPr lang="zh-CN" altLang="en-US" sz="1600" dirty="0" smtClean="0"/>
              <a:t>为</a:t>
            </a:r>
            <a:r>
              <a:rPr lang="zh-CN" altLang="en-US" sz="1600" b="1" dirty="0" smtClean="0">
                <a:solidFill>
                  <a:srgbClr val="0F97FD"/>
                </a:solidFill>
              </a:rPr>
              <a:t>“标的”</a:t>
            </a:r>
            <a:r>
              <a:rPr lang="zh-CN" altLang="en-US" sz="1600" dirty="0" smtClean="0"/>
              <a:t>。</a:t>
            </a:r>
            <a:r>
              <a:rPr lang="zh-CN" altLang="en-US" sz="1600" dirty="0"/>
              <a:t>招投标交易</a:t>
            </a:r>
            <a:r>
              <a:rPr lang="zh-CN" altLang="en-US" sz="1600" dirty="0" smtClean="0"/>
              <a:t>的项目</a:t>
            </a:r>
            <a:r>
              <a:rPr lang="zh-CN" altLang="en-US" sz="1600" dirty="0"/>
              <a:t>分类为</a:t>
            </a:r>
            <a:r>
              <a:rPr lang="zh-CN" altLang="en-US" sz="1600" b="1" u="sng" dirty="0">
                <a:solidFill>
                  <a:srgbClr val="0F97FD"/>
                </a:solidFill>
              </a:rPr>
              <a:t>工程类、货物类、服务类</a:t>
            </a:r>
            <a:r>
              <a:rPr lang="zh-CN" altLang="en-US" sz="1600" dirty="0" smtClean="0"/>
              <a:t>。</a:t>
            </a:r>
            <a:endParaRPr lang="en-US" altLang="zh-CN" sz="1600" dirty="0" smtClean="0"/>
          </a:p>
        </p:txBody>
      </p:sp>
      <p:sp>
        <p:nvSpPr>
          <p:cNvPr id="4" name="灯片编号占位符 3"/>
          <p:cNvSpPr>
            <a:spLocks noGrp="1"/>
          </p:cNvSpPr>
          <p:nvPr>
            <p:ph type="sldNum" sz="quarter" idx="12"/>
          </p:nvPr>
        </p:nvSpPr>
        <p:spPr/>
        <p:txBody>
          <a:bodyPr/>
          <a:lstStyle/>
          <a:p>
            <a:fld id="{0C913308-F349-4B6D-A68A-DD1791B4A57B}" type="slidenum">
              <a:rPr lang="zh-CN" altLang="en-US" smtClean="0"/>
              <a:t>6</a:t>
            </a:fld>
            <a:endParaRPr lang="zh-CN" altLang="en-US"/>
          </a:p>
        </p:txBody>
      </p:sp>
      <p:graphicFrame>
        <p:nvGraphicFramePr>
          <p:cNvPr id="5" name="图示 4"/>
          <p:cNvGraphicFramePr/>
          <p:nvPr>
            <p:extLst>
              <p:ext uri="{D42A27DB-BD31-4B8C-83A1-F6EECF244321}">
                <p14:modId xmlns:p14="http://schemas.microsoft.com/office/powerpoint/2010/main" val="847364608"/>
              </p:ext>
            </p:extLst>
          </p:nvPr>
        </p:nvGraphicFramePr>
        <p:xfrm>
          <a:off x="-526616" y="963759"/>
          <a:ext cx="5616624" cy="43461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4802983" y="2060848"/>
            <a:ext cx="3888000" cy="830997"/>
          </a:xfrm>
          <a:prstGeom prst="rect">
            <a:avLst/>
          </a:prstGeom>
          <a:noFill/>
        </p:spPr>
        <p:txBody>
          <a:bodyPr wrap="square" rtlCol="0">
            <a:spAutoFit/>
          </a:bodyPr>
          <a:lstStyle/>
          <a:p>
            <a:pPr indent="457200"/>
            <a:r>
              <a:rPr lang="zh-CN" altLang="en-US" sz="1600" b="1" u="sng" dirty="0">
                <a:solidFill>
                  <a:srgbClr val="0F97FD"/>
                </a:solidFill>
              </a:rPr>
              <a:t>工程类</a:t>
            </a:r>
            <a:r>
              <a:rPr lang="zh-CN" altLang="en-US" sz="1600" dirty="0"/>
              <a:t>项目“标的”指的是项目的工程设计、土建施工、成套设备、安装调试等内容</a:t>
            </a:r>
            <a:r>
              <a:rPr lang="zh-CN" altLang="en-US" sz="1600" dirty="0" smtClean="0"/>
              <a:t>。</a:t>
            </a:r>
            <a:endParaRPr lang="zh-CN" altLang="en-US" dirty="0"/>
          </a:p>
        </p:txBody>
      </p:sp>
      <p:sp>
        <p:nvSpPr>
          <p:cNvPr id="7" name="TextBox 6"/>
          <p:cNvSpPr txBox="1"/>
          <p:nvPr/>
        </p:nvSpPr>
        <p:spPr>
          <a:xfrm>
            <a:off x="294344" y="5373216"/>
            <a:ext cx="3240360" cy="830997"/>
          </a:xfrm>
          <a:prstGeom prst="rect">
            <a:avLst/>
          </a:prstGeom>
          <a:noFill/>
          <a:ln>
            <a:noFill/>
          </a:ln>
        </p:spPr>
        <p:txBody>
          <a:bodyPr wrap="square" rtlCol="0">
            <a:spAutoFit/>
          </a:bodyPr>
          <a:lstStyle/>
          <a:p>
            <a:pPr indent="457200">
              <a:spcAft>
                <a:spcPts val="600"/>
              </a:spcAft>
            </a:pPr>
            <a:r>
              <a:rPr lang="zh-CN" altLang="en-US" sz="1600" b="1" u="sng" dirty="0">
                <a:solidFill>
                  <a:srgbClr val="0F97FD"/>
                </a:solidFill>
              </a:rPr>
              <a:t>货物类</a:t>
            </a:r>
            <a:r>
              <a:rPr lang="zh-CN" altLang="en-US" sz="1600" dirty="0"/>
              <a:t>项目“标的”指的是拟采购商品规格、型号、性能、质量要求等</a:t>
            </a:r>
            <a:r>
              <a:rPr lang="zh-CN" altLang="en-US" sz="1600" dirty="0" smtClean="0"/>
              <a:t>。</a:t>
            </a:r>
            <a:endParaRPr lang="en-US" altLang="zh-CN" sz="1600" dirty="0"/>
          </a:p>
        </p:txBody>
      </p:sp>
      <p:sp>
        <p:nvSpPr>
          <p:cNvPr id="8" name="TextBox 7"/>
          <p:cNvSpPr txBox="1"/>
          <p:nvPr/>
        </p:nvSpPr>
        <p:spPr>
          <a:xfrm>
            <a:off x="4860032" y="3172614"/>
            <a:ext cx="3888432" cy="3123932"/>
          </a:xfrm>
          <a:prstGeom prst="rect">
            <a:avLst/>
          </a:prstGeom>
          <a:noFill/>
        </p:spPr>
        <p:txBody>
          <a:bodyPr wrap="square" rtlCol="0">
            <a:spAutoFit/>
          </a:bodyPr>
          <a:lstStyle/>
          <a:p>
            <a:pPr indent="457200">
              <a:spcAft>
                <a:spcPts val="600"/>
              </a:spcAft>
            </a:pPr>
            <a:r>
              <a:rPr lang="zh-CN" altLang="en-US" sz="1600" b="1" u="sng" dirty="0">
                <a:solidFill>
                  <a:srgbClr val="0F97FD"/>
                </a:solidFill>
              </a:rPr>
              <a:t>服务类</a:t>
            </a:r>
            <a:r>
              <a:rPr lang="zh-CN" altLang="en-US" sz="1600" dirty="0"/>
              <a:t>项目“标的”指的是服务要保障的内容、范围、质量要求等。</a:t>
            </a:r>
            <a:endParaRPr lang="en-US" altLang="zh-CN" sz="1600" dirty="0"/>
          </a:p>
          <a:p>
            <a:pPr indent="457200">
              <a:spcAft>
                <a:spcPts val="600"/>
              </a:spcAft>
            </a:pPr>
            <a:r>
              <a:rPr lang="zh-CN" altLang="en-US" sz="1600" dirty="0"/>
              <a:t>服务包括除工程和货物以外的各类社会服务、金融服务、科技服务、商业服务等，包括与工程建设项目有关的投融资、项目前期评估咨询、勘察设计、工程监理、项目管理服务等。服务招标中还包括各类资产所有权、资源经营权和使用权出让招标，如企业资产或股权转让、土地使用权出让、基础设施特许经营权、科研成果与技术转让以及其他资源使用权的出让招标等。</a:t>
            </a:r>
          </a:p>
        </p:txBody>
      </p:sp>
    </p:spTree>
    <p:extLst>
      <p:ext uri="{BB962C8B-B14F-4D97-AF65-F5344CB8AC3E}">
        <p14:creationId xmlns:p14="http://schemas.microsoft.com/office/powerpoint/2010/main" val="31298729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203032" cy="964834"/>
          </a:xfrm>
        </p:spPr>
        <p:txBody>
          <a:bodyPr>
            <a:normAutofit/>
          </a:bodyPr>
          <a:lstStyle/>
          <a:p>
            <a:pPr algn="l"/>
            <a:r>
              <a:rPr lang="zh-CN" altLang="en-US" sz="4000" b="1" dirty="0" smtClean="0"/>
              <a:t>招投标的基本原则</a:t>
            </a:r>
            <a:endParaRPr lang="zh-CN" altLang="en-US" sz="4000" b="1" dirty="0"/>
          </a:p>
        </p:txBody>
      </p:sp>
      <p:sp>
        <p:nvSpPr>
          <p:cNvPr id="3" name="TextBox 2"/>
          <p:cNvSpPr txBox="1"/>
          <p:nvPr/>
        </p:nvSpPr>
        <p:spPr>
          <a:xfrm>
            <a:off x="317816" y="1052736"/>
            <a:ext cx="5256584" cy="5170646"/>
          </a:xfrm>
          <a:prstGeom prst="rect">
            <a:avLst/>
          </a:prstGeom>
          <a:noFill/>
        </p:spPr>
        <p:txBody>
          <a:bodyPr wrap="square" rtlCol="0">
            <a:spAutoFit/>
          </a:bodyPr>
          <a:lstStyle/>
          <a:p>
            <a:pPr indent="457200"/>
            <a:r>
              <a:rPr lang="zh-CN" altLang="en-US" sz="2400" b="1" u="sng" dirty="0">
                <a:solidFill>
                  <a:srgbClr val="00B0F0"/>
                </a:solidFill>
              </a:rPr>
              <a:t>公开原则</a:t>
            </a:r>
          </a:p>
          <a:p>
            <a:pPr indent="457200"/>
            <a:r>
              <a:rPr lang="zh-CN" altLang="en-US" dirty="0"/>
              <a:t>是指招标项目的要求</a:t>
            </a:r>
            <a:r>
              <a:rPr lang="zh-CN" altLang="en-US" dirty="0" smtClean="0"/>
              <a:t>、投标人</a:t>
            </a:r>
            <a:r>
              <a:rPr lang="zh-CN" altLang="en-US" dirty="0"/>
              <a:t>资格条件</a:t>
            </a:r>
            <a:r>
              <a:rPr lang="zh-CN" altLang="en-US" dirty="0" smtClean="0"/>
              <a:t>、评标方法和</a:t>
            </a:r>
            <a:r>
              <a:rPr lang="zh-CN" altLang="en-US" dirty="0"/>
              <a:t>标准、招标程序和时间安排等信息应当按规定公开透明；</a:t>
            </a:r>
          </a:p>
          <a:p>
            <a:pPr indent="457200"/>
            <a:r>
              <a:rPr lang="zh-CN" altLang="en-US" dirty="0"/>
              <a:t> </a:t>
            </a:r>
          </a:p>
          <a:p>
            <a:pPr indent="457200"/>
            <a:r>
              <a:rPr lang="zh-CN" altLang="en-US" sz="2400" b="1" dirty="0">
                <a:solidFill>
                  <a:srgbClr val="00B0F0"/>
                </a:solidFill>
              </a:rPr>
              <a:t>公平原则</a:t>
            </a:r>
          </a:p>
          <a:p>
            <a:pPr indent="457200"/>
            <a:r>
              <a:rPr lang="zh-CN" altLang="en-US" dirty="0"/>
              <a:t>是指每个潜在投标人都享有参与平等竞争的</a:t>
            </a:r>
            <a:r>
              <a:rPr lang="zh-CN" altLang="en-US" dirty="0" smtClean="0"/>
              <a:t>机会和</a:t>
            </a:r>
            <a:r>
              <a:rPr lang="zh-CN" altLang="en-US" dirty="0"/>
              <a:t>权利，不得设置任何条件歧视排斥或偏袒保护潜在投标人；</a:t>
            </a:r>
          </a:p>
          <a:p>
            <a:pPr indent="457200"/>
            <a:r>
              <a:rPr lang="zh-CN" altLang="en-US" dirty="0"/>
              <a:t> </a:t>
            </a:r>
          </a:p>
          <a:p>
            <a:pPr indent="457200"/>
            <a:r>
              <a:rPr lang="zh-CN" altLang="en-US" sz="2400" b="1" dirty="0">
                <a:solidFill>
                  <a:srgbClr val="00B0F0"/>
                </a:solidFill>
              </a:rPr>
              <a:t>公正原则</a:t>
            </a:r>
          </a:p>
          <a:p>
            <a:pPr indent="457200"/>
            <a:r>
              <a:rPr lang="zh-CN" altLang="en-US" dirty="0"/>
              <a:t>是指招标人与投标人应当公正交易</a:t>
            </a:r>
            <a:r>
              <a:rPr lang="zh-CN" altLang="en-US" dirty="0" smtClean="0"/>
              <a:t>，且</a:t>
            </a:r>
            <a:r>
              <a:rPr lang="zh-CN" altLang="en-US" dirty="0"/>
              <a:t>招标人对</a:t>
            </a:r>
            <a:r>
              <a:rPr lang="zh-CN" altLang="en-US" dirty="0" smtClean="0"/>
              <a:t>每个</a:t>
            </a:r>
            <a:r>
              <a:rPr lang="zh-CN" altLang="en-US" dirty="0"/>
              <a:t>投标人应当公正评价；</a:t>
            </a:r>
          </a:p>
          <a:p>
            <a:pPr indent="457200"/>
            <a:r>
              <a:rPr lang="zh-CN" altLang="en-US" dirty="0"/>
              <a:t> </a:t>
            </a:r>
          </a:p>
          <a:p>
            <a:pPr indent="457200"/>
            <a:r>
              <a:rPr lang="zh-CN" altLang="en-US" sz="2400" b="1" dirty="0">
                <a:solidFill>
                  <a:srgbClr val="00B0F0"/>
                </a:solidFill>
              </a:rPr>
              <a:t>诚实信用原则</a:t>
            </a:r>
          </a:p>
          <a:p>
            <a:pPr indent="457200"/>
            <a:r>
              <a:rPr lang="zh-CN" altLang="en-US" dirty="0"/>
              <a:t>是指招标投标活动主体应当遵纪守法</a:t>
            </a:r>
            <a:r>
              <a:rPr lang="zh-CN" altLang="en-US" dirty="0" smtClean="0"/>
              <a:t>、诚实善意</a:t>
            </a:r>
            <a:r>
              <a:rPr lang="zh-CN" altLang="en-US" dirty="0"/>
              <a:t>，恪守信用，严禁弄虚作假、言而无信。</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7</a:t>
            </a:fld>
            <a:endParaRPr lang="zh-CN" altLang="en-U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2060" y="2060848"/>
            <a:ext cx="3542796"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22386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203032" cy="964834"/>
          </a:xfrm>
        </p:spPr>
        <p:txBody>
          <a:bodyPr>
            <a:normAutofit/>
          </a:bodyPr>
          <a:lstStyle/>
          <a:p>
            <a:pPr algn="l"/>
            <a:r>
              <a:rPr lang="zh-CN" altLang="en-US" sz="4000" b="1" dirty="0" smtClean="0"/>
              <a:t>招投标的特征</a:t>
            </a:r>
            <a:r>
              <a:rPr lang="en-US" altLang="zh-CN" sz="4000" b="1" dirty="0" smtClean="0"/>
              <a:t>-</a:t>
            </a:r>
            <a:r>
              <a:rPr lang="zh-CN" altLang="en-US" sz="4000" b="1" dirty="0" smtClean="0"/>
              <a:t>竞争性</a:t>
            </a:r>
            <a:endParaRPr lang="zh-CN" altLang="en-US" sz="4000" b="1" dirty="0"/>
          </a:p>
        </p:txBody>
      </p:sp>
      <p:sp>
        <p:nvSpPr>
          <p:cNvPr id="3" name="TextBox 2"/>
          <p:cNvSpPr txBox="1"/>
          <p:nvPr/>
        </p:nvSpPr>
        <p:spPr>
          <a:xfrm>
            <a:off x="5076056" y="1669512"/>
            <a:ext cx="3600400" cy="3785652"/>
          </a:xfrm>
          <a:prstGeom prst="rect">
            <a:avLst/>
          </a:prstGeom>
          <a:noFill/>
        </p:spPr>
        <p:txBody>
          <a:bodyPr wrap="square" rtlCol="0">
            <a:spAutoFit/>
          </a:bodyPr>
          <a:lstStyle/>
          <a:p>
            <a:pPr indent="457200"/>
            <a:r>
              <a:rPr lang="zh-CN" altLang="en-US" sz="2400" dirty="0" smtClean="0"/>
              <a:t>招</a:t>
            </a:r>
            <a:r>
              <a:rPr lang="zh-CN" altLang="en-US" sz="2400" dirty="0"/>
              <a:t>投标的核心是竞争</a:t>
            </a:r>
            <a:r>
              <a:rPr lang="zh-CN" altLang="en-US" sz="2400" dirty="0" smtClean="0"/>
              <a:t>，按规定</a:t>
            </a:r>
            <a:r>
              <a:rPr lang="zh-CN" altLang="en-US" sz="2400" dirty="0"/>
              <a:t>每一次招标必须</a:t>
            </a:r>
            <a:r>
              <a:rPr lang="zh-CN" altLang="en-US" sz="2400" dirty="0" smtClean="0"/>
              <a:t>有三</a:t>
            </a:r>
            <a:r>
              <a:rPr lang="zh-CN" altLang="en-US" sz="2400" dirty="0"/>
              <a:t>家以上投标</a:t>
            </a:r>
            <a:r>
              <a:rPr lang="zh-CN" altLang="en-US" sz="2400" dirty="0" smtClean="0"/>
              <a:t>，这</a:t>
            </a:r>
            <a:r>
              <a:rPr lang="zh-CN" altLang="en-US" sz="2400" dirty="0"/>
              <a:t>就形成了投标者之间的竞争</a:t>
            </a:r>
            <a:r>
              <a:rPr lang="zh-CN" altLang="en-US" sz="2400" dirty="0" smtClean="0"/>
              <a:t>，他们</a:t>
            </a:r>
            <a:r>
              <a:rPr lang="zh-CN" altLang="en-US" sz="2400" dirty="0"/>
              <a:t>以各自的</a:t>
            </a:r>
            <a:r>
              <a:rPr lang="zh-CN" altLang="en-US" sz="2400" dirty="0" smtClean="0"/>
              <a:t>实力</a:t>
            </a:r>
            <a:r>
              <a:rPr lang="zh-CN" altLang="en-US" sz="2400" dirty="0"/>
              <a:t>、信誉、服务、质量、报价等优势，战胜其他的投标者。</a:t>
            </a:r>
            <a:r>
              <a:rPr lang="zh-CN" altLang="en-US" sz="2400" dirty="0" smtClean="0"/>
              <a:t>竞争是</a:t>
            </a:r>
            <a:r>
              <a:rPr lang="zh-CN" altLang="en-US" sz="2400" dirty="0"/>
              <a:t>市场经济的本质要求，也是招标投标的根本特性。</a:t>
            </a:r>
          </a:p>
          <a:p>
            <a:pPr indent="457200"/>
            <a:r>
              <a:rPr lang="zh-CN" altLang="en-US" sz="2400" dirty="0"/>
              <a:t> </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8</a:t>
            </a:fld>
            <a:endParaRPr lang="zh-CN" altLang="en-US"/>
          </a:p>
        </p:txBody>
      </p:sp>
      <p:graphicFrame>
        <p:nvGraphicFramePr>
          <p:cNvPr id="5" name="图示 4"/>
          <p:cNvGraphicFramePr/>
          <p:nvPr>
            <p:extLst>
              <p:ext uri="{D42A27DB-BD31-4B8C-83A1-F6EECF244321}">
                <p14:modId xmlns:p14="http://schemas.microsoft.com/office/powerpoint/2010/main" val="2524015830"/>
              </p:ext>
            </p:extLst>
          </p:nvPr>
        </p:nvGraphicFramePr>
        <p:xfrm>
          <a:off x="70704" y="119865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09413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203032" cy="964834"/>
          </a:xfrm>
        </p:spPr>
        <p:txBody>
          <a:bodyPr>
            <a:normAutofit/>
          </a:bodyPr>
          <a:lstStyle/>
          <a:p>
            <a:pPr algn="l"/>
            <a:r>
              <a:rPr lang="zh-CN" altLang="en-US" sz="4000" b="1" dirty="0" smtClean="0"/>
              <a:t>招投标的特征</a:t>
            </a:r>
            <a:r>
              <a:rPr lang="en-US" altLang="zh-CN" sz="4000" b="1" dirty="0" smtClean="0"/>
              <a:t>-</a:t>
            </a:r>
            <a:r>
              <a:rPr lang="zh-CN" altLang="en-US" sz="4000" b="1" dirty="0" smtClean="0"/>
              <a:t>程序性</a:t>
            </a:r>
            <a:endParaRPr lang="zh-CN" altLang="en-US" sz="4000" b="1" dirty="0"/>
          </a:p>
        </p:txBody>
      </p:sp>
      <p:sp>
        <p:nvSpPr>
          <p:cNvPr id="3" name="TextBox 2"/>
          <p:cNvSpPr txBox="1"/>
          <p:nvPr/>
        </p:nvSpPr>
        <p:spPr>
          <a:xfrm>
            <a:off x="5076056" y="901000"/>
            <a:ext cx="3744416" cy="5632311"/>
          </a:xfrm>
          <a:prstGeom prst="rect">
            <a:avLst/>
          </a:prstGeom>
          <a:noFill/>
        </p:spPr>
        <p:txBody>
          <a:bodyPr wrap="square" rtlCol="0">
            <a:spAutoFit/>
          </a:bodyPr>
          <a:lstStyle/>
          <a:p>
            <a:pPr indent="457200"/>
            <a:r>
              <a:rPr lang="zh-CN" altLang="en-US" sz="2400" dirty="0"/>
              <a:t>招标投标活动必须遵循严密规范的法律程序。</a:t>
            </a:r>
            <a:r>
              <a:rPr lang="en-US" altLang="zh-CN" sz="2400" dirty="0"/>
              <a:t>《</a:t>
            </a:r>
            <a:r>
              <a:rPr lang="zh-CN" altLang="en-US" sz="2400" dirty="0"/>
              <a:t>中华人民共和国招标投标法</a:t>
            </a:r>
            <a:r>
              <a:rPr lang="en-US" altLang="zh-CN" sz="2400" dirty="0"/>
              <a:t>》</a:t>
            </a:r>
            <a:r>
              <a:rPr lang="zh-CN" altLang="en-US" sz="2400" dirty="0"/>
              <a:t>及相关法律政策，对招标人从确定招标采购范围、招标方式、招标组织形式直至选择中标人并签订合同的招标投标全过程每一环节的时间、顺序都有严格、规范的限定，不能随意改变。任何违反法律程序的招标投标行为，都可能侵害其他当事人的权益，必须承担相应的法律后果</a:t>
            </a:r>
            <a:r>
              <a:rPr lang="zh-CN" altLang="en-US" sz="2400" dirty="0" smtClean="0"/>
              <a:t>。</a:t>
            </a:r>
            <a:r>
              <a:rPr lang="zh-CN" altLang="en-US" sz="2400" dirty="0"/>
              <a:t> </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9</a:t>
            </a:fld>
            <a:endParaRPr lang="zh-CN" altLang="en-US"/>
          </a:p>
        </p:txBody>
      </p:sp>
      <p:graphicFrame>
        <p:nvGraphicFramePr>
          <p:cNvPr id="5" name="图示 4"/>
          <p:cNvGraphicFramePr/>
          <p:nvPr>
            <p:extLst>
              <p:ext uri="{D42A27DB-BD31-4B8C-83A1-F6EECF244321}">
                <p14:modId xmlns:p14="http://schemas.microsoft.com/office/powerpoint/2010/main" val="3043609121"/>
              </p:ext>
            </p:extLst>
          </p:nvPr>
        </p:nvGraphicFramePr>
        <p:xfrm>
          <a:off x="70704" y="119865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32873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203032" cy="964834"/>
          </a:xfrm>
        </p:spPr>
        <p:txBody>
          <a:bodyPr>
            <a:normAutofit/>
          </a:bodyPr>
          <a:lstStyle/>
          <a:p>
            <a:pPr algn="l"/>
            <a:r>
              <a:rPr lang="zh-CN" altLang="en-US" sz="4000" b="1" dirty="0" smtClean="0"/>
              <a:t>招投标的特征</a:t>
            </a:r>
            <a:r>
              <a:rPr lang="en-US" altLang="zh-CN" sz="4000" b="1" dirty="0" smtClean="0"/>
              <a:t>-</a:t>
            </a:r>
            <a:r>
              <a:rPr lang="zh-CN" altLang="en-US" sz="4000" b="1" dirty="0" smtClean="0"/>
              <a:t>规范性</a:t>
            </a:r>
            <a:endParaRPr lang="zh-CN" altLang="en-US" sz="4000" b="1" dirty="0"/>
          </a:p>
        </p:txBody>
      </p:sp>
      <p:sp>
        <p:nvSpPr>
          <p:cNvPr id="3" name="TextBox 2"/>
          <p:cNvSpPr txBox="1"/>
          <p:nvPr/>
        </p:nvSpPr>
        <p:spPr>
          <a:xfrm>
            <a:off x="5292080" y="1700808"/>
            <a:ext cx="3240360" cy="3046988"/>
          </a:xfrm>
          <a:prstGeom prst="rect">
            <a:avLst/>
          </a:prstGeom>
          <a:noFill/>
        </p:spPr>
        <p:txBody>
          <a:bodyPr wrap="square" rtlCol="0">
            <a:spAutoFit/>
          </a:bodyPr>
          <a:lstStyle/>
          <a:p>
            <a:pPr indent="457200"/>
            <a:r>
              <a:rPr lang="zh-CN" altLang="en-US" sz="2400" dirty="0"/>
              <a:t>中华人民共和国招标投标法</a:t>
            </a:r>
            <a:r>
              <a:rPr lang="en-US" altLang="zh-CN" sz="2400" dirty="0"/>
              <a:t>》</a:t>
            </a:r>
            <a:r>
              <a:rPr lang="zh-CN" altLang="en-US" sz="2400" dirty="0"/>
              <a:t>及相关法律政策，对招标投标各个环节的工作条件、内容、范围、形式、标准以及参与主体的资格、行为和责任都作出了严格的规定。  </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10</a:t>
            </a:fld>
            <a:endParaRPr lang="zh-CN" altLang="en-US"/>
          </a:p>
        </p:txBody>
      </p:sp>
      <p:graphicFrame>
        <p:nvGraphicFramePr>
          <p:cNvPr id="5" name="图示 4"/>
          <p:cNvGraphicFramePr/>
          <p:nvPr>
            <p:extLst>
              <p:ext uri="{D42A27DB-BD31-4B8C-83A1-F6EECF244321}">
                <p14:modId xmlns:p14="http://schemas.microsoft.com/office/powerpoint/2010/main" val="10450435"/>
              </p:ext>
            </p:extLst>
          </p:nvPr>
        </p:nvGraphicFramePr>
        <p:xfrm>
          <a:off x="70704" y="119865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19303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203032" cy="964834"/>
          </a:xfrm>
        </p:spPr>
        <p:txBody>
          <a:bodyPr>
            <a:normAutofit/>
          </a:bodyPr>
          <a:lstStyle/>
          <a:p>
            <a:pPr algn="l"/>
            <a:r>
              <a:rPr lang="zh-CN" altLang="en-US" sz="4000" b="1" dirty="0" smtClean="0"/>
              <a:t>招投标的特征</a:t>
            </a:r>
            <a:r>
              <a:rPr lang="en-US" altLang="zh-CN" sz="4000" b="1" dirty="0" smtClean="0"/>
              <a:t>-</a:t>
            </a:r>
            <a:r>
              <a:rPr lang="zh-CN" altLang="en-US" sz="4000" b="1" dirty="0" smtClean="0"/>
              <a:t>一次性</a:t>
            </a:r>
            <a:endParaRPr lang="zh-CN" altLang="en-US" sz="4000" b="1" dirty="0"/>
          </a:p>
        </p:txBody>
      </p:sp>
      <p:sp>
        <p:nvSpPr>
          <p:cNvPr id="3" name="TextBox 2"/>
          <p:cNvSpPr txBox="1"/>
          <p:nvPr/>
        </p:nvSpPr>
        <p:spPr>
          <a:xfrm>
            <a:off x="5292080" y="1700808"/>
            <a:ext cx="3240360" cy="3046988"/>
          </a:xfrm>
          <a:prstGeom prst="rect">
            <a:avLst/>
          </a:prstGeom>
          <a:noFill/>
        </p:spPr>
        <p:txBody>
          <a:bodyPr wrap="square" rtlCol="0">
            <a:spAutoFit/>
          </a:bodyPr>
          <a:lstStyle/>
          <a:p>
            <a:pPr indent="457200"/>
            <a:r>
              <a:rPr lang="zh-CN" altLang="en-US" sz="2400" dirty="0"/>
              <a:t>投标要约和中标承诺只有一次机会，且密封投标，双方不得在招标投标过程中就实质性内容进行协商谈判，讨价还价，这也是与询价采购、谈判采购以及拍卖竞价的主要区别。</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11</a:t>
            </a:fld>
            <a:endParaRPr lang="zh-CN" altLang="en-US"/>
          </a:p>
        </p:txBody>
      </p:sp>
      <p:graphicFrame>
        <p:nvGraphicFramePr>
          <p:cNvPr id="5" name="图示 4"/>
          <p:cNvGraphicFramePr/>
          <p:nvPr>
            <p:extLst>
              <p:ext uri="{D42A27DB-BD31-4B8C-83A1-F6EECF244321}">
                <p14:modId xmlns:p14="http://schemas.microsoft.com/office/powerpoint/2010/main" val="59603126"/>
              </p:ext>
            </p:extLst>
          </p:nvPr>
        </p:nvGraphicFramePr>
        <p:xfrm>
          <a:off x="70704" y="119865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41121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203032" cy="964834"/>
          </a:xfrm>
        </p:spPr>
        <p:txBody>
          <a:bodyPr>
            <a:normAutofit/>
          </a:bodyPr>
          <a:lstStyle/>
          <a:p>
            <a:pPr algn="l"/>
            <a:r>
              <a:rPr lang="zh-CN" altLang="en-US" sz="4000" b="1" dirty="0" smtClean="0"/>
              <a:t>招投标的特征</a:t>
            </a:r>
            <a:r>
              <a:rPr lang="en-US" altLang="zh-CN" sz="4000" b="1" dirty="0" smtClean="0"/>
              <a:t>-</a:t>
            </a:r>
            <a:r>
              <a:rPr lang="zh-CN" altLang="en-US" sz="4000" b="1" dirty="0" smtClean="0"/>
              <a:t>技术经济性</a:t>
            </a:r>
            <a:endParaRPr lang="zh-CN" altLang="en-US" sz="4000" b="1" dirty="0"/>
          </a:p>
        </p:txBody>
      </p:sp>
      <p:sp>
        <p:nvSpPr>
          <p:cNvPr id="3" name="TextBox 2"/>
          <p:cNvSpPr txBox="1"/>
          <p:nvPr/>
        </p:nvSpPr>
        <p:spPr>
          <a:xfrm>
            <a:off x="5292080" y="1496520"/>
            <a:ext cx="3240360" cy="3785652"/>
          </a:xfrm>
          <a:prstGeom prst="rect">
            <a:avLst/>
          </a:prstGeom>
          <a:noFill/>
        </p:spPr>
        <p:txBody>
          <a:bodyPr wrap="square" rtlCol="0">
            <a:spAutoFit/>
          </a:bodyPr>
          <a:lstStyle/>
          <a:p>
            <a:pPr indent="457200"/>
            <a:r>
              <a:rPr lang="zh-CN" altLang="en-US" sz="2400" dirty="0"/>
              <a:t>招标采购或出售标的都具有不同程度的技术性，包括标的使用功能和技术标准、建造、生产和服务过程的技术及管理要求等；招标投标的经济性则体现在中标价格是招标人预期投资目标和投标人竞争期望值的综合平衡。</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12</a:t>
            </a:fld>
            <a:endParaRPr lang="zh-CN" altLang="en-US"/>
          </a:p>
        </p:txBody>
      </p:sp>
      <p:graphicFrame>
        <p:nvGraphicFramePr>
          <p:cNvPr id="5" name="图示 4"/>
          <p:cNvGraphicFramePr/>
          <p:nvPr>
            <p:extLst>
              <p:ext uri="{D42A27DB-BD31-4B8C-83A1-F6EECF244321}">
                <p14:modId xmlns:p14="http://schemas.microsoft.com/office/powerpoint/2010/main" val="2734300317"/>
              </p:ext>
            </p:extLst>
          </p:nvPr>
        </p:nvGraphicFramePr>
        <p:xfrm>
          <a:off x="70704" y="119865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27209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招标的方式</a:t>
            </a:r>
            <a:endParaRPr lang="zh-CN" altLang="en-US" sz="4000" b="1" dirty="0"/>
          </a:p>
        </p:txBody>
      </p:sp>
      <p:sp>
        <p:nvSpPr>
          <p:cNvPr id="3" name="TextBox 2"/>
          <p:cNvSpPr txBox="1"/>
          <p:nvPr/>
        </p:nvSpPr>
        <p:spPr>
          <a:xfrm>
            <a:off x="490912" y="951648"/>
            <a:ext cx="8280920" cy="4555093"/>
          </a:xfrm>
          <a:prstGeom prst="rect">
            <a:avLst/>
          </a:prstGeom>
          <a:noFill/>
        </p:spPr>
        <p:txBody>
          <a:bodyPr wrap="square" rtlCol="0">
            <a:spAutoFit/>
          </a:bodyPr>
          <a:lstStyle/>
          <a:p>
            <a:pPr indent="457200">
              <a:lnSpc>
                <a:spcPct val="125000"/>
              </a:lnSpc>
              <a:spcAft>
                <a:spcPts val="600"/>
              </a:spcAft>
            </a:pPr>
            <a:r>
              <a:rPr lang="zh-CN" altLang="en-US" sz="2400" b="1" u="sng" dirty="0">
                <a:solidFill>
                  <a:srgbClr val="00B0F0"/>
                </a:solidFill>
              </a:rPr>
              <a:t>公开</a:t>
            </a:r>
            <a:r>
              <a:rPr lang="zh-CN" altLang="en-US" sz="2400" b="1" u="sng" dirty="0" smtClean="0">
                <a:solidFill>
                  <a:srgbClr val="00B0F0"/>
                </a:solidFill>
              </a:rPr>
              <a:t>招标  </a:t>
            </a:r>
            <a:endParaRPr lang="en-US" altLang="zh-CN" sz="2400" b="1" u="sng" dirty="0" smtClean="0">
              <a:solidFill>
                <a:srgbClr val="00B0F0"/>
              </a:solidFill>
            </a:endParaRPr>
          </a:p>
          <a:p>
            <a:pPr indent="457200">
              <a:lnSpc>
                <a:spcPct val="125000"/>
              </a:lnSpc>
              <a:spcAft>
                <a:spcPts val="600"/>
              </a:spcAft>
            </a:pPr>
            <a:r>
              <a:rPr lang="zh-CN" altLang="en-US" dirty="0" smtClean="0"/>
              <a:t>公开</a:t>
            </a:r>
            <a:r>
              <a:rPr lang="zh-CN" altLang="en-US" dirty="0"/>
              <a:t>招标属于非限制性竞争招标，是招标人以招标公告的方式邀请不特定的符合公开招标资格条件的法人或其他组织参加投标，按照法律程序和招标文件公开的评标方法、标准选择中标人的招标方式</a:t>
            </a:r>
            <a:r>
              <a:rPr lang="zh-CN" altLang="en-US" dirty="0" smtClean="0"/>
              <a:t>。</a:t>
            </a:r>
            <a:endParaRPr lang="en-US" altLang="zh-CN" dirty="0" smtClean="0"/>
          </a:p>
          <a:p>
            <a:pPr indent="457200">
              <a:lnSpc>
                <a:spcPct val="125000"/>
              </a:lnSpc>
              <a:spcAft>
                <a:spcPts val="600"/>
              </a:spcAft>
            </a:pPr>
            <a:endParaRPr lang="en-US" altLang="zh-CN" sz="2400" b="1" u="sng" dirty="0" smtClean="0">
              <a:solidFill>
                <a:srgbClr val="00B0F0"/>
              </a:solidFill>
            </a:endParaRPr>
          </a:p>
          <a:p>
            <a:pPr indent="457200">
              <a:lnSpc>
                <a:spcPct val="125000"/>
              </a:lnSpc>
              <a:spcAft>
                <a:spcPts val="600"/>
              </a:spcAft>
            </a:pPr>
            <a:r>
              <a:rPr lang="zh-CN" altLang="en-US" sz="2400" b="1" u="sng" dirty="0" smtClean="0">
                <a:solidFill>
                  <a:srgbClr val="00B0F0"/>
                </a:solidFill>
              </a:rPr>
              <a:t>邀请招标  </a:t>
            </a:r>
            <a:endParaRPr lang="en-US" altLang="zh-CN" sz="2400" b="1" u="sng" dirty="0" smtClean="0">
              <a:solidFill>
                <a:srgbClr val="00B0F0"/>
              </a:solidFill>
            </a:endParaRPr>
          </a:p>
          <a:p>
            <a:pPr indent="457200">
              <a:lnSpc>
                <a:spcPct val="125000"/>
              </a:lnSpc>
              <a:spcAft>
                <a:spcPts val="600"/>
              </a:spcAft>
            </a:pPr>
            <a:r>
              <a:rPr lang="zh-CN" altLang="en-US" dirty="0" smtClean="0"/>
              <a:t>邀请</a:t>
            </a:r>
            <a:r>
              <a:rPr lang="zh-CN" altLang="en-US" dirty="0"/>
              <a:t>招标属于有限竞争性招标，也称选择性招标。招标人向已经基本了解或通过征询意向的潜在投标人，经过资格审查后，以投标邀请书的方式直接邀请符合资格条件的特定的法人或其他组织参加投标，按照法律程序和招标文件规定的评标方法、标准选择中标人的招标方式。邀请招标不必发布招标公告或招标资格预审文件，但应该组织必要的资格审查，且投标人不应少于</a:t>
            </a:r>
            <a:r>
              <a:rPr lang="en-US" altLang="zh-CN" dirty="0"/>
              <a:t>3</a:t>
            </a:r>
            <a:r>
              <a:rPr lang="zh-CN" altLang="en-US" dirty="0" smtClean="0"/>
              <a:t>个</a:t>
            </a:r>
            <a:r>
              <a:rPr lang="zh-CN" altLang="en-US" dirty="0"/>
              <a:t>。</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13</a:t>
            </a:fld>
            <a:endParaRPr lang="zh-CN" altLang="en-US"/>
          </a:p>
        </p:txBody>
      </p:sp>
    </p:spTree>
    <p:extLst>
      <p:ext uri="{BB962C8B-B14F-4D97-AF65-F5344CB8AC3E}">
        <p14:creationId xmlns:p14="http://schemas.microsoft.com/office/powerpoint/2010/main" val="37450241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招标的组织形式</a:t>
            </a:r>
            <a:endParaRPr lang="zh-CN" altLang="en-US" sz="4000" b="1" dirty="0"/>
          </a:p>
        </p:txBody>
      </p:sp>
      <p:sp>
        <p:nvSpPr>
          <p:cNvPr id="3" name="TextBox 2"/>
          <p:cNvSpPr txBox="1"/>
          <p:nvPr/>
        </p:nvSpPr>
        <p:spPr>
          <a:xfrm>
            <a:off x="490912" y="951648"/>
            <a:ext cx="8280920" cy="4555093"/>
          </a:xfrm>
          <a:prstGeom prst="rect">
            <a:avLst/>
          </a:prstGeom>
          <a:noFill/>
        </p:spPr>
        <p:txBody>
          <a:bodyPr wrap="square" rtlCol="0">
            <a:spAutoFit/>
          </a:bodyPr>
          <a:lstStyle/>
          <a:p>
            <a:pPr indent="457200">
              <a:lnSpc>
                <a:spcPct val="125000"/>
              </a:lnSpc>
              <a:spcAft>
                <a:spcPts val="600"/>
              </a:spcAft>
            </a:pPr>
            <a:r>
              <a:rPr lang="zh-CN" altLang="en-US" sz="2400" b="1" u="sng" dirty="0">
                <a:solidFill>
                  <a:srgbClr val="00B0F0"/>
                </a:solidFill>
              </a:rPr>
              <a:t>自行组织</a:t>
            </a:r>
            <a:r>
              <a:rPr lang="zh-CN" altLang="en-US" sz="2400" b="1" u="sng" dirty="0" smtClean="0">
                <a:solidFill>
                  <a:srgbClr val="00B0F0"/>
                </a:solidFill>
              </a:rPr>
              <a:t>招标  </a:t>
            </a:r>
            <a:endParaRPr lang="en-US" altLang="zh-CN" sz="2400" b="1" u="sng" dirty="0" smtClean="0">
              <a:solidFill>
                <a:srgbClr val="00B0F0"/>
              </a:solidFill>
            </a:endParaRPr>
          </a:p>
          <a:p>
            <a:pPr indent="457200">
              <a:lnSpc>
                <a:spcPct val="125000"/>
              </a:lnSpc>
              <a:spcAft>
                <a:spcPts val="600"/>
              </a:spcAft>
            </a:pPr>
            <a:r>
              <a:rPr lang="zh-CN" altLang="en-US" dirty="0" smtClean="0"/>
              <a:t>招标</a:t>
            </a:r>
            <a:r>
              <a:rPr lang="zh-CN" altLang="en-US" dirty="0"/>
              <a:t>人具有编制招标文件和组织评标能力的，可以自行组织招标。自行组织招标虽然便于协调管理，但往往容易受招标人认识水平和法律、技术专业水平的限制而影响和制约招标采购的“三公”原则和规范性、竞争性。因此招标人如不具备自行组织招标的能力条件者，应当选择委托代理招标的组织形式。</a:t>
            </a:r>
            <a:endParaRPr lang="en-US" altLang="zh-CN" dirty="0" smtClean="0"/>
          </a:p>
          <a:p>
            <a:pPr indent="457200">
              <a:lnSpc>
                <a:spcPct val="125000"/>
              </a:lnSpc>
              <a:spcAft>
                <a:spcPts val="600"/>
              </a:spcAft>
            </a:pPr>
            <a:endParaRPr lang="en-US" altLang="zh-CN" sz="2400" b="1" u="sng" dirty="0" smtClean="0">
              <a:solidFill>
                <a:srgbClr val="00B0F0"/>
              </a:solidFill>
            </a:endParaRPr>
          </a:p>
          <a:p>
            <a:pPr indent="457200">
              <a:lnSpc>
                <a:spcPct val="125000"/>
              </a:lnSpc>
              <a:spcAft>
                <a:spcPts val="600"/>
              </a:spcAft>
            </a:pPr>
            <a:r>
              <a:rPr lang="zh-CN" altLang="en-US" sz="2400" b="1" u="sng" dirty="0" smtClean="0">
                <a:solidFill>
                  <a:srgbClr val="00B0F0"/>
                </a:solidFill>
              </a:rPr>
              <a:t>委托</a:t>
            </a:r>
            <a:r>
              <a:rPr lang="zh-CN" altLang="en-US" sz="2400" b="1" u="sng" dirty="0">
                <a:solidFill>
                  <a:srgbClr val="00B0F0"/>
                </a:solidFill>
              </a:rPr>
              <a:t>代理</a:t>
            </a:r>
            <a:r>
              <a:rPr lang="zh-CN" altLang="en-US" sz="2400" b="1" u="sng" dirty="0" smtClean="0">
                <a:solidFill>
                  <a:srgbClr val="00B0F0"/>
                </a:solidFill>
              </a:rPr>
              <a:t>招标  </a:t>
            </a:r>
            <a:endParaRPr lang="en-US" altLang="zh-CN" sz="2400" b="1" u="sng" dirty="0" smtClean="0">
              <a:solidFill>
                <a:srgbClr val="00B0F0"/>
              </a:solidFill>
            </a:endParaRPr>
          </a:p>
          <a:p>
            <a:pPr indent="457200">
              <a:lnSpc>
                <a:spcPct val="125000"/>
              </a:lnSpc>
              <a:spcAft>
                <a:spcPts val="600"/>
              </a:spcAft>
            </a:pPr>
            <a:r>
              <a:rPr lang="zh-CN" altLang="en-US" dirty="0" smtClean="0"/>
              <a:t>由于</a:t>
            </a:r>
            <a:r>
              <a:rPr lang="zh-CN" altLang="en-US" dirty="0"/>
              <a:t>招投标活动的周期一般比较长，过程也比较复杂，涉及的法律法规和政策性文件较多，在实际操作中，招标人或投标人往往委托专业化的公司即招投标代理机构来运作。招标人应该根据招标项目的行业和专业类型、规模标准，选择具有相应资格的招标代理机构，委托其代理招标采购业务。</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14</a:t>
            </a:fld>
            <a:endParaRPr lang="zh-CN" altLang="en-US"/>
          </a:p>
        </p:txBody>
      </p:sp>
    </p:spTree>
    <p:extLst>
      <p:ext uri="{BB962C8B-B14F-4D97-AF65-F5344CB8AC3E}">
        <p14:creationId xmlns:p14="http://schemas.microsoft.com/office/powerpoint/2010/main" val="12957352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招投标相关法律法规</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15</a:t>
            </a:fld>
            <a:endParaRPr lang="zh-CN" alt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8063" y="1237568"/>
            <a:ext cx="6869563"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52725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必须招投标的项目</a:t>
            </a:r>
            <a:r>
              <a:rPr lang="en-US" altLang="zh-CN" sz="4000" b="1" dirty="0" smtClean="0"/>
              <a:t>-1</a:t>
            </a:r>
            <a:endParaRPr lang="zh-CN" altLang="en-US" sz="4000" b="1" dirty="0"/>
          </a:p>
        </p:txBody>
      </p:sp>
      <p:sp>
        <p:nvSpPr>
          <p:cNvPr id="3" name="TextBox 2"/>
          <p:cNvSpPr txBox="1"/>
          <p:nvPr/>
        </p:nvSpPr>
        <p:spPr>
          <a:xfrm>
            <a:off x="490912" y="1628800"/>
            <a:ext cx="8280920" cy="3601627"/>
          </a:xfrm>
          <a:prstGeom prst="rect">
            <a:avLst/>
          </a:prstGeom>
          <a:noFill/>
        </p:spPr>
        <p:txBody>
          <a:bodyPr wrap="square" rtlCol="0">
            <a:spAutoFit/>
          </a:bodyPr>
          <a:lstStyle/>
          <a:p>
            <a:pPr indent="457200">
              <a:lnSpc>
                <a:spcPct val="125000"/>
              </a:lnSpc>
              <a:spcAft>
                <a:spcPts val="600"/>
              </a:spcAft>
            </a:pPr>
            <a:r>
              <a:rPr lang="zh-CN" altLang="en-US" b="1" u="sng" dirty="0">
                <a:solidFill>
                  <a:srgbClr val="00B0F0"/>
                </a:solidFill>
              </a:rPr>
              <a:t>中华人民共和国招标投标</a:t>
            </a:r>
            <a:r>
              <a:rPr lang="zh-CN" altLang="en-US" b="1" u="sng" dirty="0" smtClean="0">
                <a:solidFill>
                  <a:srgbClr val="00B0F0"/>
                </a:solidFill>
              </a:rPr>
              <a:t>法（规定</a:t>
            </a:r>
            <a:r>
              <a:rPr lang="en-US" altLang="zh-CN" b="1" u="sng" dirty="0" smtClean="0">
                <a:solidFill>
                  <a:srgbClr val="00B0F0"/>
                </a:solidFill>
              </a:rPr>
              <a:t>3</a:t>
            </a:r>
            <a:r>
              <a:rPr lang="zh-CN" altLang="en-US" b="1" u="sng" dirty="0" smtClean="0">
                <a:solidFill>
                  <a:srgbClr val="00B0F0"/>
                </a:solidFill>
              </a:rPr>
              <a:t>项）</a:t>
            </a:r>
            <a:r>
              <a:rPr lang="zh-CN" altLang="en-US" b="1" u="sng" dirty="0">
                <a:solidFill>
                  <a:srgbClr val="00B0F0"/>
                </a:solidFill>
              </a:rPr>
              <a:t/>
            </a:r>
            <a:br>
              <a:rPr lang="zh-CN" altLang="en-US" b="1" u="sng" dirty="0">
                <a:solidFill>
                  <a:srgbClr val="00B0F0"/>
                </a:solidFill>
              </a:rPr>
            </a:br>
            <a:r>
              <a:rPr lang="zh-CN" altLang="en-US" dirty="0"/>
              <a:t>　　</a:t>
            </a:r>
            <a:endParaRPr lang="en-US" altLang="zh-CN" dirty="0" smtClean="0"/>
          </a:p>
          <a:p>
            <a:pPr indent="457200">
              <a:lnSpc>
                <a:spcPct val="125000"/>
              </a:lnSpc>
              <a:spcAft>
                <a:spcPts val="600"/>
              </a:spcAft>
            </a:pPr>
            <a:r>
              <a:rPr lang="zh-CN" altLang="en-US" dirty="0" smtClean="0"/>
              <a:t>第三</a:t>
            </a:r>
            <a:r>
              <a:rPr lang="zh-CN" altLang="en-US" dirty="0"/>
              <a:t>条在中华人民共和国境内进行下列工程建设项目包括项目的勘察、设计、</a:t>
            </a:r>
            <a:r>
              <a:rPr lang="zh-CN" altLang="en-US" dirty="0" smtClean="0"/>
              <a:t>施工</a:t>
            </a:r>
            <a:r>
              <a:rPr lang="zh-CN" altLang="en-US" dirty="0"/>
              <a:t>、监理以及与工程建设有关的重要设备、材料等的采购，必须进行招标：</a:t>
            </a:r>
            <a:br>
              <a:rPr lang="zh-CN" altLang="en-US" dirty="0"/>
            </a:br>
            <a:r>
              <a:rPr lang="zh-CN" altLang="en-US" dirty="0"/>
              <a:t>　　（一）大型基础设施、公用事业等关系社会公共利益、公众安全的项目；</a:t>
            </a:r>
            <a:br>
              <a:rPr lang="zh-CN" altLang="en-US" dirty="0"/>
            </a:br>
            <a:r>
              <a:rPr lang="zh-CN" altLang="en-US" dirty="0"/>
              <a:t>　　（二）全部或者部分使用国有资金投资或者国家融资的项目；</a:t>
            </a:r>
            <a:br>
              <a:rPr lang="zh-CN" altLang="en-US" dirty="0"/>
            </a:br>
            <a:r>
              <a:rPr lang="zh-CN" altLang="en-US" dirty="0"/>
              <a:t>　　（三）使用国际组织或者外国政府贷款、援助资金的项目。</a:t>
            </a:r>
            <a:br>
              <a:rPr lang="zh-CN" altLang="en-US" dirty="0"/>
            </a:br>
            <a:r>
              <a:rPr lang="zh-CN" altLang="en-US" dirty="0"/>
              <a:t>　　前款所列项目的具体范围和规模标准，由国务院发展计划部门会同国务院有关</a:t>
            </a:r>
            <a:r>
              <a:rPr lang="zh-CN" altLang="en-US" dirty="0" smtClean="0"/>
              <a:t>部门</a:t>
            </a:r>
            <a:r>
              <a:rPr lang="zh-CN" altLang="en-US" dirty="0"/>
              <a:t>制订，报国务院批准。</a:t>
            </a:r>
            <a:br>
              <a:rPr lang="zh-CN" altLang="en-US" dirty="0"/>
            </a:br>
            <a:r>
              <a:rPr lang="zh-CN" altLang="en-US" dirty="0"/>
              <a:t>　　法律或者国务院对必须进行招标的其他项目的范围有规定的，依照其</a:t>
            </a:r>
            <a:r>
              <a:rPr lang="zh-CN" altLang="en-US" dirty="0" smtClean="0"/>
              <a:t>规定。</a:t>
            </a:r>
            <a:endParaRPr lang="zh-CN" altLang="en-US"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16</a:t>
            </a:fld>
            <a:endParaRPr lang="zh-CN" altLang="en-US"/>
          </a:p>
        </p:txBody>
      </p:sp>
    </p:spTree>
    <p:extLst>
      <p:ext uri="{BB962C8B-B14F-4D97-AF65-F5344CB8AC3E}">
        <p14:creationId xmlns:p14="http://schemas.microsoft.com/office/powerpoint/2010/main" val="2618443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必须招投标的项目</a:t>
            </a:r>
            <a:r>
              <a:rPr lang="en-US" altLang="zh-CN" sz="4000" b="1" dirty="0" smtClean="0"/>
              <a:t>-2</a:t>
            </a:r>
            <a:endParaRPr lang="zh-CN" altLang="en-US" sz="4000" b="1" dirty="0"/>
          </a:p>
        </p:txBody>
      </p:sp>
      <p:sp>
        <p:nvSpPr>
          <p:cNvPr id="3" name="TextBox 2"/>
          <p:cNvSpPr txBox="1"/>
          <p:nvPr/>
        </p:nvSpPr>
        <p:spPr>
          <a:xfrm>
            <a:off x="490912" y="951648"/>
            <a:ext cx="8280920" cy="5209118"/>
          </a:xfrm>
          <a:prstGeom prst="rect">
            <a:avLst/>
          </a:prstGeom>
          <a:noFill/>
        </p:spPr>
        <p:txBody>
          <a:bodyPr wrap="square" rtlCol="0">
            <a:spAutoFit/>
          </a:bodyPr>
          <a:lstStyle/>
          <a:p>
            <a:pPr indent="457200">
              <a:lnSpc>
                <a:spcPct val="125000"/>
              </a:lnSpc>
              <a:spcAft>
                <a:spcPts val="600"/>
              </a:spcAft>
            </a:pPr>
            <a:r>
              <a:rPr lang="zh-CN" altLang="en-US" b="1" u="sng" dirty="0">
                <a:solidFill>
                  <a:srgbClr val="00B0F0"/>
                </a:solidFill>
              </a:rPr>
              <a:t>工程建设项目招标范围和规模标准</a:t>
            </a:r>
            <a:r>
              <a:rPr lang="zh-CN" altLang="en-US" b="1" u="sng" dirty="0" smtClean="0">
                <a:solidFill>
                  <a:srgbClr val="00B0F0"/>
                </a:solidFill>
              </a:rPr>
              <a:t>规定（</a:t>
            </a:r>
            <a:r>
              <a:rPr lang="en-US" altLang="zh-CN" b="1" u="sng" dirty="0" smtClean="0">
                <a:solidFill>
                  <a:srgbClr val="00B0F0"/>
                </a:solidFill>
              </a:rPr>
              <a:t>24</a:t>
            </a:r>
            <a:r>
              <a:rPr lang="zh-CN" altLang="en-US" b="1" u="sng" dirty="0" smtClean="0">
                <a:solidFill>
                  <a:srgbClr val="00B0F0"/>
                </a:solidFill>
              </a:rPr>
              <a:t>项，满足特定标准）</a:t>
            </a:r>
            <a:r>
              <a:rPr lang="zh-CN" altLang="en-US" b="1" u="sng" dirty="0">
                <a:solidFill>
                  <a:srgbClr val="00B0F0"/>
                </a:solidFill>
              </a:rPr>
              <a:t/>
            </a:r>
            <a:br>
              <a:rPr lang="zh-CN" altLang="en-US" b="1" u="sng" dirty="0">
                <a:solidFill>
                  <a:srgbClr val="00B0F0"/>
                </a:solidFill>
              </a:rPr>
            </a:br>
            <a:r>
              <a:rPr lang="zh-CN" altLang="en-US" dirty="0"/>
              <a:t>　　</a:t>
            </a:r>
            <a:endParaRPr lang="en-US" altLang="zh-CN" dirty="0" smtClean="0"/>
          </a:p>
          <a:p>
            <a:pPr indent="457200">
              <a:lnSpc>
                <a:spcPct val="125000"/>
              </a:lnSpc>
              <a:spcAft>
                <a:spcPts val="600"/>
              </a:spcAft>
            </a:pPr>
            <a:r>
              <a:rPr lang="zh-CN" altLang="en-US" b="1" dirty="0" smtClean="0"/>
              <a:t>第二条</a:t>
            </a:r>
            <a:r>
              <a:rPr lang="zh-CN" altLang="en-US" dirty="0" smtClean="0"/>
              <a:t>  关系</a:t>
            </a:r>
            <a:r>
              <a:rPr lang="zh-CN" altLang="en-US" dirty="0"/>
              <a:t>社会公共利益、公众安全的基础设施项目的范围</a:t>
            </a:r>
            <a:r>
              <a:rPr lang="zh-CN" altLang="en-US" dirty="0" smtClean="0"/>
              <a:t>包括下面</a:t>
            </a:r>
            <a:r>
              <a:rPr lang="en-US" altLang="zh-CN" b="1" u="sng" dirty="0" smtClean="0">
                <a:solidFill>
                  <a:srgbClr val="FF0000"/>
                </a:solidFill>
                <a:effectLst>
                  <a:outerShdw blurRad="38100" dist="38100" dir="2700000" algn="tl">
                    <a:srgbClr val="000000">
                      <a:alpha val="43137"/>
                    </a:srgbClr>
                  </a:outerShdw>
                </a:effectLst>
              </a:rPr>
              <a:t>7</a:t>
            </a:r>
            <a:r>
              <a:rPr lang="zh-CN" altLang="en-US" dirty="0" smtClean="0"/>
              <a:t>项： </a:t>
            </a:r>
            <a:endParaRPr lang="en-US" altLang="zh-CN" dirty="0" smtClean="0"/>
          </a:p>
          <a:p>
            <a:pPr indent="457200">
              <a:lnSpc>
                <a:spcPct val="125000"/>
              </a:lnSpc>
              <a:spcAft>
                <a:spcPts val="600"/>
              </a:spcAft>
            </a:pPr>
            <a:r>
              <a:rPr lang="zh-CN" altLang="en-US" dirty="0" smtClean="0"/>
              <a:t>（</a:t>
            </a:r>
            <a:r>
              <a:rPr lang="zh-CN" altLang="en-US" dirty="0"/>
              <a:t>一）煤炭、石油、天然气、电力、新能源等能源项目； 　　</a:t>
            </a:r>
            <a:endParaRPr lang="en-US" altLang="zh-CN" dirty="0" smtClean="0"/>
          </a:p>
          <a:p>
            <a:pPr indent="457200">
              <a:lnSpc>
                <a:spcPct val="125000"/>
              </a:lnSpc>
              <a:spcAft>
                <a:spcPts val="600"/>
              </a:spcAft>
            </a:pPr>
            <a:r>
              <a:rPr lang="zh-CN" altLang="en-US" dirty="0" smtClean="0"/>
              <a:t>（</a:t>
            </a:r>
            <a:r>
              <a:rPr lang="zh-CN" altLang="en-US" dirty="0"/>
              <a:t>二）铁路、公路、管道、水运、航空以及其他交通运输业等交通运输</a:t>
            </a:r>
            <a:r>
              <a:rPr lang="zh-CN" altLang="en-US" dirty="0" smtClean="0"/>
              <a:t>项目；</a:t>
            </a:r>
            <a:endParaRPr lang="en-US" altLang="zh-CN" dirty="0" smtClean="0"/>
          </a:p>
          <a:p>
            <a:pPr indent="457200">
              <a:lnSpc>
                <a:spcPct val="125000"/>
              </a:lnSpc>
              <a:spcAft>
                <a:spcPts val="600"/>
              </a:spcAft>
            </a:pPr>
            <a:r>
              <a:rPr lang="zh-CN" altLang="en-US" dirty="0" smtClean="0"/>
              <a:t>（</a:t>
            </a:r>
            <a:r>
              <a:rPr lang="zh-CN" altLang="en-US" dirty="0"/>
              <a:t>三）邮政、电信枢纽、通信、信息网络等邮电通讯项目； 　　</a:t>
            </a:r>
            <a:endParaRPr lang="en-US" altLang="zh-CN" dirty="0" smtClean="0"/>
          </a:p>
          <a:p>
            <a:pPr indent="457200">
              <a:lnSpc>
                <a:spcPct val="125000"/>
              </a:lnSpc>
              <a:spcAft>
                <a:spcPts val="600"/>
              </a:spcAft>
            </a:pPr>
            <a:r>
              <a:rPr lang="zh-CN" altLang="en-US" dirty="0" smtClean="0"/>
              <a:t>（</a:t>
            </a:r>
            <a:r>
              <a:rPr lang="zh-CN" altLang="en-US" dirty="0"/>
              <a:t>四）防洪、灌溉、排涝、引（供）水、滩涂治理、水土保持、水利枢纽等水利项目； 　　</a:t>
            </a:r>
            <a:endParaRPr lang="en-US" altLang="zh-CN" dirty="0" smtClean="0"/>
          </a:p>
          <a:p>
            <a:pPr indent="457200">
              <a:lnSpc>
                <a:spcPct val="125000"/>
              </a:lnSpc>
              <a:spcAft>
                <a:spcPts val="600"/>
              </a:spcAft>
            </a:pPr>
            <a:r>
              <a:rPr lang="zh-CN" altLang="en-US" dirty="0" smtClean="0"/>
              <a:t>（</a:t>
            </a:r>
            <a:r>
              <a:rPr lang="zh-CN" altLang="en-US" dirty="0"/>
              <a:t>五）道路、桥梁、地铁和轻轨交通、污水排放及处理、垃圾处理、地下管道、公共停车场等城市设施项目； 　　</a:t>
            </a:r>
            <a:endParaRPr lang="en-US" altLang="zh-CN" dirty="0" smtClean="0"/>
          </a:p>
          <a:p>
            <a:pPr indent="457200">
              <a:lnSpc>
                <a:spcPct val="125000"/>
              </a:lnSpc>
              <a:spcAft>
                <a:spcPts val="600"/>
              </a:spcAft>
            </a:pPr>
            <a:r>
              <a:rPr lang="zh-CN" altLang="en-US" dirty="0" smtClean="0"/>
              <a:t>（</a:t>
            </a:r>
            <a:r>
              <a:rPr lang="zh-CN" altLang="en-US" dirty="0"/>
              <a:t>六）生态环境保护项目； 　　</a:t>
            </a:r>
            <a:endParaRPr lang="en-US" altLang="zh-CN" dirty="0" smtClean="0"/>
          </a:p>
          <a:p>
            <a:pPr indent="457200">
              <a:lnSpc>
                <a:spcPct val="125000"/>
              </a:lnSpc>
              <a:spcAft>
                <a:spcPts val="600"/>
              </a:spcAft>
            </a:pPr>
            <a:r>
              <a:rPr lang="zh-CN" altLang="en-US" dirty="0" smtClean="0"/>
              <a:t>（</a:t>
            </a:r>
            <a:r>
              <a:rPr lang="zh-CN" altLang="en-US" dirty="0"/>
              <a:t>七）其他基础设施项目。</a:t>
            </a:r>
            <a:br>
              <a:rPr lang="zh-CN" altLang="en-US" dirty="0"/>
            </a:br>
            <a:r>
              <a:rPr lang="zh-CN" altLang="en-US" dirty="0"/>
              <a:t>　　</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17</a:t>
            </a:fld>
            <a:endParaRPr lang="zh-CN" altLang="en-US"/>
          </a:p>
        </p:txBody>
      </p:sp>
    </p:spTree>
    <p:extLst>
      <p:ext uri="{BB962C8B-B14F-4D97-AF65-F5344CB8AC3E}">
        <p14:creationId xmlns:p14="http://schemas.microsoft.com/office/powerpoint/2010/main" val="22939111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必须招投标的项目</a:t>
            </a:r>
            <a:r>
              <a:rPr lang="en-US" altLang="zh-CN" sz="4000" b="1" dirty="0" smtClean="0"/>
              <a:t>-2</a:t>
            </a:r>
            <a:endParaRPr lang="zh-CN" altLang="en-US" sz="4000" b="1" dirty="0"/>
          </a:p>
        </p:txBody>
      </p:sp>
      <p:sp>
        <p:nvSpPr>
          <p:cNvPr id="3" name="TextBox 2"/>
          <p:cNvSpPr txBox="1"/>
          <p:nvPr/>
        </p:nvSpPr>
        <p:spPr>
          <a:xfrm>
            <a:off x="490912" y="951648"/>
            <a:ext cx="8280920" cy="4939814"/>
          </a:xfrm>
          <a:prstGeom prst="rect">
            <a:avLst/>
          </a:prstGeom>
          <a:noFill/>
        </p:spPr>
        <p:txBody>
          <a:bodyPr wrap="square" rtlCol="0">
            <a:spAutoFit/>
          </a:bodyPr>
          <a:lstStyle/>
          <a:p>
            <a:pPr indent="457200">
              <a:lnSpc>
                <a:spcPct val="125000"/>
              </a:lnSpc>
              <a:spcAft>
                <a:spcPts val="600"/>
              </a:spcAft>
            </a:pPr>
            <a:r>
              <a:rPr lang="zh-CN" altLang="en-US" b="1" dirty="0" smtClean="0"/>
              <a:t>第三条  </a:t>
            </a:r>
            <a:r>
              <a:rPr lang="zh-CN" altLang="en-US" dirty="0" smtClean="0"/>
              <a:t>关系</a:t>
            </a:r>
            <a:r>
              <a:rPr lang="zh-CN" altLang="en-US" dirty="0"/>
              <a:t>社会公共利益、公众安全的公用事业项目的范围包括</a:t>
            </a:r>
            <a:r>
              <a:rPr lang="zh-CN" altLang="en-US" dirty="0" smtClean="0"/>
              <a:t>下面</a:t>
            </a:r>
            <a:r>
              <a:rPr lang="en-US" altLang="zh-CN" b="1" u="sng" dirty="0" smtClean="0">
                <a:solidFill>
                  <a:srgbClr val="FF0000"/>
                </a:solidFill>
                <a:effectLst>
                  <a:outerShdw blurRad="38100" dist="38100" dir="2700000" algn="tl">
                    <a:srgbClr val="000000">
                      <a:alpha val="43137"/>
                    </a:srgbClr>
                  </a:outerShdw>
                </a:effectLst>
              </a:rPr>
              <a:t>6</a:t>
            </a:r>
            <a:r>
              <a:rPr lang="zh-CN" altLang="en-US" dirty="0" smtClean="0"/>
              <a:t>项</a:t>
            </a:r>
            <a:r>
              <a:rPr lang="zh-CN" altLang="en-US" dirty="0"/>
              <a:t>： 　　</a:t>
            </a:r>
            <a:endParaRPr lang="en-US" altLang="zh-CN" dirty="0" smtClean="0"/>
          </a:p>
          <a:p>
            <a:pPr indent="457200">
              <a:lnSpc>
                <a:spcPct val="125000"/>
              </a:lnSpc>
              <a:spcAft>
                <a:spcPts val="600"/>
              </a:spcAft>
            </a:pPr>
            <a:r>
              <a:rPr lang="zh-CN" altLang="en-US" dirty="0" smtClean="0"/>
              <a:t>（</a:t>
            </a:r>
            <a:r>
              <a:rPr lang="zh-CN" altLang="en-US" dirty="0"/>
              <a:t>一）供水、供电、供气、供热等市政工程项目； 　　</a:t>
            </a:r>
            <a:endParaRPr lang="en-US" altLang="zh-CN" dirty="0" smtClean="0"/>
          </a:p>
          <a:p>
            <a:pPr indent="457200">
              <a:lnSpc>
                <a:spcPct val="125000"/>
              </a:lnSpc>
              <a:spcAft>
                <a:spcPts val="600"/>
              </a:spcAft>
            </a:pPr>
            <a:r>
              <a:rPr lang="zh-CN" altLang="en-US" dirty="0" smtClean="0"/>
              <a:t>（</a:t>
            </a:r>
            <a:r>
              <a:rPr lang="zh-CN" altLang="en-US" dirty="0"/>
              <a:t>二）科技、教育、文化等项目； 　　</a:t>
            </a:r>
            <a:endParaRPr lang="en-US" altLang="zh-CN" dirty="0" smtClean="0"/>
          </a:p>
          <a:p>
            <a:pPr indent="457200">
              <a:lnSpc>
                <a:spcPct val="125000"/>
              </a:lnSpc>
              <a:spcAft>
                <a:spcPts val="600"/>
              </a:spcAft>
            </a:pPr>
            <a:r>
              <a:rPr lang="zh-CN" altLang="en-US" dirty="0" smtClean="0"/>
              <a:t>（</a:t>
            </a:r>
            <a:r>
              <a:rPr lang="zh-CN" altLang="en-US" dirty="0"/>
              <a:t>三）体育、旅游等项目； 　　</a:t>
            </a:r>
            <a:endParaRPr lang="en-US" altLang="zh-CN" dirty="0" smtClean="0"/>
          </a:p>
          <a:p>
            <a:pPr indent="457200">
              <a:lnSpc>
                <a:spcPct val="125000"/>
              </a:lnSpc>
              <a:spcAft>
                <a:spcPts val="600"/>
              </a:spcAft>
            </a:pPr>
            <a:r>
              <a:rPr lang="zh-CN" altLang="en-US" dirty="0" smtClean="0"/>
              <a:t>（</a:t>
            </a:r>
            <a:r>
              <a:rPr lang="zh-CN" altLang="en-US" dirty="0"/>
              <a:t>四）卫生、社会福利等项目； 　　</a:t>
            </a:r>
            <a:endParaRPr lang="en-US" altLang="zh-CN" dirty="0" smtClean="0"/>
          </a:p>
          <a:p>
            <a:pPr indent="457200">
              <a:lnSpc>
                <a:spcPct val="125000"/>
              </a:lnSpc>
              <a:spcAft>
                <a:spcPts val="600"/>
              </a:spcAft>
            </a:pPr>
            <a:r>
              <a:rPr lang="zh-CN" altLang="en-US" dirty="0" smtClean="0"/>
              <a:t>（</a:t>
            </a:r>
            <a:r>
              <a:rPr lang="zh-CN" altLang="en-US" dirty="0"/>
              <a:t>五）商品住宅，包括经济适用住房； 　　</a:t>
            </a:r>
            <a:endParaRPr lang="en-US" altLang="zh-CN" dirty="0" smtClean="0"/>
          </a:p>
          <a:p>
            <a:pPr indent="457200">
              <a:lnSpc>
                <a:spcPct val="125000"/>
              </a:lnSpc>
              <a:spcAft>
                <a:spcPts val="600"/>
              </a:spcAft>
            </a:pPr>
            <a:r>
              <a:rPr lang="zh-CN" altLang="en-US" dirty="0" smtClean="0"/>
              <a:t>（</a:t>
            </a:r>
            <a:r>
              <a:rPr lang="zh-CN" altLang="en-US" dirty="0"/>
              <a:t>六）其他公用事业项目。</a:t>
            </a:r>
            <a:br>
              <a:rPr lang="zh-CN" altLang="en-US" dirty="0"/>
            </a:br>
            <a:r>
              <a:rPr lang="zh-CN" altLang="en-US" dirty="0"/>
              <a:t>　　</a:t>
            </a:r>
            <a:r>
              <a:rPr lang="zh-CN" altLang="en-US" b="1" dirty="0"/>
              <a:t>第四</a:t>
            </a:r>
            <a:r>
              <a:rPr lang="zh-CN" altLang="en-US" b="1" dirty="0" smtClean="0"/>
              <a:t>条</a:t>
            </a:r>
            <a:r>
              <a:rPr lang="zh-CN" altLang="en-US" dirty="0" smtClean="0"/>
              <a:t>  使用</a:t>
            </a:r>
            <a:r>
              <a:rPr lang="zh-CN" altLang="en-US" dirty="0"/>
              <a:t>国有资金投资项目的范围包括</a:t>
            </a:r>
            <a:r>
              <a:rPr lang="zh-CN" altLang="en-US" dirty="0" smtClean="0"/>
              <a:t>下面</a:t>
            </a:r>
            <a:r>
              <a:rPr lang="en-US" altLang="zh-CN" b="1" u="sng" dirty="0" smtClean="0">
                <a:solidFill>
                  <a:srgbClr val="FF0000"/>
                </a:solidFill>
                <a:effectLst>
                  <a:outerShdw blurRad="38100" dist="38100" dir="2700000" algn="tl">
                    <a:srgbClr val="000000">
                      <a:alpha val="43137"/>
                    </a:srgbClr>
                  </a:outerShdw>
                </a:effectLst>
              </a:rPr>
              <a:t>3</a:t>
            </a:r>
            <a:r>
              <a:rPr lang="zh-CN" altLang="en-US" dirty="0" smtClean="0"/>
              <a:t>项</a:t>
            </a:r>
            <a:r>
              <a:rPr lang="zh-CN" altLang="en-US" dirty="0"/>
              <a:t>： </a:t>
            </a:r>
            <a:endParaRPr lang="en-US" altLang="zh-CN" dirty="0" smtClean="0"/>
          </a:p>
          <a:p>
            <a:pPr indent="457200">
              <a:lnSpc>
                <a:spcPct val="125000"/>
              </a:lnSpc>
              <a:spcAft>
                <a:spcPts val="600"/>
              </a:spcAft>
            </a:pPr>
            <a:r>
              <a:rPr lang="zh-CN" altLang="en-US" dirty="0" smtClean="0"/>
              <a:t>（</a:t>
            </a:r>
            <a:r>
              <a:rPr lang="zh-CN" altLang="en-US" dirty="0"/>
              <a:t>一）使用各级财政预算资金的项目</a:t>
            </a:r>
            <a:r>
              <a:rPr lang="zh-CN" altLang="en-US" dirty="0" smtClean="0"/>
              <a:t>；</a:t>
            </a:r>
            <a:endParaRPr lang="en-US" altLang="zh-CN" dirty="0" smtClean="0"/>
          </a:p>
          <a:p>
            <a:pPr indent="457200">
              <a:lnSpc>
                <a:spcPct val="125000"/>
              </a:lnSpc>
              <a:spcAft>
                <a:spcPts val="600"/>
              </a:spcAft>
            </a:pPr>
            <a:r>
              <a:rPr lang="zh-CN" altLang="en-US" dirty="0" smtClean="0"/>
              <a:t>（</a:t>
            </a:r>
            <a:r>
              <a:rPr lang="zh-CN" altLang="en-US" dirty="0"/>
              <a:t>二）使用纳入财政管理的各种政府性专项建设基金的项目</a:t>
            </a:r>
            <a:r>
              <a:rPr lang="zh-CN" altLang="en-US" dirty="0" smtClean="0"/>
              <a:t>；</a:t>
            </a:r>
            <a:endParaRPr lang="en-US" altLang="zh-CN" dirty="0" smtClean="0"/>
          </a:p>
          <a:p>
            <a:pPr indent="457200">
              <a:lnSpc>
                <a:spcPct val="125000"/>
              </a:lnSpc>
              <a:spcAft>
                <a:spcPts val="600"/>
              </a:spcAft>
            </a:pPr>
            <a:r>
              <a:rPr lang="zh-CN" altLang="en-US" dirty="0" smtClean="0"/>
              <a:t>（</a:t>
            </a:r>
            <a:r>
              <a:rPr lang="zh-CN" altLang="en-US" dirty="0"/>
              <a:t>三）使用国有企业事业单位自有资金，并且国有资产投资者实际拥有控制权的项目</a:t>
            </a:r>
            <a:r>
              <a:rPr lang="zh-CN" altLang="en-US" dirty="0" smtClean="0"/>
              <a:t>。</a:t>
            </a:r>
            <a:r>
              <a:rPr lang="zh-CN" altLang="en-US" dirty="0"/>
              <a:t>　</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18</a:t>
            </a:fld>
            <a:endParaRPr lang="zh-CN" altLang="en-US"/>
          </a:p>
        </p:txBody>
      </p:sp>
    </p:spTree>
    <p:extLst>
      <p:ext uri="{BB962C8B-B14F-4D97-AF65-F5344CB8AC3E}">
        <p14:creationId xmlns:p14="http://schemas.microsoft.com/office/powerpoint/2010/main" val="25136867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必须招投标的项目</a:t>
            </a:r>
            <a:r>
              <a:rPr lang="en-US" altLang="zh-CN" sz="4000" b="1" dirty="0" smtClean="0"/>
              <a:t>-2</a:t>
            </a:r>
            <a:endParaRPr lang="zh-CN" altLang="en-US" sz="4000" b="1" dirty="0"/>
          </a:p>
        </p:txBody>
      </p:sp>
      <p:sp>
        <p:nvSpPr>
          <p:cNvPr id="3" name="TextBox 2"/>
          <p:cNvSpPr txBox="1"/>
          <p:nvPr/>
        </p:nvSpPr>
        <p:spPr>
          <a:xfrm>
            <a:off x="490912" y="951648"/>
            <a:ext cx="8280920" cy="4170372"/>
          </a:xfrm>
          <a:prstGeom prst="rect">
            <a:avLst/>
          </a:prstGeom>
          <a:noFill/>
        </p:spPr>
        <p:txBody>
          <a:bodyPr wrap="square" rtlCol="0">
            <a:spAutoFit/>
          </a:bodyPr>
          <a:lstStyle/>
          <a:p>
            <a:pPr indent="457200">
              <a:lnSpc>
                <a:spcPct val="125000"/>
              </a:lnSpc>
              <a:spcAft>
                <a:spcPts val="600"/>
              </a:spcAft>
            </a:pPr>
            <a:r>
              <a:rPr lang="zh-CN" altLang="en-US" b="1" dirty="0" smtClean="0"/>
              <a:t>第五条  </a:t>
            </a:r>
            <a:r>
              <a:rPr lang="zh-CN" altLang="en-US" dirty="0" smtClean="0"/>
              <a:t>国家</a:t>
            </a:r>
            <a:r>
              <a:rPr lang="zh-CN" altLang="en-US" dirty="0"/>
              <a:t>融资项目的范围包括</a:t>
            </a:r>
            <a:r>
              <a:rPr lang="zh-CN" altLang="en-US" dirty="0" smtClean="0"/>
              <a:t>下面</a:t>
            </a:r>
            <a:r>
              <a:rPr lang="en-US" altLang="zh-CN" b="1" u="sng" dirty="0" smtClean="0">
                <a:solidFill>
                  <a:srgbClr val="FF0000"/>
                </a:solidFill>
                <a:effectLst>
                  <a:outerShdw blurRad="38100" dist="38100" dir="2700000" algn="tl">
                    <a:srgbClr val="000000">
                      <a:alpha val="43137"/>
                    </a:srgbClr>
                  </a:outerShdw>
                </a:effectLst>
              </a:rPr>
              <a:t>5</a:t>
            </a:r>
            <a:r>
              <a:rPr lang="zh-CN" altLang="en-US" dirty="0" smtClean="0"/>
              <a:t>项</a:t>
            </a:r>
            <a:r>
              <a:rPr lang="zh-CN" altLang="en-US" dirty="0"/>
              <a:t>： 　　</a:t>
            </a:r>
            <a:endParaRPr lang="en-US" altLang="zh-CN" dirty="0" smtClean="0"/>
          </a:p>
          <a:p>
            <a:pPr indent="457200">
              <a:lnSpc>
                <a:spcPct val="125000"/>
              </a:lnSpc>
              <a:spcAft>
                <a:spcPts val="600"/>
              </a:spcAft>
            </a:pPr>
            <a:r>
              <a:rPr lang="zh-CN" altLang="en-US" dirty="0" smtClean="0"/>
              <a:t>（</a:t>
            </a:r>
            <a:r>
              <a:rPr lang="zh-CN" altLang="en-US" dirty="0"/>
              <a:t>一）使用国家发行债券所筹资金的项目； 　　</a:t>
            </a:r>
            <a:endParaRPr lang="en-US" altLang="zh-CN" dirty="0" smtClean="0"/>
          </a:p>
          <a:p>
            <a:pPr indent="457200">
              <a:lnSpc>
                <a:spcPct val="125000"/>
              </a:lnSpc>
              <a:spcAft>
                <a:spcPts val="600"/>
              </a:spcAft>
            </a:pPr>
            <a:r>
              <a:rPr lang="zh-CN" altLang="en-US" dirty="0" smtClean="0"/>
              <a:t>（</a:t>
            </a:r>
            <a:r>
              <a:rPr lang="zh-CN" altLang="en-US" dirty="0"/>
              <a:t>二）使用国家对外借款或者担保所筹资金的项目； 　　</a:t>
            </a:r>
            <a:endParaRPr lang="en-US" altLang="zh-CN" dirty="0" smtClean="0"/>
          </a:p>
          <a:p>
            <a:pPr indent="457200">
              <a:lnSpc>
                <a:spcPct val="125000"/>
              </a:lnSpc>
              <a:spcAft>
                <a:spcPts val="600"/>
              </a:spcAft>
            </a:pPr>
            <a:r>
              <a:rPr lang="zh-CN" altLang="en-US" dirty="0" smtClean="0"/>
              <a:t>（</a:t>
            </a:r>
            <a:r>
              <a:rPr lang="zh-CN" altLang="en-US" dirty="0"/>
              <a:t>三）使用国家政策性贷款的项目； 　　</a:t>
            </a:r>
            <a:endParaRPr lang="en-US" altLang="zh-CN" dirty="0" smtClean="0"/>
          </a:p>
          <a:p>
            <a:pPr indent="457200">
              <a:lnSpc>
                <a:spcPct val="125000"/>
              </a:lnSpc>
              <a:spcAft>
                <a:spcPts val="600"/>
              </a:spcAft>
            </a:pPr>
            <a:r>
              <a:rPr lang="zh-CN" altLang="en-US" dirty="0" smtClean="0"/>
              <a:t>（</a:t>
            </a:r>
            <a:r>
              <a:rPr lang="zh-CN" altLang="en-US" dirty="0"/>
              <a:t>四）国家授权投资主体融资的项目； 　　</a:t>
            </a:r>
            <a:endParaRPr lang="en-US" altLang="zh-CN" dirty="0" smtClean="0"/>
          </a:p>
          <a:p>
            <a:pPr indent="457200">
              <a:lnSpc>
                <a:spcPct val="125000"/>
              </a:lnSpc>
              <a:spcAft>
                <a:spcPts val="600"/>
              </a:spcAft>
            </a:pPr>
            <a:r>
              <a:rPr lang="zh-CN" altLang="en-US" dirty="0" smtClean="0"/>
              <a:t>（</a:t>
            </a:r>
            <a:r>
              <a:rPr lang="zh-CN" altLang="en-US" dirty="0"/>
              <a:t>五）国家特许的融资项目。</a:t>
            </a:r>
            <a:br>
              <a:rPr lang="zh-CN" altLang="en-US" dirty="0"/>
            </a:br>
            <a:r>
              <a:rPr lang="zh-CN" altLang="en-US" dirty="0"/>
              <a:t>　</a:t>
            </a:r>
            <a:r>
              <a:rPr lang="zh-CN" altLang="en-US" b="1" dirty="0"/>
              <a:t>　</a:t>
            </a:r>
            <a:r>
              <a:rPr lang="zh-CN" altLang="en-US" b="1" dirty="0" smtClean="0"/>
              <a:t>第六条  </a:t>
            </a:r>
            <a:r>
              <a:rPr lang="zh-CN" altLang="en-US" dirty="0" smtClean="0"/>
              <a:t>使用</a:t>
            </a:r>
            <a:r>
              <a:rPr lang="zh-CN" altLang="en-US" dirty="0"/>
              <a:t>国际组织或者外国政府资金的项目的范围包括</a:t>
            </a:r>
            <a:r>
              <a:rPr lang="zh-CN" altLang="en-US" dirty="0" smtClean="0"/>
              <a:t>下面</a:t>
            </a:r>
            <a:r>
              <a:rPr lang="en-US" altLang="zh-CN" b="1" u="sng" dirty="0" smtClean="0">
                <a:solidFill>
                  <a:srgbClr val="FF0000"/>
                </a:solidFill>
                <a:effectLst>
                  <a:outerShdw blurRad="38100" dist="38100" dir="2700000" algn="tl">
                    <a:srgbClr val="000000">
                      <a:alpha val="43137"/>
                    </a:srgbClr>
                  </a:outerShdw>
                </a:effectLst>
              </a:rPr>
              <a:t>3</a:t>
            </a:r>
            <a:r>
              <a:rPr lang="zh-CN" altLang="en-US" dirty="0" smtClean="0"/>
              <a:t>项</a:t>
            </a:r>
            <a:r>
              <a:rPr lang="zh-CN" altLang="en-US" dirty="0"/>
              <a:t>： 　　</a:t>
            </a:r>
            <a:endParaRPr lang="en-US" altLang="zh-CN" dirty="0" smtClean="0"/>
          </a:p>
          <a:p>
            <a:pPr indent="457200">
              <a:lnSpc>
                <a:spcPct val="125000"/>
              </a:lnSpc>
              <a:spcAft>
                <a:spcPts val="600"/>
              </a:spcAft>
            </a:pPr>
            <a:r>
              <a:rPr lang="zh-CN" altLang="en-US" dirty="0" smtClean="0"/>
              <a:t>（</a:t>
            </a:r>
            <a:r>
              <a:rPr lang="zh-CN" altLang="en-US" dirty="0"/>
              <a:t>一）使用世界银行、亚洲开发银行等国际组织贷款资金的项目； 　　</a:t>
            </a:r>
            <a:endParaRPr lang="en-US" altLang="zh-CN" dirty="0" smtClean="0"/>
          </a:p>
          <a:p>
            <a:pPr indent="457200">
              <a:lnSpc>
                <a:spcPct val="125000"/>
              </a:lnSpc>
              <a:spcAft>
                <a:spcPts val="600"/>
              </a:spcAft>
            </a:pPr>
            <a:r>
              <a:rPr lang="zh-CN" altLang="en-US" dirty="0" smtClean="0"/>
              <a:t>（二</a:t>
            </a:r>
            <a:r>
              <a:rPr lang="zh-CN" altLang="en-US" dirty="0"/>
              <a:t>）使用外国政府及其机构贷款资金的项目； 　　</a:t>
            </a:r>
            <a:endParaRPr lang="en-US" altLang="zh-CN" dirty="0" smtClean="0"/>
          </a:p>
          <a:p>
            <a:pPr indent="457200">
              <a:lnSpc>
                <a:spcPct val="125000"/>
              </a:lnSpc>
              <a:spcAft>
                <a:spcPts val="600"/>
              </a:spcAft>
            </a:pPr>
            <a:r>
              <a:rPr lang="zh-CN" altLang="en-US" dirty="0" smtClean="0"/>
              <a:t>（</a:t>
            </a:r>
            <a:r>
              <a:rPr lang="zh-CN" altLang="en-US" dirty="0"/>
              <a:t>三）使用国际组织或者外国政府援助资金的项目。</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19</a:t>
            </a:fld>
            <a:endParaRPr lang="zh-CN" altLang="en-US"/>
          </a:p>
        </p:txBody>
      </p:sp>
    </p:spTree>
    <p:extLst>
      <p:ext uri="{BB962C8B-B14F-4D97-AF65-F5344CB8AC3E}">
        <p14:creationId xmlns:p14="http://schemas.microsoft.com/office/powerpoint/2010/main" val="9968155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必须招投标的项目</a:t>
            </a:r>
            <a:r>
              <a:rPr lang="en-US" altLang="zh-CN" sz="4000" b="1" dirty="0" smtClean="0"/>
              <a:t>-2</a:t>
            </a:r>
            <a:endParaRPr lang="zh-CN" altLang="en-US" sz="4000" b="1" dirty="0"/>
          </a:p>
        </p:txBody>
      </p:sp>
      <p:sp>
        <p:nvSpPr>
          <p:cNvPr id="3" name="TextBox 2"/>
          <p:cNvSpPr txBox="1"/>
          <p:nvPr/>
        </p:nvSpPr>
        <p:spPr>
          <a:xfrm>
            <a:off x="518429" y="1052736"/>
            <a:ext cx="8280920" cy="3862596"/>
          </a:xfrm>
          <a:prstGeom prst="rect">
            <a:avLst/>
          </a:prstGeom>
          <a:noFill/>
        </p:spPr>
        <p:txBody>
          <a:bodyPr wrap="square" rtlCol="0">
            <a:spAutoFit/>
          </a:bodyPr>
          <a:lstStyle/>
          <a:p>
            <a:pPr indent="457200">
              <a:lnSpc>
                <a:spcPct val="125000"/>
              </a:lnSpc>
              <a:spcAft>
                <a:spcPts val="600"/>
              </a:spcAft>
            </a:pPr>
            <a:r>
              <a:rPr lang="zh-CN" altLang="en-US" dirty="0" smtClean="0"/>
              <a:t>上述规定</a:t>
            </a:r>
            <a:r>
              <a:rPr lang="zh-CN" altLang="en-US" dirty="0"/>
              <a:t>范围内的各类工程建设项目，包括项目的勘察、设计、施工、监理以及与工程建设有关的重要设备、材料等的采购，达到下列标准之一的，必须进行招标： 　　</a:t>
            </a:r>
            <a:endParaRPr lang="en-US" altLang="zh-CN" dirty="0" smtClean="0"/>
          </a:p>
          <a:p>
            <a:pPr indent="457200">
              <a:lnSpc>
                <a:spcPct val="125000"/>
              </a:lnSpc>
              <a:spcAft>
                <a:spcPts val="600"/>
              </a:spcAft>
            </a:pPr>
            <a:r>
              <a:rPr lang="zh-CN" altLang="en-US" dirty="0" smtClean="0"/>
              <a:t>（</a:t>
            </a:r>
            <a:r>
              <a:rPr lang="zh-CN" altLang="en-US" dirty="0"/>
              <a:t>一）施工单项合同估算价在</a:t>
            </a:r>
            <a:r>
              <a:rPr lang="en-US" altLang="zh-CN" dirty="0"/>
              <a:t>200</a:t>
            </a:r>
            <a:r>
              <a:rPr lang="zh-CN" altLang="en-US" dirty="0"/>
              <a:t>万元人民币以上的； 　　</a:t>
            </a:r>
            <a:endParaRPr lang="en-US" altLang="zh-CN" dirty="0" smtClean="0"/>
          </a:p>
          <a:p>
            <a:pPr indent="457200">
              <a:lnSpc>
                <a:spcPct val="125000"/>
              </a:lnSpc>
              <a:spcAft>
                <a:spcPts val="600"/>
              </a:spcAft>
            </a:pPr>
            <a:r>
              <a:rPr lang="zh-CN" altLang="en-US" dirty="0" smtClean="0"/>
              <a:t>（</a:t>
            </a:r>
            <a:r>
              <a:rPr lang="zh-CN" altLang="en-US" dirty="0"/>
              <a:t>二）重要设备、材料等货物的采购，单项合同估算价在</a:t>
            </a:r>
            <a:r>
              <a:rPr lang="en-US" altLang="zh-CN" dirty="0"/>
              <a:t>100</a:t>
            </a:r>
            <a:r>
              <a:rPr lang="zh-CN" altLang="en-US" dirty="0"/>
              <a:t>万元人民币以上的； 　　</a:t>
            </a:r>
            <a:endParaRPr lang="en-US" altLang="zh-CN" dirty="0" smtClean="0"/>
          </a:p>
          <a:p>
            <a:pPr indent="457200">
              <a:lnSpc>
                <a:spcPct val="125000"/>
              </a:lnSpc>
              <a:spcAft>
                <a:spcPts val="600"/>
              </a:spcAft>
            </a:pPr>
            <a:r>
              <a:rPr lang="zh-CN" altLang="en-US" dirty="0" smtClean="0"/>
              <a:t>（</a:t>
            </a:r>
            <a:r>
              <a:rPr lang="zh-CN" altLang="en-US" dirty="0"/>
              <a:t>三）勘察、设计、监理等服务的采购，单项合同估算价在</a:t>
            </a:r>
            <a:r>
              <a:rPr lang="en-US" altLang="zh-CN" dirty="0"/>
              <a:t>50</a:t>
            </a:r>
            <a:r>
              <a:rPr lang="zh-CN" altLang="en-US" dirty="0"/>
              <a:t>万元人民币以上的； 　　</a:t>
            </a:r>
            <a:endParaRPr lang="en-US" altLang="zh-CN" dirty="0" smtClean="0"/>
          </a:p>
          <a:p>
            <a:pPr indent="457200">
              <a:lnSpc>
                <a:spcPct val="125000"/>
              </a:lnSpc>
              <a:spcAft>
                <a:spcPts val="600"/>
              </a:spcAft>
            </a:pPr>
            <a:r>
              <a:rPr lang="zh-CN" altLang="en-US" dirty="0" smtClean="0"/>
              <a:t>（四</a:t>
            </a:r>
            <a:r>
              <a:rPr lang="zh-CN" altLang="en-US" dirty="0"/>
              <a:t>）单项合同估算价低于第（一）、（二）、（三）项规定的标准，但项目总投资额在</a:t>
            </a:r>
            <a:r>
              <a:rPr lang="en-US" altLang="zh-CN" dirty="0"/>
              <a:t>3000</a:t>
            </a:r>
            <a:r>
              <a:rPr lang="zh-CN" altLang="en-US" dirty="0"/>
              <a:t>万元人民币以上的。</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20</a:t>
            </a:fld>
            <a:endParaRPr lang="zh-CN" altLang="en-US"/>
          </a:p>
        </p:txBody>
      </p:sp>
    </p:spTree>
    <p:extLst>
      <p:ext uri="{BB962C8B-B14F-4D97-AF65-F5344CB8AC3E}">
        <p14:creationId xmlns:p14="http://schemas.microsoft.com/office/powerpoint/2010/main" val="22477426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必须招投标的项目</a:t>
            </a:r>
            <a:r>
              <a:rPr lang="en-US" altLang="zh-CN" sz="4000" b="1" dirty="0" smtClean="0"/>
              <a:t>-</a:t>
            </a:r>
            <a:r>
              <a:rPr lang="zh-CN" altLang="en-US" sz="4000" b="1" dirty="0" smtClean="0"/>
              <a:t>总结</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21</a:t>
            </a:fld>
            <a:endParaRPr lang="zh-CN" alt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627" y="918448"/>
            <a:ext cx="8582025" cy="543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42399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a:t>招</a:t>
            </a:r>
            <a:r>
              <a:rPr lang="zh-CN" altLang="en-US" sz="4000" b="1" dirty="0" smtClean="0"/>
              <a:t>投标监督管理体系</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22</a:t>
            </a:fld>
            <a:endParaRPr lang="zh-CN"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2" y="908720"/>
            <a:ext cx="8324850" cy="546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57417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4138064" cy="964834"/>
          </a:xfrm>
        </p:spPr>
        <p:txBody>
          <a:bodyPr>
            <a:normAutofit/>
          </a:bodyPr>
          <a:lstStyle/>
          <a:p>
            <a:pPr algn="l"/>
            <a:r>
              <a:rPr lang="zh-CN" altLang="en-US" sz="3600" dirty="0" smtClean="0">
                <a:solidFill>
                  <a:schemeClr val="bg1">
                    <a:lumMod val="50000"/>
                  </a:schemeClr>
                </a:solidFill>
              </a:rPr>
              <a:t>招投标培训</a:t>
            </a:r>
            <a:endParaRPr lang="zh-CN" altLang="en-US" sz="3200" dirty="0">
              <a:solidFill>
                <a:schemeClr val="bg1">
                  <a:lumMod val="50000"/>
                </a:schemeClr>
              </a:solidFill>
            </a:endParaRPr>
          </a:p>
        </p:txBody>
      </p:sp>
      <p:sp>
        <p:nvSpPr>
          <p:cNvPr id="11" name="灯片编号占位符 10"/>
          <p:cNvSpPr>
            <a:spLocks noGrp="1"/>
          </p:cNvSpPr>
          <p:nvPr>
            <p:ph type="sldNum" sz="quarter" idx="12"/>
          </p:nvPr>
        </p:nvSpPr>
        <p:spPr/>
        <p:txBody>
          <a:bodyPr/>
          <a:lstStyle/>
          <a:p>
            <a:fld id="{0C913308-F349-4B6D-A68A-DD1791B4A57B}" type="slidenum">
              <a:rPr lang="zh-CN" altLang="en-US" smtClean="0"/>
              <a:t>23</a:t>
            </a:fld>
            <a:endParaRPr lang="zh-CN" altLang="en-US"/>
          </a:p>
        </p:txBody>
      </p:sp>
      <p:graphicFrame>
        <p:nvGraphicFramePr>
          <p:cNvPr id="5" name="图示 4"/>
          <p:cNvGraphicFramePr/>
          <p:nvPr>
            <p:extLst>
              <p:ext uri="{D42A27DB-BD31-4B8C-83A1-F6EECF244321}">
                <p14:modId xmlns:p14="http://schemas.microsoft.com/office/powerpoint/2010/main" val="1131405312"/>
              </p:ext>
            </p:extLst>
          </p:nvPr>
        </p:nvGraphicFramePr>
        <p:xfrm>
          <a:off x="683568" y="1124744"/>
          <a:ext cx="7992888"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85695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招投标的流程</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24</a:t>
            </a:fld>
            <a:endParaRPr lang="zh-CN" altLang="en-US"/>
          </a:p>
        </p:txBody>
      </p:sp>
      <p:graphicFrame>
        <p:nvGraphicFramePr>
          <p:cNvPr id="5" name="表格 4"/>
          <p:cNvGraphicFramePr>
            <a:graphicFrameLocks noGrp="1"/>
          </p:cNvGraphicFramePr>
          <p:nvPr>
            <p:extLst>
              <p:ext uri="{D42A27DB-BD31-4B8C-83A1-F6EECF244321}">
                <p14:modId xmlns:p14="http://schemas.microsoft.com/office/powerpoint/2010/main" val="2865114681"/>
              </p:ext>
            </p:extLst>
          </p:nvPr>
        </p:nvGraphicFramePr>
        <p:xfrm>
          <a:off x="611560" y="749160"/>
          <a:ext cx="8136903" cy="5730240"/>
        </p:xfrm>
        <a:graphic>
          <a:graphicData uri="http://schemas.openxmlformats.org/drawingml/2006/table">
            <a:tbl>
              <a:tblPr firstRow="1" bandRow="1">
                <a:tableStyleId>{5C22544A-7EE6-4342-B048-85BDC9FD1C3A}</a:tableStyleId>
              </a:tblPr>
              <a:tblGrid>
                <a:gridCol w="2712301"/>
                <a:gridCol w="2712301"/>
                <a:gridCol w="2712301"/>
              </a:tblGrid>
              <a:tr h="331200">
                <a:tc>
                  <a:txBody>
                    <a:bodyPr/>
                    <a:lstStyle/>
                    <a:p>
                      <a:pPr algn="ctr"/>
                      <a:r>
                        <a:rPr lang="zh-CN" altLang="en-US" sz="1800" b="1" dirty="0" smtClean="0"/>
                        <a:t>招标方</a:t>
                      </a:r>
                      <a:endParaRPr lang="zh-CN" altLang="en-US" sz="1800" b="1" dirty="0"/>
                    </a:p>
                  </a:txBody>
                  <a:tcPr/>
                </a:tc>
                <a:tc>
                  <a:txBody>
                    <a:bodyPr/>
                    <a:lstStyle/>
                    <a:p>
                      <a:pPr algn="ctr"/>
                      <a:endParaRPr lang="zh-CN" altLang="en-US" sz="1800" b="1" dirty="0"/>
                    </a:p>
                  </a:txBody>
                  <a:tcPr/>
                </a:tc>
                <a:tc>
                  <a:txBody>
                    <a:bodyPr/>
                    <a:lstStyle/>
                    <a:p>
                      <a:pPr algn="ctr"/>
                      <a:r>
                        <a:rPr lang="zh-CN" altLang="en-US" sz="1800" b="1" dirty="0" smtClean="0"/>
                        <a:t>投标方</a:t>
                      </a:r>
                      <a:endParaRPr lang="zh-CN" altLang="en-US" sz="1800" b="1" dirty="0"/>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1.</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组建招标机构</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latin typeface="Arial" panose="020B0604020202020204" pitchFamily="34" charset="0"/>
                          <a:ea typeface="宋体" panose="02010600030101010101" pitchFamily="2" charset="-122"/>
                          <a:cs typeface="Arial" panose="020B0604020202020204" pitchFamily="34" charset="0"/>
                        </a:rPr>
                        <a:t>1.</a:t>
                      </a:r>
                      <a:r>
                        <a:rPr lang="zh-CN" altLang="en-US" sz="1600" b="1" dirty="0" smtClean="0">
                          <a:latin typeface="Arial" panose="020B0604020202020204" pitchFamily="34" charset="0"/>
                          <a:ea typeface="宋体" panose="02010600030101010101" pitchFamily="2" charset="-122"/>
                          <a:cs typeface="Arial" panose="020B0604020202020204" pitchFamily="34" charset="0"/>
                        </a:rPr>
                        <a:t>收集招标信息</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2.</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准备招标文件</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solidFill>
                            <a:srgbClr val="FF0000"/>
                          </a:solidFill>
                          <a:latin typeface="Arial" panose="020B0604020202020204" pitchFamily="34" charset="0"/>
                          <a:ea typeface="宋体" panose="02010600030101010101" pitchFamily="2" charset="-122"/>
                          <a:cs typeface="Arial" panose="020B0604020202020204" pitchFamily="34" charset="0"/>
                        </a:rPr>
                        <a:t>★</a:t>
                      </a:r>
                      <a:r>
                        <a:rPr lang="en-US" altLang="zh-CN" sz="1600" b="1" dirty="0" smtClean="0">
                          <a:latin typeface="Arial" panose="020B0604020202020204" pitchFamily="34" charset="0"/>
                          <a:ea typeface="宋体" panose="02010600030101010101" pitchFamily="2" charset="-122"/>
                          <a:cs typeface="Arial" panose="020B0604020202020204" pitchFamily="34" charset="0"/>
                        </a:rPr>
                        <a:t>2.</a:t>
                      </a:r>
                      <a:r>
                        <a:rPr lang="zh-CN" altLang="en-US" sz="1600" b="1" dirty="0" smtClean="0">
                          <a:latin typeface="Arial" panose="020B0604020202020204" pitchFamily="34" charset="0"/>
                          <a:ea typeface="宋体" panose="02010600030101010101" pitchFamily="2" charset="-122"/>
                          <a:cs typeface="Arial" panose="020B0604020202020204" pitchFamily="34" charset="0"/>
                        </a:rPr>
                        <a:t>前期接触客户</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3.</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发布招标公告</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latin typeface="Arial" panose="020B0604020202020204" pitchFamily="34" charset="0"/>
                          <a:ea typeface="宋体" panose="02010600030101010101" pitchFamily="2" charset="-122"/>
                          <a:cs typeface="Arial" panose="020B0604020202020204" pitchFamily="34" charset="0"/>
                        </a:rPr>
                        <a:t>3.</a:t>
                      </a:r>
                      <a:r>
                        <a:rPr lang="zh-CN" altLang="en-US" sz="1600" b="1" dirty="0" smtClean="0">
                          <a:latin typeface="Arial" panose="020B0604020202020204" pitchFamily="34" charset="0"/>
                          <a:ea typeface="宋体" panose="02010600030101010101" pitchFamily="2" charset="-122"/>
                          <a:cs typeface="Arial" panose="020B0604020202020204" pitchFamily="34" charset="0"/>
                        </a:rPr>
                        <a:t>索购资格审查文件</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4.</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进行资格预审</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latin typeface="Arial" panose="020B0604020202020204" pitchFamily="34" charset="0"/>
                          <a:ea typeface="宋体" panose="02010600030101010101" pitchFamily="2" charset="-122"/>
                          <a:cs typeface="Arial" panose="020B0604020202020204" pitchFamily="34" charset="0"/>
                        </a:rPr>
                        <a:t>4.</a:t>
                      </a:r>
                      <a:r>
                        <a:rPr lang="zh-CN" altLang="en-US" sz="1600" b="1" dirty="0" smtClean="0">
                          <a:latin typeface="Arial" panose="020B0604020202020204" pitchFamily="34" charset="0"/>
                          <a:ea typeface="宋体" panose="02010600030101010101" pitchFamily="2" charset="-122"/>
                          <a:cs typeface="Arial" panose="020B0604020202020204" pitchFamily="34" charset="0"/>
                        </a:rPr>
                        <a:t>填报资格审查文件</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5.</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发售招标文件</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latin typeface="Arial" panose="020B0604020202020204" pitchFamily="34" charset="0"/>
                          <a:ea typeface="宋体" panose="02010600030101010101" pitchFamily="2" charset="-122"/>
                          <a:cs typeface="Arial" panose="020B0604020202020204" pitchFamily="34" charset="0"/>
                        </a:rPr>
                        <a:t>5.</a:t>
                      </a:r>
                      <a:r>
                        <a:rPr lang="zh-CN" altLang="en-US" sz="1600" b="1" dirty="0" smtClean="0">
                          <a:latin typeface="Arial" panose="020B0604020202020204" pitchFamily="34" charset="0"/>
                          <a:ea typeface="宋体" panose="02010600030101010101" pitchFamily="2" charset="-122"/>
                          <a:cs typeface="Arial" panose="020B0604020202020204" pitchFamily="34" charset="0"/>
                        </a:rPr>
                        <a:t>购买招标文件</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solidFill>
                            <a:srgbClr val="FF0000"/>
                          </a:solidFill>
                          <a:latin typeface="Arial" panose="020B0604020202020204" pitchFamily="34" charset="0"/>
                          <a:ea typeface="宋体" panose="02010600030101010101" pitchFamily="2" charset="-122"/>
                          <a:cs typeface="Arial" panose="020B0604020202020204" pitchFamily="34" charset="0"/>
                        </a:rPr>
                        <a:t>★</a:t>
                      </a:r>
                      <a:r>
                        <a:rPr lang="en-US" altLang="zh-CN" sz="1600" b="1" dirty="0" smtClean="0">
                          <a:latin typeface="Arial" panose="020B0604020202020204" pitchFamily="34" charset="0"/>
                          <a:ea typeface="宋体" panose="02010600030101010101" pitchFamily="2" charset="-122"/>
                          <a:cs typeface="Arial" panose="020B0604020202020204" pitchFamily="34" charset="0"/>
                        </a:rPr>
                        <a:t>6.</a:t>
                      </a:r>
                      <a:r>
                        <a:rPr lang="zh-CN" altLang="en-US" sz="1600" b="1" dirty="0" smtClean="0">
                          <a:latin typeface="Arial" panose="020B0604020202020204" pitchFamily="34" charset="0"/>
                          <a:ea typeface="宋体" panose="02010600030101010101" pitchFamily="2" charset="-122"/>
                          <a:cs typeface="Arial" panose="020B0604020202020204" pitchFamily="34" charset="0"/>
                        </a:rPr>
                        <a:t>研究招标文件</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6.</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组织现场考察</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latin typeface="Arial" panose="020B0604020202020204" pitchFamily="34" charset="0"/>
                          <a:ea typeface="宋体" panose="02010600030101010101" pitchFamily="2" charset="-122"/>
                          <a:cs typeface="Arial" panose="020B0604020202020204" pitchFamily="34" charset="0"/>
                        </a:rPr>
                        <a:t>7.</a:t>
                      </a:r>
                      <a:r>
                        <a:rPr lang="zh-CN" altLang="en-US" sz="1600" b="1" dirty="0" smtClean="0">
                          <a:latin typeface="Arial" panose="020B0604020202020204" pitchFamily="34" charset="0"/>
                          <a:ea typeface="宋体" panose="02010600030101010101" pitchFamily="2" charset="-122"/>
                          <a:cs typeface="Arial" panose="020B0604020202020204" pitchFamily="34" charset="0"/>
                        </a:rPr>
                        <a:t>参加现场考察</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a:p>
                  </a:txBody>
                  <a:tcPr/>
                </a:tc>
                <a:tc>
                  <a:txBody>
                    <a:bodyPr/>
                    <a:lstStyle/>
                    <a:p>
                      <a:pPr algn="ctr"/>
                      <a:r>
                        <a:rPr lang="en-US" altLang="zh-CN" sz="1600" b="1" dirty="0" smtClean="0">
                          <a:latin typeface="Arial" panose="020B0604020202020204" pitchFamily="34" charset="0"/>
                          <a:ea typeface="宋体" panose="02010600030101010101" pitchFamily="2" charset="-122"/>
                          <a:cs typeface="Arial" panose="020B0604020202020204" pitchFamily="34" charset="0"/>
                        </a:rPr>
                        <a:t>8.</a:t>
                      </a:r>
                      <a:r>
                        <a:rPr lang="zh-CN" altLang="en-US" sz="1600" b="1" dirty="0" smtClean="0">
                          <a:latin typeface="Arial" panose="020B0604020202020204" pitchFamily="34" charset="0"/>
                          <a:ea typeface="宋体" panose="02010600030101010101" pitchFamily="2" charset="-122"/>
                          <a:cs typeface="Arial" panose="020B0604020202020204" pitchFamily="34" charset="0"/>
                        </a:rPr>
                        <a:t>准备质疑问题</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7.</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解答标书疑问</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latin typeface="Arial" panose="020B0604020202020204" pitchFamily="34" charset="0"/>
                          <a:ea typeface="宋体" panose="02010600030101010101" pitchFamily="2" charset="-122"/>
                          <a:cs typeface="Arial" panose="020B0604020202020204" pitchFamily="34" charset="0"/>
                        </a:rPr>
                        <a:t>9.</a:t>
                      </a:r>
                      <a:r>
                        <a:rPr lang="zh-CN" altLang="en-US" sz="1600" b="1" dirty="0" smtClean="0">
                          <a:latin typeface="Arial" panose="020B0604020202020204" pitchFamily="34" charset="0"/>
                          <a:ea typeface="宋体" panose="02010600030101010101" pitchFamily="2" charset="-122"/>
                          <a:cs typeface="Arial" panose="020B0604020202020204" pitchFamily="34" charset="0"/>
                        </a:rPr>
                        <a:t>参加标前会议</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a:p>
                  </a:txBody>
                  <a:tcPr/>
                </a:tc>
                <a:tc>
                  <a:txBody>
                    <a:bodyPr/>
                    <a:lstStyle/>
                    <a:p>
                      <a:pPr algn="ctr"/>
                      <a:r>
                        <a:rPr lang="en-US" altLang="zh-CN" sz="1600" b="1" dirty="0" smtClean="0">
                          <a:solidFill>
                            <a:srgbClr val="FF0000"/>
                          </a:solidFill>
                          <a:latin typeface="Arial" panose="020B0604020202020204" pitchFamily="34" charset="0"/>
                          <a:ea typeface="宋体" panose="02010600030101010101" pitchFamily="2" charset="-122"/>
                          <a:cs typeface="Arial" panose="020B0604020202020204" pitchFamily="34" charset="0"/>
                        </a:rPr>
                        <a:t>★</a:t>
                      </a:r>
                      <a:r>
                        <a:rPr lang="en-US" altLang="zh-CN" sz="1600" b="1" dirty="0" smtClean="0">
                          <a:latin typeface="Arial" panose="020B0604020202020204" pitchFamily="34" charset="0"/>
                          <a:ea typeface="宋体" panose="02010600030101010101" pitchFamily="2" charset="-122"/>
                          <a:cs typeface="Arial" panose="020B0604020202020204" pitchFamily="34" charset="0"/>
                        </a:rPr>
                        <a:t>10.</a:t>
                      </a:r>
                      <a:r>
                        <a:rPr lang="zh-CN" altLang="en-US" sz="1600" b="1" dirty="0" smtClean="0">
                          <a:latin typeface="Arial" panose="020B0604020202020204" pitchFamily="34" charset="0"/>
                          <a:ea typeface="宋体" panose="02010600030101010101" pitchFamily="2" charset="-122"/>
                          <a:cs typeface="Arial" panose="020B0604020202020204" pitchFamily="34" charset="0"/>
                        </a:rPr>
                        <a:t>编制投标文件</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8.</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接受投标文件</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latin typeface="Arial" panose="020B0604020202020204" pitchFamily="34" charset="0"/>
                          <a:ea typeface="宋体" panose="02010600030101010101" pitchFamily="2" charset="-122"/>
                          <a:cs typeface="Arial" panose="020B0604020202020204" pitchFamily="34" charset="0"/>
                        </a:rPr>
                        <a:t>11.</a:t>
                      </a:r>
                      <a:r>
                        <a:rPr lang="zh-CN" altLang="en-US" sz="1600" b="1" dirty="0" smtClean="0">
                          <a:latin typeface="Arial" panose="020B0604020202020204" pitchFamily="34" charset="0"/>
                          <a:ea typeface="宋体" panose="02010600030101010101" pitchFamily="2" charset="-122"/>
                          <a:cs typeface="Arial" panose="020B0604020202020204" pitchFamily="34" charset="0"/>
                        </a:rPr>
                        <a:t>递交投标文件</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9.</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开标</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latin typeface="Arial" panose="020B0604020202020204" pitchFamily="34" charset="0"/>
                          <a:ea typeface="宋体" panose="02010600030101010101" pitchFamily="2" charset="-122"/>
                          <a:cs typeface="Arial" panose="020B0604020202020204" pitchFamily="34" charset="0"/>
                        </a:rPr>
                        <a:t>12.</a:t>
                      </a:r>
                      <a:r>
                        <a:rPr lang="zh-CN" altLang="en-US" sz="1600" b="1" dirty="0" smtClean="0">
                          <a:latin typeface="Arial" panose="020B0604020202020204" pitchFamily="34" charset="0"/>
                          <a:ea typeface="宋体" panose="02010600030101010101" pitchFamily="2" charset="-122"/>
                          <a:cs typeface="Arial" panose="020B0604020202020204" pitchFamily="34" charset="0"/>
                        </a:rPr>
                        <a:t>参加开标会议</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10.</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评标</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solidFill>
                            <a:srgbClr val="FF0000"/>
                          </a:solidFill>
                          <a:latin typeface="Arial" panose="020B0604020202020204" pitchFamily="34" charset="0"/>
                          <a:ea typeface="宋体" panose="02010600030101010101" pitchFamily="2" charset="-122"/>
                          <a:cs typeface="Arial" panose="020B0604020202020204" pitchFamily="34" charset="0"/>
                        </a:rPr>
                        <a:t>★</a:t>
                      </a:r>
                      <a:r>
                        <a:rPr lang="en-US" altLang="zh-CN" sz="1600" b="1" dirty="0" smtClean="0">
                          <a:latin typeface="Arial" panose="020B0604020202020204" pitchFamily="34" charset="0"/>
                          <a:ea typeface="宋体" panose="02010600030101010101" pitchFamily="2" charset="-122"/>
                          <a:cs typeface="Arial" panose="020B0604020202020204" pitchFamily="34" charset="0"/>
                        </a:rPr>
                        <a:t>13.</a:t>
                      </a:r>
                      <a:r>
                        <a:rPr lang="zh-CN" altLang="en-US" sz="1600" b="1" dirty="0" smtClean="0">
                          <a:latin typeface="Arial" panose="020B0604020202020204" pitchFamily="34" charset="0"/>
                          <a:ea typeface="宋体" panose="02010600030101010101" pitchFamily="2" charset="-122"/>
                          <a:cs typeface="Arial" panose="020B0604020202020204" pitchFamily="34" charset="0"/>
                        </a:rPr>
                        <a:t>澄清有关问题</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11.</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定标</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a:p>
                  </a:txBody>
                  <a:tcPr/>
                </a:tc>
                <a:tc>
                  <a:txBody>
                    <a:bodyPr/>
                    <a:lstStyle/>
                    <a:p>
                      <a:pPr algn="ct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12.</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发中标通知书</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latin typeface="Arial" panose="020B0604020202020204" pitchFamily="34" charset="0"/>
                          <a:ea typeface="宋体" panose="02010600030101010101" pitchFamily="2" charset="-122"/>
                          <a:cs typeface="Arial" panose="020B0604020202020204" pitchFamily="34" charset="0"/>
                        </a:rPr>
                        <a:t>14.</a:t>
                      </a:r>
                      <a:r>
                        <a:rPr lang="zh-CN" altLang="en-US" sz="1600" b="1" dirty="0" smtClean="0">
                          <a:latin typeface="Arial" panose="020B0604020202020204" pitchFamily="34" charset="0"/>
                          <a:ea typeface="宋体" panose="02010600030101010101" pitchFamily="2" charset="-122"/>
                          <a:cs typeface="Arial" panose="020B0604020202020204" pitchFamily="34" charset="0"/>
                        </a:rPr>
                        <a:t>准备履约保证</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r h="331200">
                <a:tc>
                  <a:txBody>
                    <a:bodyPr/>
                    <a:lstStyle/>
                    <a:p>
                      <a:pPr algn="ctr"/>
                      <a:r>
                        <a:rPr lang="en-US" altLang="zh-CN" sz="1600" b="1" dirty="0" smtClean="0">
                          <a:latin typeface="宋体" panose="02010600030101010101" pitchFamily="2" charset="-122"/>
                          <a:ea typeface="宋体" panose="02010600030101010101" pitchFamily="2" charset="-122"/>
                          <a:cs typeface="Arial" panose="020B0604020202020204" pitchFamily="34" charset="0"/>
                        </a:rPr>
                        <a:t>13.</a:t>
                      </a:r>
                      <a:r>
                        <a:rPr lang="zh-CN" altLang="en-US" sz="1600" b="1" dirty="0" smtClean="0">
                          <a:latin typeface="宋体" panose="02010600030101010101" pitchFamily="2" charset="-122"/>
                          <a:ea typeface="宋体" panose="02010600030101010101" pitchFamily="2" charset="-122"/>
                          <a:cs typeface="Arial" panose="020B0604020202020204" pitchFamily="34" charset="0"/>
                        </a:rPr>
                        <a:t>商签合同</a:t>
                      </a:r>
                      <a:endParaRPr lang="zh-CN" altLang="en-US" sz="1600" b="1" dirty="0">
                        <a:latin typeface="宋体" panose="02010600030101010101" pitchFamily="2" charset="-122"/>
                        <a:ea typeface="宋体" panose="02010600030101010101" pitchFamily="2" charset="-122"/>
                        <a:cs typeface="Arial" panose="020B0604020202020204" pitchFamily="34" charset="0"/>
                      </a:endParaRPr>
                    </a:p>
                  </a:txBody>
                  <a:tcPr/>
                </a:tc>
                <a:tc>
                  <a:txBody>
                    <a:bodyPr/>
                    <a:lstStyle/>
                    <a:p>
                      <a:pPr algn="ctr"/>
                      <a:endParaRPr lang="zh-CN" altLang="en-US" sz="1400" b="0" dirty="0"/>
                    </a:p>
                  </a:txBody>
                  <a:tcPr/>
                </a:tc>
                <a:tc>
                  <a:txBody>
                    <a:bodyPr/>
                    <a:lstStyle/>
                    <a:p>
                      <a:pPr algn="ctr"/>
                      <a:r>
                        <a:rPr lang="en-US" altLang="zh-CN" sz="1600" b="1" dirty="0" smtClean="0">
                          <a:solidFill>
                            <a:srgbClr val="FF0000"/>
                          </a:solidFill>
                          <a:latin typeface="Arial" panose="020B0604020202020204" pitchFamily="34" charset="0"/>
                          <a:ea typeface="宋体" panose="02010600030101010101" pitchFamily="2" charset="-122"/>
                          <a:cs typeface="Arial" panose="020B0604020202020204" pitchFamily="34" charset="0"/>
                        </a:rPr>
                        <a:t>★</a:t>
                      </a:r>
                      <a:r>
                        <a:rPr lang="en-US" altLang="zh-CN" sz="1600" b="1" dirty="0" smtClean="0">
                          <a:latin typeface="Arial" panose="020B0604020202020204" pitchFamily="34" charset="0"/>
                          <a:ea typeface="宋体" panose="02010600030101010101" pitchFamily="2" charset="-122"/>
                          <a:cs typeface="Arial" panose="020B0604020202020204" pitchFamily="34" charset="0"/>
                        </a:rPr>
                        <a:t>15.</a:t>
                      </a:r>
                      <a:r>
                        <a:rPr lang="zh-CN" altLang="en-US" sz="1600" b="1" dirty="0" smtClean="0">
                          <a:latin typeface="Arial" panose="020B0604020202020204" pitchFamily="34" charset="0"/>
                          <a:ea typeface="宋体" panose="02010600030101010101" pitchFamily="2" charset="-122"/>
                          <a:cs typeface="Arial" panose="020B0604020202020204" pitchFamily="34" charset="0"/>
                        </a:rPr>
                        <a:t>商签合同</a:t>
                      </a:r>
                      <a:endParaRPr lang="zh-CN" altLang="en-US" sz="1600" b="1" dirty="0">
                        <a:latin typeface="Arial" panose="020B0604020202020204" pitchFamily="34" charset="0"/>
                        <a:ea typeface="宋体" panose="02010600030101010101" pitchFamily="2" charset="-122"/>
                        <a:cs typeface="Arial" panose="020B0604020202020204" pitchFamily="34" charset="0"/>
                      </a:endParaRPr>
                    </a:p>
                  </a:txBody>
                  <a:tcPr/>
                </a:tc>
              </a:tr>
            </a:tbl>
          </a:graphicData>
        </a:graphic>
      </p:graphicFrame>
      <p:sp>
        <p:nvSpPr>
          <p:cNvPr id="6" name="左右箭头 5"/>
          <p:cNvSpPr/>
          <p:nvPr/>
        </p:nvSpPr>
        <p:spPr>
          <a:xfrm>
            <a:off x="3779912" y="1843224"/>
            <a:ext cx="1584176" cy="216024"/>
          </a:xfrm>
          <a:prstGeom prst="lef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左右箭头 7"/>
          <p:cNvSpPr/>
          <p:nvPr/>
        </p:nvSpPr>
        <p:spPr>
          <a:xfrm>
            <a:off x="3799977" y="2501344"/>
            <a:ext cx="1584176" cy="216024"/>
          </a:xfrm>
          <a:prstGeom prst="lef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左箭头 6"/>
          <p:cNvSpPr/>
          <p:nvPr/>
        </p:nvSpPr>
        <p:spPr>
          <a:xfrm>
            <a:off x="3799976" y="2180784"/>
            <a:ext cx="1584000" cy="216000"/>
          </a:xfrm>
          <a:prstGeom prst="lef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左箭头 9"/>
          <p:cNvSpPr/>
          <p:nvPr/>
        </p:nvSpPr>
        <p:spPr>
          <a:xfrm>
            <a:off x="3818549" y="3189608"/>
            <a:ext cx="1584000" cy="216000"/>
          </a:xfrm>
          <a:prstGeom prst="lef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左箭头 10"/>
          <p:cNvSpPr/>
          <p:nvPr/>
        </p:nvSpPr>
        <p:spPr>
          <a:xfrm>
            <a:off x="3818549" y="3837680"/>
            <a:ext cx="1584000" cy="216000"/>
          </a:xfrm>
          <a:prstGeom prst="lef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左箭头 11"/>
          <p:cNvSpPr/>
          <p:nvPr/>
        </p:nvSpPr>
        <p:spPr>
          <a:xfrm>
            <a:off x="3818725" y="4536686"/>
            <a:ext cx="1584000" cy="216000"/>
          </a:xfrm>
          <a:prstGeom prst="lef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左箭头 12"/>
          <p:cNvSpPr/>
          <p:nvPr/>
        </p:nvSpPr>
        <p:spPr>
          <a:xfrm>
            <a:off x="3828728" y="4855520"/>
            <a:ext cx="1584000" cy="216000"/>
          </a:xfrm>
          <a:prstGeom prst="lef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左右箭头 13"/>
          <p:cNvSpPr/>
          <p:nvPr/>
        </p:nvSpPr>
        <p:spPr>
          <a:xfrm>
            <a:off x="3838889" y="5185416"/>
            <a:ext cx="1584176" cy="216024"/>
          </a:xfrm>
          <a:prstGeom prst="lef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左右箭头 14"/>
          <p:cNvSpPr/>
          <p:nvPr/>
        </p:nvSpPr>
        <p:spPr>
          <a:xfrm>
            <a:off x="3876917" y="6174153"/>
            <a:ext cx="1584176" cy="216024"/>
          </a:xfrm>
          <a:prstGeom prst="lef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右箭头 8"/>
          <p:cNvSpPr/>
          <p:nvPr/>
        </p:nvSpPr>
        <p:spPr>
          <a:xfrm>
            <a:off x="3872053" y="5870408"/>
            <a:ext cx="1584176" cy="216024"/>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994914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如何控标</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25</a:t>
            </a:fld>
            <a:endParaRPr lang="zh-CN"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067094"/>
            <a:ext cx="4464496" cy="3238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780" y="2456892"/>
            <a:ext cx="329565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73342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4138064" cy="964834"/>
          </a:xfrm>
        </p:spPr>
        <p:txBody>
          <a:bodyPr>
            <a:normAutofit/>
          </a:bodyPr>
          <a:lstStyle/>
          <a:p>
            <a:pPr algn="l"/>
            <a:r>
              <a:rPr lang="zh-CN" altLang="en-US" sz="3600" dirty="0" smtClean="0">
                <a:solidFill>
                  <a:schemeClr val="bg1">
                    <a:lumMod val="50000"/>
                  </a:schemeClr>
                </a:solidFill>
              </a:rPr>
              <a:t>招投标培训</a:t>
            </a:r>
            <a:endParaRPr lang="zh-CN" altLang="en-US" sz="3200" dirty="0">
              <a:solidFill>
                <a:schemeClr val="bg1">
                  <a:lumMod val="50000"/>
                </a:schemeClr>
              </a:solidFill>
            </a:endParaRPr>
          </a:p>
        </p:txBody>
      </p:sp>
      <p:sp>
        <p:nvSpPr>
          <p:cNvPr id="11" name="灯片编号占位符 10"/>
          <p:cNvSpPr>
            <a:spLocks noGrp="1"/>
          </p:cNvSpPr>
          <p:nvPr>
            <p:ph type="sldNum" sz="quarter" idx="12"/>
          </p:nvPr>
        </p:nvSpPr>
        <p:spPr/>
        <p:txBody>
          <a:bodyPr/>
          <a:lstStyle/>
          <a:p>
            <a:fld id="{0C913308-F349-4B6D-A68A-DD1791B4A57B}" type="slidenum">
              <a:rPr lang="zh-CN" altLang="en-US" smtClean="0"/>
              <a:t>26</a:t>
            </a:fld>
            <a:endParaRPr lang="zh-CN" altLang="en-US"/>
          </a:p>
        </p:txBody>
      </p:sp>
      <p:graphicFrame>
        <p:nvGraphicFramePr>
          <p:cNvPr id="5" name="图示 4"/>
          <p:cNvGraphicFramePr/>
          <p:nvPr>
            <p:extLst>
              <p:ext uri="{D42A27DB-BD31-4B8C-83A1-F6EECF244321}">
                <p14:modId xmlns:p14="http://schemas.microsoft.com/office/powerpoint/2010/main" val="228848604"/>
              </p:ext>
            </p:extLst>
          </p:nvPr>
        </p:nvGraphicFramePr>
        <p:xfrm>
          <a:off x="683568" y="1124744"/>
          <a:ext cx="7992888"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85695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投标文件的编写</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27</a:t>
            </a:fld>
            <a:endParaRPr lang="zh-CN" altLang="en-US"/>
          </a:p>
        </p:txBody>
      </p:sp>
      <p:graphicFrame>
        <p:nvGraphicFramePr>
          <p:cNvPr id="5" name="图示 4"/>
          <p:cNvGraphicFramePr/>
          <p:nvPr>
            <p:extLst>
              <p:ext uri="{D42A27DB-BD31-4B8C-83A1-F6EECF244321}">
                <p14:modId xmlns:p14="http://schemas.microsoft.com/office/powerpoint/2010/main" val="2107655293"/>
              </p:ext>
            </p:extLst>
          </p:nvPr>
        </p:nvGraphicFramePr>
        <p:xfrm>
          <a:off x="1475656" y="134076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52769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卓越标书的</a:t>
            </a:r>
            <a:r>
              <a:rPr lang="zh-CN" altLang="en-US" sz="4000" b="1" dirty="0"/>
              <a:t>要素</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28</a:t>
            </a:fld>
            <a:endParaRPr lang="zh-CN" altLang="en-US"/>
          </a:p>
        </p:txBody>
      </p:sp>
      <p:graphicFrame>
        <p:nvGraphicFramePr>
          <p:cNvPr id="3" name="图示 2"/>
          <p:cNvGraphicFramePr/>
          <p:nvPr>
            <p:extLst>
              <p:ext uri="{D42A27DB-BD31-4B8C-83A1-F6EECF244321}">
                <p14:modId xmlns:p14="http://schemas.microsoft.com/office/powerpoint/2010/main" val="1029479858"/>
              </p:ext>
            </p:extLst>
          </p:nvPr>
        </p:nvGraphicFramePr>
        <p:xfrm>
          <a:off x="971600" y="1093552"/>
          <a:ext cx="763284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3648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卓越标书的</a:t>
            </a:r>
            <a:r>
              <a:rPr lang="zh-CN" altLang="en-US" sz="4000" b="1" dirty="0"/>
              <a:t>要素</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t>29</a:t>
            </a:fld>
            <a:endParaRPr lang="zh-CN" altLang="en-US"/>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904453"/>
            <a:ext cx="4464496" cy="547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93149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卓越标书的要素示例</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30</a:t>
            </a:fld>
            <a:endParaRPr lang="zh-CN"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296" y="2708920"/>
            <a:ext cx="7439407"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648" y="764704"/>
            <a:ext cx="7488832" cy="1769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93735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4138064" cy="964834"/>
          </a:xfrm>
        </p:spPr>
        <p:txBody>
          <a:bodyPr>
            <a:normAutofit/>
          </a:bodyPr>
          <a:lstStyle/>
          <a:p>
            <a:pPr algn="l"/>
            <a:r>
              <a:rPr lang="zh-CN" altLang="en-US" sz="3600" dirty="0" smtClean="0">
                <a:solidFill>
                  <a:schemeClr val="bg1">
                    <a:lumMod val="50000"/>
                  </a:schemeClr>
                </a:solidFill>
              </a:rPr>
              <a:t>招投标培训</a:t>
            </a:r>
            <a:endParaRPr lang="zh-CN" altLang="en-US" sz="3200" dirty="0">
              <a:solidFill>
                <a:schemeClr val="bg1">
                  <a:lumMod val="50000"/>
                </a:schemeClr>
              </a:solidFill>
            </a:endParaRPr>
          </a:p>
        </p:txBody>
      </p:sp>
      <p:sp>
        <p:nvSpPr>
          <p:cNvPr id="11" name="灯片编号占位符 10"/>
          <p:cNvSpPr>
            <a:spLocks noGrp="1"/>
          </p:cNvSpPr>
          <p:nvPr>
            <p:ph type="sldNum" sz="quarter" idx="12"/>
          </p:nvPr>
        </p:nvSpPr>
        <p:spPr/>
        <p:txBody>
          <a:bodyPr/>
          <a:lstStyle/>
          <a:p>
            <a:fld id="{0C913308-F349-4B6D-A68A-DD1791B4A57B}" type="slidenum">
              <a:rPr lang="zh-CN" altLang="en-US" smtClean="0"/>
              <a:t>31</a:t>
            </a:fld>
            <a:endParaRPr lang="zh-CN" altLang="en-US"/>
          </a:p>
        </p:txBody>
      </p:sp>
      <p:graphicFrame>
        <p:nvGraphicFramePr>
          <p:cNvPr id="5" name="图示 4"/>
          <p:cNvGraphicFramePr/>
          <p:nvPr>
            <p:extLst>
              <p:ext uri="{D42A27DB-BD31-4B8C-83A1-F6EECF244321}">
                <p14:modId xmlns:p14="http://schemas.microsoft.com/office/powerpoint/2010/main" val="2996667668"/>
              </p:ext>
            </p:extLst>
          </p:nvPr>
        </p:nvGraphicFramePr>
        <p:xfrm>
          <a:off x="683568" y="1124744"/>
          <a:ext cx="7992888"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2218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投标注意事项</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32</a:t>
            </a:fld>
            <a:endParaRPr lang="zh-CN"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3" y="1052736"/>
            <a:ext cx="8247683"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72479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投标注意事项</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33</a:t>
            </a:fld>
            <a:endParaRPr lang="zh-CN" altLang="en-US"/>
          </a:p>
        </p:txBody>
      </p:sp>
      <p:sp>
        <p:nvSpPr>
          <p:cNvPr id="7" name="TextBox 6"/>
          <p:cNvSpPr txBox="1"/>
          <p:nvPr/>
        </p:nvSpPr>
        <p:spPr>
          <a:xfrm>
            <a:off x="7740352" y="5453380"/>
            <a:ext cx="864096" cy="369332"/>
          </a:xfrm>
          <a:prstGeom prst="rect">
            <a:avLst/>
          </a:prstGeom>
          <a:solidFill>
            <a:schemeClr val="bg1"/>
          </a:solidFill>
        </p:spPr>
        <p:txBody>
          <a:bodyPr wrap="square" rtlCol="0">
            <a:spAutoFit/>
          </a:bodyPr>
          <a:lstStyle/>
          <a:p>
            <a:r>
              <a:rPr lang="en-US" altLang="zh-CN" dirty="0" smtClean="0"/>
              <a:t>   </a:t>
            </a:r>
            <a:endParaRPr lang="zh-CN" altLang="en-US" dirty="0"/>
          </a:p>
        </p:txBody>
      </p:sp>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952500"/>
            <a:ext cx="8458200"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16193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4138064" cy="964834"/>
          </a:xfrm>
        </p:spPr>
        <p:txBody>
          <a:bodyPr>
            <a:normAutofit/>
          </a:bodyPr>
          <a:lstStyle/>
          <a:p>
            <a:pPr algn="l"/>
            <a:r>
              <a:rPr lang="zh-CN" altLang="en-US" sz="3600" dirty="0" smtClean="0">
                <a:solidFill>
                  <a:schemeClr val="bg1">
                    <a:lumMod val="50000"/>
                  </a:schemeClr>
                </a:solidFill>
              </a:rPr>
              <a:t>招投标培训</a:t>
            </a:r>
            <a:endParaRPr lang="zh-CN" altLang="en-US" sz="3200" dirty="0">
              <a:solidFill>
                <a:schemeClr val="bg1">
                  <a:lumMod val="50000"/>
                </a:schemeClr>
              </a:solidFill>
            </a:endParaRPr>
          </a:p>
        </p:txBody>
      </p:sp>
      <p:graphicFrame>
        <p:nvGraphicFramePr>
          <p:cNvPr id="10" name="图示 9"/>
          <p:cNvGraphicFramePr/>
          <p:nvPr>
            <p:extLst>
              <p:ext uri="{D42A27DB-BD31-4B8C-83A1-F6EECF244321}">
                <p14:modId xmlns:p14="http://schemas.microsoft.com/office/powerpoint/2010/main" val="723911991"/>
              </p:ext>
            </p:extLst>
          </p:nvPr>
        </p:nvGraphicFramePr>
        <p:xfrm>
          <a:off x="683568" y="1268760"/>
          <a:ext cx="7992888"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灯片编号占位符 10"/>
          <p:cNvSpPr>
            <a:spLocks noGrp="1"/>
          </p:cNvSpPr>
          <p:nvPr>
            <p:ph type="sldNum" sz="quarter" idx="12"/>
          </p:nvPr>
        </p:nvSpPr>
        <p:spPr/>
        <p:txBody>
          <a:bodyPr/>
          <a:lstStyle/>
          <a:p>
            <a:fld id="{0C913308-F349-4B6D-A68A-DD1791B4A57B}" type="slidenum">
              <a:rPr lang="zh-CN" altLang="en-US" smtClean="0"/>
              <a:t>34</a:t>
            </a:fld>
            <a:endParaRPr lang="zh-CN" altLang="en-US"/>
          </a:p>
        </p:txBody>
      </p:sp>
    </p:spTree>
    <p:extLst>
      <p:ext uri="{BB962C8B-B14F-4D97-AF65-F5344CB8AC3E}">
        <p14:creationId xmlns:p14="http://schemas.microsoft.com/office/powerpoint/2010/main" val="2892218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案例分析</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35</a:t>
            </a:fld>
            <a:endParaRPr lang="zh-CN" altLang="en-US"/>
          </a:p>
        </p:txBody>
      </p:sp>
      <p:sp>
        <p:nvSpPr>
          <p:cNvPr id="7" name="TextBox 6"/>
          <p:cNvSpPr txBox="1"/>
          <p:nvPr/>
        </p:nvSpPr>
        <p:spPr>
          <a:xfrm>
            <a:off x="7740352" y="5453380"/>
            <a:ext cx="864096" cy="369332"/>
          </a:xfrm>
          <a:prstGeom prst="rect">
            <a:avLst/>
          </a:prstGeom>
          <a:solidFill>
            <a:schemeClr val="bg1"/>
          </a:solidFill>
        </p:spPr>
        <p:txBody>
          <a:bodyPr wrap="square" rtlCol="0">
            <a:spAutoFit/>
          </a:bodyPr>
          <a:lstStyle/>
          <a:p>
            <a:r>
              <a:rPr lang="en-US" altLang="zh-CN" dirty="0" smtClean="0"/>
              <a:t>   </a:t>
            </a:r>
            <a:endParaRPr lang="zh-CN" alt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5" y="991456"/>
            <a:ext cx="5690995"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92973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4138064" cy="964834"/>
          </a:xfrm>
        </p:spPr>
        <p:txBody>
          <a:bodyPr>
            <a:normAutofit/>
          </a:bodyPr>
          <a:lstStyle/>
          <a:p>
            <a:pPr algn="l"/>
            <a:r>
              <a:rPr lang="zh-CN" altLang="en-US" sz="3600" dirty="0" smtClean="0">
                <a:solidFill>
                  <a:schemeClr val="bg1">
                    <a:lumMod val="50000"/>
                  </a:schemeClr>
                </a:solidFill>
              </a:rPr>
              <a:t>招投标培训</a:t>
            </a:r>
            <a:endParaRPr lang="zh-CN" altLang="en-US" sz="3200" dirty="0">
              <a:solidFill>
                <a:schemeClr val="bg1">
                  <a:lumMod val="50000"/>
                </a:schemeClr>
              </a:solidFill>
            </a:endParaRPr>
          </a:p>
        </p:txBody>
      </p:sp>
      <p:graphicFrame>
        <p:nvGraphicFramePr>
          <p:cNvPr id="10" name="图示 9"/>
          <p:cNvGraphicFramePr/>
          <p:nvPr>
            <p:extLst>
              <p:ext uri="{D42A27DB-BD31-4B8C-83A1-F6EECF244321}">
                <p14:modId xmlns:p14="http://schemas.microsoft.com/office/powerpoint/2010/main" val="843205708"/>
              </p:ext>
            </p:extLst>
          </p:nvPr>
        </p:nvGraphicFramePr>
        <p:xfrm>
          <a:off x="683568" y="1268760"/>
          <a:ext cx="7992888"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灯片编号占位符 10"/>
          <p:cNvSpPr>
            <a:spLocks noGrp="1"/>
          </p:cNvSpPr>
          <p:nvPr>
            <p:ph type="sldNum" sz="quarter" idx="12"/>
          </p:nvPr>
        </p:nvSpPr>
        <p:spPr/>
        <p:txBody>
          <a:bodyPr/>
          <a:lstStyle/>
          <a:p>
            <a:fld id="{0C913308-F349-4B6D-A68A-DD1791B4A57B}" type="slidenum">
              <a:rPr lang="zh-CN" altLang="en-US" smtClean="0"/>
              <a:t>36</a:t>
            </a:fld>
            <a:endParaRPr lang="zh-CN" altLang="en-US"/>
          </a:p>
        </p:txBody>
      </p:sp>
    </p:spTree>
    <p:extLst>
      <p:ext uri="{BB962C8B-B14F-4D97-AF65-F5344CB8AC3E}">
        <p14:creationId xmlns:p14="http://schemas.microsoft.com/office/powerpoint/2010/main" val="12624036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1710"/>
            <a:ext cx="6563072" cy="964834"/>
          </a:xfrm>
        </p:spPr>
        <p:txBody>
          <a:bodyPr>
            <a:normAutofit/>
          </a:bodyPr>
          <a:lstStyle/>
          <a:p>
            <a:pPr algn="l"/>
            <a:r>
              <a:rPr lang="zh-CN" altLang="en-US" sz="4000" b="1" dirty="0" smtClean="0"/>
              <a:t>综合实训</a:t>
            </a:r>
            <a:endParaRPr lang="zh-CN" altLang="en-US" sz="4000" b="1"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37</a:t>
            </a:fld>
            <a:endParaRPr lang="zh-CN" altLang="en-US"/>
          </a:p>
        </p:txBody>
      </p:sp>
      <p:sp>
        <p:nvSpPr>
          <p:cNvPr id="7" name="TextBox 6"/>
          <p:cNvSpPr txBox="1"/>
          <p:nvPr/>
        </p:nvSpPr>
        <p:spPr>
          <a:xfrm>
            <a:off x="7740352" y="5453380"/>
            <a:ext cx="864096" cy="369332"/>
          </a:xfrm>
          <a:prstGeom prst="rect">
            <a:avLst/>
          </a:prstGeom>
          <a:solidFill>
            <a:schemeClr val="bg1"/>
          </a:solidFill>
        </p:spPr>
        <p:txBody>
          <a:bodyPr wrap="square" rtlCol="0">
            <a:spAutoFit/>
          </a:bodyPr>
          <a:lstStyle/>
          <a:p>
            <a:r>
              <a:rPr lang="en-US" altLang="zh-CN" dirty="0" smtClean="0"/>
              <a:t>   </a:t>
            </a:r>
            <a:endParaRPr lang="zh-CN" altLang="en-US" dirty="0"/>
          </a:p>
        </p:txBody>
      </p:sp>
      <p:graphicFrame>
        <p:nvGraphicFramePr>
          <p:cNvPr id="5" name="图示 4"/>
          <p:cNvGraphicFramePr/>
          <p:nvPr>
            <p:extLst>
              <p:ext uri="{D42A27DB-BD31-4B8C-83A1-F6EECF244321}">
                <p14:modId xmlns:p14="http://schemas.microsoft.com/office/powerpoint/2010/main" val="3967118495"/>
              </p:ext>
            </p:extLst>
          </p:nvPr>
        </p:nvGraphicFramePr>
        <p:xfrm>
          <a:off x="179512" y="724346"/>
          <a:ext cx="5112568" cy="5368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5796136" y="1661792"/>
            <a:ext cx="3024336" cy="3662541"/>
          </a:xfrm>
          <a:prstGeom prst="rect">
            <a:avLst/>
          </a:prstGeom>
          <a:noFill/>
        </p:spPr>
        <p:txBody>
          <a:bodyPr wrap="square" rtlCol="0">
            <a:spAutoFit/>
          </a:bodyPr>
          <a:lstStyle/>
          <a:p>
            <a:r>
              <a:rPr lang="zh-CN" altLang="en-US" sz="2400" b="1" u="sng" dirty="0" smtClean="0">
                <a:solidFill>
                  <a:srgbClr val="00B0F0"/>
                </a:solidFill>
              </a:rPr>
              <a:t>说明：</a:t>
            </a:r>
            <a:endParaRPr lang="en-US" altLang="zh-CN" sz="2400" b="1" u="sng" dirty="0" smtClean="0">
              <a:solidFill>
                <a:srgbClr val="00B0F0"/>
              </a:solidFill>
            </a:endParaRPr>
          </a:p>
          <a:p>
            <a:r>
              <a:rPr lang="zh-CN" altLang="en-US" sz="1600" dirty="0" smtClean="0"/>
              <a:t>（</a:t>
            </a:r>
            <a:r>
              <a:rPr lang="en-US" altLang="zh-CN" sz="1600" dirty="0" smtClean="0"/>
              <a:t>1</a:t>
            </a:r>
            <a:r>
              <a:rPr lang="zh-CN" altLang="en-US" sz="1600" dirty="0" smtClean="0"/>
              <a:t>）综合实训分三组进行；</a:t>
            </a:r>
            <a:endParaRPr lang="en-US" altLang="zh-CN" sz="1600" dirty="0" smtClean="0"/>
          </a:p>
          <a:p>
            <a:r>
              <a:rPr lang="zh-CN" altLang="en-US" sz="1600" dirty="0" smtClean="0"/>
              <a:t>（</a:t>
            </a:r>
            <a:r>
              <a:rPr lang="en-US" altLang="zh-CN" sz="1600" dirty="0" smtClean="0"/>
              <a:t>2</a:t>
            </a:r>
            <a:r>
              <a:rPr lang="zh-CN" altLang="en-US" sz="1600" dirty="0" smtClean="0"/>
              <a:t>）第一组，</a:t>
            </a:r>
            <a:r>
              <a:rPr lang="en-US" altLang="zh-CN" sz="1600" dirty="0" smtClean="0"/>
              <a:t>5</a:t>
            </a:r>
            <a:r>
              <a:rPr lang="zh-CN" altLang="en-US" sz="1600" dirty="0" smtClean="0"/>
              <a:t>位人员模拟招标人，共同商定，编写出一份招标文件；</a:t>
            </a:r>
            <a:endParaRPr lang="en-US" altLang="zh-CN" sz="1600" dirty="0" smtClean="0"/>
          </a:p>
          <a:p>
            <a:r>
              <a:rPr lang="zh-CN" altLang="en-US" sz="1600" dirty="0" smtClean="0"/>
              <a:t>（</a:t>
            </a:r>
            <a:r>
              <a:rPr lang="en-US" altLang="zh-CN" sz="1600" dirty="0" smtClean="0"/>
              <a:t>3</a:t>
            </a:r>
            <a:r>
              <a:rPr lang="zh-CN" altLang="en-US" sz="1600" dirty="0" smtClean="0"/>
              <a:t>）第二组，</a:t>
            </a:r>
            <a:r>
              <a:rPr lang="en-US" altLang="zh-CN" sz="1600" dirty="0" smtClean="0"/>
              <a:t>10</a:t>
            </a:r>
            <a:r>
              <a:rPr lang="zh-CN" altLang="en-US" sz="1600" dirty="0" smtClean="0"/>
              <a:t>位人员模拟投标人，分成两各团队，每个团队</a:t>
            </a:r>
            <a:r>
              <a:rPr lang="en-US" altLang="zh-CN" sz="1600" dirty="0" smtClean="0"/>
              <a:t>5</a:t>
            </a:r>
            <a:r>
              <a:rPr lang="zh-CN" altLang="en-US" sz="1600" dirty="0" smtClean="0"/>
              <a:t>人，分别共同讨论，编写出一份满足第一组招标人要求投标文件；</a:t>
            </a:r>
            <a:endParaRPr lang="en-US" altLang="zh-CN" sz="1600" dirty="0" smtClean="0"/>
          </a:p>
          <a:p>
            <a:r>
              <a:rPr lang="zh-CN" altLang="en-US" sz="1600" dirty="0" smtClean="0"/>
              <a:t>（</a:t>
            </a:r>
            <a:r>
              <a:rPr lang="en-US" altLang="zh-CN" sz="1600" dirty="0" smtClean="0"/>
              <a:t>4</a:t>
            </a:r>
            <a:r>
              <a:rPr lang="zh-CN" altLang="en-US" sz="1600" dirty="0" smtClean="0"/>
              <a:t>）第三组，</a:t>
            </a:r>
            <a:r>
              <a:rPr lang="en-US" altLang="zh-CN" sz="1600" dirty="0" smtClean="0"/>
              <a:t>5</a:t>
            </a:r>
            <a:r>
              <a:rPr lang="zh-CN" altLang="en-US" sz="1600" dirty="0" smtClean="0"/>
              <a:t>位人员模拟评委，根据第一组招标人的要求，评定第</a:t>
            </a:r>
            <a:r>
              <a:rPr lang="en-US" altLang="zh-CN" sz="1600" dirty="0" smtClean="0"/>
              <a:t>3</a:t>
            </a:r>
            <a:r>
              <a:rPr lang="zh-CN" altLang="en-US" sz="1600" dirty="0" smtClean="0"/>
              <a:t>条的两个团队的投标文件。</a:t>
            </a:r>
            <a:endParaRPr lang="en-US" altLang="zh-CN" sz="1600" dirty="0" smtClean="0"/>
          </a:p>
        </p:txBody>
      </p:sp>
    </p:spTree>
    <p:extLst>
      <p:ext uri="{BB962C8B-B14F-4D97-AF65-F5344CB8AC3E}">
        <p14:creationId xmlns:p14="http://schemas.microsoft.com/office/powerpoint/2010/main" val="4091348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861</TotalTime>
  <Words>2085</Words>
  <Application>Microsoft Office PowerPoint</Application>
  <PresentationFormat>全屏显示(4:3)</PresentationFormat>
  <Paragraphs>344</Paragraphs>
  <Slides>37</Slides>
  <Notes>1</Notes>
  <HiddenSlides>0</HiddenSlides>
  <MMClips>0</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巨人通力电梯有限公司 GiantKONE Elevator Co.,Ltd</vt:lpstr>
      <vt:lpstr>招投标培训</vt:lpstr>
      <vt:lpstr>案例-高铁动车组招标</vt:lpstr>
      <vt:lpstr>案例-高铁动车组招标</vt:lpstr>
      <vt:lpstr>什么是招投标</vt:lpstr>
      <vt:lpstr>什么是招投标</vt:lpstr>
      <vt:lpstr>招投标的基本原则</vt:lpstr>
      <vt:lpstr>招投标的特征-竞争性</vt:lpstr>
      <vt:lpstr>招投标的特征-程序性</vt:lpstr>
      <vt:lpstr>招投标的特征-规范性</vt:lpstr>
      <vt:lpstr>招投标的特征-一次性</vt:lpstr>
      <vt:lpstr>招投标的特征-技术经济性</vt:lpstr>
      <vt:lpstr>招标的方式</vt:lpstr>
      <vt:lpstr>招标的组织形式</vt:lpstr>
      <vt:lpstr>招投标相关法律法规</vt:lpstr>
      <vt:lpstr>必须招投标的项目-1</vt:lpstr>
      <vt:lpstr>必须招投标的项目-2</vt:lpstr>
      <vt:lpstr>必须招投标的项目-2</vt:lpstr>
      <vt:lpstr>必须招投标的项目-2</vt:lpstr>
      <vt:lpstr>必须招投标的项目-2</vt:lpstr>
      <vt:lpstr>必须招投标的项目-总结</vt:lpstr>
      <vt:lpstr>招投标监督管理体系</vt:lpstr>
      <vt:lpstr>招投标培训</vt:lpstr>
      <vt:lpstr>招投标的流程</vt:lpstr>
      <vt:lpstr>如何控标</vt:lpstr>
      <vt:lpstr>招投标培训</vt:lpstr>
      <vt:lpstr>投标文件的编写</vt:lpstr>
      <vt:lpstr>卓越标书的要素</vt:lpstr>
      <vt:lpstr>卓越标书的要素</vt:lpstr>
      <vt:lpstr>卓越标书的要素示例</vt:lpstr>
      <vt:lpstr>招投标培训</vt:lpstr>
      <vt:lpstr>投标注意事项</vt:lpstr>
      <vt:lpstr>投标注意事项</vt:lpstr>
      <vt:lpstr>招投标培训</vt:lpstr>
      <vt:lpstr>案例分析</vt:lpstr>
      <vt:lpstr>招投标培训</vt:lpstr>
      <vt:lpstr>综合实训</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巨人通力电梯有限公司 GiantKONE Elevator Co.,Ltd</dc:title>
  <dc:creator>赵振业</dc:creator>
  <cp:lastModifiedBy>赵振业</cp:lastModifiedBy>
  <cp:revision>83</cp:revision>
  <dcterms:created xsi:type="dcterms:W3CDTF">2015-12-30T02:39:52Z</dcterms:created>
  <dcterms:modified xsi:type="dcterms:W3CDTF">2016-01-24T01:18:06Z</dcterms:modified>
</cp:coreProperties>
</file>